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6"/>
  </p:notesMasterIdLst>
  <p:sldIdLst>
    <p:sldId id="836" r:id="rId2"/>
    <p:sldId id="1206" r:id="rId3"/>
    <p:sldId id="1155" r:id="rId4"/>
    <p:sldId id="1151" r:id="rId5"/>
    <p:sldId id="1156" r:id="rId6"/>
    <p:sldId id="1157" r:id="rId7"/>
    <p:sldId id="1207" r:id="rId8"/>
    <p:sldId id="1071" r:id="rId9"/>
    <p:sldId id="1072" r:id="rId10"/>
    <p:sldId id="1076" r:id="rId11"/>
    <p:sldId id="1078" r:id="rId12"/>
    <p:sldId id="1077" r:id="rId13"/>
    <p:sldId id="843" r:id="rId14"/>
    <p:sldId id="1080" r:id="rId15"/>
    <p:sldId id="845" r:id="rId16"/>
    <p:sldId id="1079" r:id="rId17"/>
    <p:sldId id="871" r:id="rId18"/>
    <p:sldId id="873" r:id="rId19"/>
    <p:sldId id="897" r:id="rId20"/>
    <p:sldId id="878" r:id="rId21"/>
    <p:sldId id="876" r:id="rId22"/>
    <p:sldId id="881" r:id="rId23"/>
    <p:sldId id="1031" r:id="rId24"/>
    <p:sldId id="1032" r:id="rId25"/>
    <p:sldId id="1030" r:id="rId26"/>
    <p:sldId id="1029" r:id="rId27"/>
    <p:sldId id="1059" r:id="rId28"/>
    <p:sldId id="1060" r:id="rId29"/>
    <p:sldId id="884" r:id="rId30"/>
    <p:sldId id="886" r:id="rId31"/>
    <p:sldId id="887" r:id="rId32"/>
    <p:sldId id="888" r:id="rId33"/>
    <p:sldId id="889" r:id="rId34"/>
    <p:sldId id="891" r:id="rId35"/>
    <p:sldId id="893" r:id="rId36"/>
    <p:sldId id="895" r:id="rId37"/>
    <p:sldId id="1028" r:id="rId38"/>
    <p:sldId id="1066" r:id="rId39"/>
    <p:sldId id="1159" r:id="rId40"/>
    <p:sldId id="1103" r:id="rId41"/>
    <p:sldId id="1160" r:id="rId42"/>
    <p:sldId id="1161" r:id="rId43"/>
    <p:sldId id="1162" r:id="rId44"/>
    <p:sldId id="1163" r:id="rId45"/>
    <p:sldId id="1164" r:id="rId46"/>
    <p:sldId id="1165" r:id="rId47"/>
    <p:sldId id="1166" r:id="rId48"/>
    <p:sldId id="1167" r:id="rId49"/>
    <p:sldId id="1168" r:id="rId50"/>
    <p:sldId id="1169" r:id="rId51"/>
    <p:sldId id="1170" r:id="rId52"/>
    <p:sldId id="1171" r:id="rId53"/>
    <p:sldId id="1172" r:id="rId54"/>
    <p:sldId id="1173" r:id="rId55"/>
    <p:sldId id="1174" r:id="rId56"/>
    <p:sldId id="1175" r:id="rId57"/>
    <p:sldId id="1176" r:id="rId58"/>
    <p:sldId id="1177" r:id="rId59"/>
    <p:sldId id="1178" r:id="rId60"/>
    <p:sldId id="1179" r:id="rId61"/>
    <p:sldId id="1180" r:id="rId62"/>
    <p:sldId id="1181" r:id="rId63"/>
    <p:sldId id="1182" r:id="rId64"/>
    <p:sldId id="1183" r:id="rId65"/>
    <p:sldId id="1184" r:id="rId66"/>
    <p:sldId id="1185" r:id="rId67"/>
    <p:sldId id="1145" r:id="rId68"/>
    <p:sldId id="1186" r:id="rId69"/>
    <p:sldId id="1187" r:id="rId70"/>
    <p:sldId id="1188" r:id="rId71"/>
    <p:sldId id="1189" r:id="rId72"/>
    <p:sldId id="1190" r:id="rId73"/>
    <p:sldId id="1191" r:id="rId74"/>
    <p:sldId id="1192" r:id="rId75"/>
    <p:sldId id="1144" r:id="rId76"/>
    <p:sldId id="1152" r:id="rId77"/>
    <p:sldId id="1153" r:id="rId78"/>
    <p:sldId id="900" r:id="rId79"/>
    <p:sldId id="964" r:id="rId80"/>
    <p:sldId id="1148" r:id="rId81"/>
    <p:sldId id="1150" r:id="rId82"/>
    <p:sldId id="1147" r:id="rId83"/>
    <p:sldId id="1149" r:id="rId84"/>
    <p:sldId id="967" r:id="rId85"/>
    <p:sldId id="968" r:id="rId86"/>
    <p:sldId id="969" r:id="rId87"/>
    <p:sldId id="970" r:id="rId88"/>
    <p:sldId id="1033" r:id="rId89"/>
    <p:sldId id="977" r:id="rId90"/>
    <p:sldId id="972" r:id="rId91"/>
    <p:sldId id="978" r:id="rId92"/>
    <p:sldId id="973" r:id="rId93"/>
    <p:sldId id="974" r:id="rId94"/>
    <p:sldId id="1034" r:id="rId95"/>
    <p:sldId id="914" r:id="rId96"/>
    <p:sldId id="915" r:id="rId97"/>
    <p:sldId id="916" r:id="rId98"/>
    <p:sldId id="917" r:id="rId99"/>
    <p:sldId id="918" r:id="rId100"/>
    <p:sldId id="919" r:id="rId101"/>
    <p:sldId id="920" r:id="rId102"/>
    <p:sldId id="979" r:id="rId103"/>
    <p:sldId id="921" r:id="rId104"/>
    <p:sldId id="980" r:id="rId105"/>
    <p:sldId id="982" r:id="rId106"/>
    <p:sldId id="1039" r:id="rId107"/>
    <p:sldId id="981" r:id="rId108"/>
    <p:sldId id="1063" r:id="rId109"/>
    <p:sldId id="1064" r:id="rId110"/>
    <p:sldId id="927" r:id="rId111"/>
    <p:sldId id="1035" r:id="rId112"/>
    <p:sldId id="1065" r:id="rId113"/>
    <p:sldId id="1061" r:id="rId114"/>
    <p:sldId id="1037" r:id="rId115"/>
    <p:sldId id="1038" r:id="rId116"/>
    <p:sldId id="1036" r:id="rId117"/>
    <p:sldId id="750" r:id="rId118"/>
    <p:sldId id="1208" r:id="rId119"/>
    <p:sldId id="571" r:id="rId120"/>
    <p:sldId id="574" r:id="rId121"/>
    <p:sldId id="577" r:id="rId122"/>
    <p:sldId id="573" r:id="rId123"/>
    <p:sldId id="579" r:id="rId124"/>
    <p:sldId id="580" r:id="rId125"/>
    <p:sldId id="611" r:id="rId126"/>
    <p:sldId id="581" r:id="rId127"/>
    <p:sldId id="594" r:id="rId128"/>
    <p:sldId id="830" r:id="rId129"/>
    <p:sldId id="1007" r:id="rId130"/>
    <p:sldId id="1006" r:id="rId131"/>
    <p:sldId id="1081" r:id="rId132"/>
    <p:sldId id="1082" r:id="rId133"/>
    <p:sldId id="1083" r:id="rId134"/>
    <p:sldId id="601" r:id="rId135"/>
    <p:sldId id="608" r:id="rId136"/>
    <p:sldId id="602" r:id="rId137"/>
    <p:sldId id="1068" r:id="rId138"/>
    <p:sldId id="593" r:id="rId139"/>
    <p:sldId id="592" r:id="rId140"/>
    <p:sldId id="587" r:id="rId141"/>
    <p:sldId id="590" r:id="rId142"/>
    <p:sldId id="583" r:id="rId143"/>
    <p:sldId id="1055" r:id="rId144"/>
    <p:sldId id="591" r:id="rId145"/>
    <p:sldId id="603" r:id="rId146"/>
    <p:sldId id="1057" r:id="rId147"/>
    <p:sldId id="1056" r:id="rId148"/>
    <p:sldId id="1058" r:id="rId149"/>
    <p:sldId id="1193" r:id="rId150"/>
    <p:sldId id="1194" r:id="rId151"/>
    <p:sldId id="1195" r:id="rId152"/>
    <p:sldId id="1196" r:id="rId153"/>
    <p:sldId id="1197" r:id="rId154"/>
    <p:sldId id="1198" r:id="rId155"/>
    <p:sldId id="1199" r:id="rId156"/>
    <p:sldId id="1200" r:id="rId157"/>
    <p:sldId id="1201" r:id="rId158"/>
    <p:sldId id="1202" r:id="rId159"/>
    <p:sldId id="1203" r:id="rId160"/>
    <p:sldId id="1204" r:id="rId161"/>
    <p:sldId id="1097" r:id="rId162"/>
    <p:sldId id="1099" r:id="rId163"/>
    <p:sldId id="1205" r:id="rId164"/>
    <p:sldId id="1025" r:id="rId16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09B7"/>
    <a:srgbClr val="DFD1E1"/>
    <a:srgbClr val="CBB5CF"/>
    <a:srgbClr val="49702E"/>
    <a:srgbClr val="7E0C6E"/>
    <a:srgbClr val="7F2F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109" autoAdjust="0"/>
    <p:restoredTop sz="96404" autoAdjust="0"/>
  </p:normalViewPr>
  <p:slideViewPr>
    <p:cSldViewPr snapToGrid="0">
      <p:cViewPr>
        <p:scale>
          <a:sx n="90" d="100"/>
          <a:sy n="90" d="100"/>
        </p:scale>
        <p:origin x="1728" y="5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11.wmf"/><Relationship Id="rId2" Type="http://schemas.openxmlformats.org/officeDocument/2006/relationships/image" Target="../media/image6.wmf"/><Relationship Id="rId1" Type="http://schemas.openxmlformats.org/officeDocument/2006/relationships/image" Target="../media/image5.wmf"/><Relationship Id="rId6" Type="http://schemas.openxmlformats.org/officeDocument/2006/relationships/image" Target="../media/image10.wmf"/><Relationship Id="rId5" Type="http://schemas.openxmlformats.org/officeDocument/2006/relationships/image" Target="../media/image9.wmf"/><Relationship Id="rId4"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1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2.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14.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5.wmf"/><Relationship Id="rId5" Type="http://schemas.openxmlformats.org/officeDocument/2006/relationships/image" Target="../media/image14.wmf"/><Relationship Id="rId4" Type="http://schemas.openxmlformats.org/officeDocument/2006/relationships/image" Target="../media/image1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5.wmf"/><Relationship Id="rId5" Type="http://schemas.openxmlformats.org/officeDocument/2006/relationships/image" Target="../media/image14.wmf"/><Relationship Id="rId4" Type="http://schemas.openxmlformats.org/officeDocument/2006/relationships/image" Target="../media/image11.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14.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5.wmf"/><Relationship Id="rId5" Type="http://schemas.openxmlformats.org/officeDocument/2006/relationships/image" Target="../media/image14.wmf"/><Relationship Id="rId4"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1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06BB4-2C65-4E2B-839D-4CED5A4305D5}" type="datetimeFigureOut">
              <a:rPr lang="zh-CN" altLang="en-US" smtClean="0"/>
              <a:t>2019/9/8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75FF09-559A-413E-B23E-0DFCD03CDBD8}" type="slidenum">
              <a:rPr lang="zh-CN" altLang="en-US" smtClean="0"/>
              <a:t>‹#›</a:t>
            </a:fld>
            <a:endParaRPr lang="zh-CN" altLang="en-US"/>
          </a:p>
        </p:txBody>
      </p:sp>
    </p:spTree>
    <p:extLst>
      <p:ext uri="{BB962C8B-B14F-4D97-AF65-F5344CB8AC3E}">
        <p14:creationId xmlns:p14="http://schemas.microsoft.com/office/powerpoint/2010/main" val="2983345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www.hunnysoft.com/mime/rfc2049.txt" TargetMode="External"/><Relationship Id="rId3" Type="http://schemas.openxmlformats.org/officeDocument/2006/relationships/hyperlink" Target="http://www.hunnysoft.com/mime/rfc822.txt" TargetMode="External"/><Relationship Id="rId7" Type="http://schemas.openxmlformats.org/officeDocument/2006/relationships/hyperlink" Target="http://www.hunnysoft.com/mime/rfc2048.txt" TargetMode="External"/><Relationship Id="rId2" Type="http://schemas.openxmlformats.org/officeDocument/2006/relationships/slide" Target="../slides/slide99.xml"/><Relationship Id="rId1" Type="http://schemas.openxmlformats.org/officeDocument/2006/relationships/notesMaster" Target="../notesMasters/notesMaster1.xml"/><Relationship Id="rId6" Type="http://schemas.openxmlformats.org/officeDocument/2006/relationships/hyperlink" Target="http://www.hunnysoft.com/mime/rfc2047.txt" TargetMode="External"/><Relationship Id="rId5" Type="http://schemas.openxmlformats.org/officeDocument/2006/relationships/hyperlink" Target="http://www.hunnysoft.com/mime/rfc2046.txt" TargetMode="External"/><Relationship Id="rId4" Type="http://schemas.openxmlformats.org/officeDocument/2006/relationships/hyperlink" Target="http://www.hunnysoft.com/mime/rfc2045.txt"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5C0E898E-1401-4DDB-B865-CE6AAD04AEFC}" type="slidenum">
              <a:rPr lang="en-US" altLang="zh-CN" smtClean="0"/>
              <a:pPr/>
              <a:t>1</a:t>
            </a:fld>
            <a:endParaRPr lang="en-US" altLang="zh-CN"/>
          </a:p>
        </p:txBody>
      </p:sp>
      <p:sp>
        <p:nvSpPr>
          <p:cNvPr id="189443" name="Rectangle 2"/>
          <p:cNvSpPr>
            <a:spLocks noGrp="1" noRot="1" noChangeAspect="1" noChangeArrowheads="1" noTextEdit="1"/>
          </p:cNvSpPr>
          <p:nvPr>
            <p:ph type="sldImg"/>
          </p:nvPr>
        </p:nvSpPr>
        <p:spPr>
          <a:xfrm>
            <a:off x="992188" y="768350"/>
            <a:ext cx="5114925" cy="3836988"/>
          </a:xfrm>
          <a:ln/>
        </p:spPr>
      </p:sp>
      <p:sp>
        <p:nvSpPr>
          <p:cNvPr id="189444" name="Rectangle 3"/>
          <p:cNvSpPr>
            <a:spLocks noGrp="1" noChangeArrowheads="1"/>
          </p:cNvSpPr>
          <p:nvPr>
            <p:ph type="body" idx="1"/>
          </p:nvPr>
        </p:nvSpPr>
        <p:spPr>
          <a:noFill/>
          <a:ln/>
        </p:spPr>
        <p:txBody>
          <a:bodyPr/>
          <a:lstStyle/>
          <a:p>
            <a:pPr eaLnBrk="1" hangingPunct="1"/>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p>
            <a:fld id="{52777841-C343-4617-B251-42B6A020A344}" type="slidenum">
              <a:rPr lang="en-US" altLang="zh-CN" smtClean="0"/>
              <a:pPr/>
              <a:t>46</a:t>
            </a:fld>
            <a:endParaRPr lang="en-US" altLang="zh-CN"/>
          </a:p>
        </p:txBody>
      </p:sp>
      <p:sp>
        <p:nvSpPr>
          <p:cNvPr id="198659" name="Rectangle 2"/>
          <p:cNvSpPr>
            <a:spLocks noGrp="1" noRot="1" noChangeAspect="1" noChangeArrowheads="1" noTextEdit="1"/>
          </p:cNvSpPr>
          <p:nvPr>
            <p:ph type="sldImg"/>
          </p:nvPr>
        </p:nvSpPr>
        <p:spPr>
          <a:xfrm>
            <a:off x="992188" y="768350"/>
            <a:ext cx="5114925" cy="3836988"/>
          </a:xfrm>
          <a:ln/>
        </p:spPr>
      </p:sp>
      <p:sp>
        <p:nvSpPr>
          <p:cNvPr id="198660" name="Rectangle 3"/>
          <p:cNvSpPr>
            <a:spLocks noGrp="1" noChangeArrowheads="1"/>
          </p:cNvSpPr>
          <p:nvPr>
            <p:ph type="body" idx="1"/>
          </p:nvPr>
        </p:nvSpPr>
        <p:spPr>
          <a:noFill/>
          <a:ln/>
        </p:spPr>
        <p:txBody>
          <a:bodyPr/>
          <a:lstStyle/>
          <a:p>
            <a:pPr eaLnBrk="1" hangingPunct="1"/>
            <a:r>
              <a:rPr lang="en-US" altLang="zh-CN" sz="1400"/>
              <a:t>Persistent HTTP connections have a number of advantages:</a:t>
            </a:r>
          </a:p>
          <a:p>
            <a:pPr eaLnBrk="1" hangingPunct="1"/>
            <a:endParaRPr lang="en-US" altLang="zh-CN" sz="1400"/>
          </a:p>
          <a:p>
            <a:pPr eaLnBrk="1" hangingPunct="1"/>
            <a:r>
              <a:rPr lang="en-US" altLang="zh-CN" sz="1400"/>
              <a:t>     o  By opening and closing fewer TCP connections, CPU time is saved,</a:t>
            </a:r>
          </a:p>
          <a:p>
            <a:pPr eaLnBrk="1" hangingPunct="1"/>
            <a:r>
              <a:rPr lang="en-US" altLang="zh-CN" sz="1400"/>
              <a:t>        and memory used for TCP protocol control blocks is also saved.</a:t>
            </a:r>
          </a:p>
          <a:p>
            <a:pPr eaLnBrk="1" hangingPunct="1"/>
            <a:r>
              <a:rPr lang="en-US" altLang="zh-CN" sz="1400"/>
              <a:t>     o  HTTP requests and responses can be pipelined on a connection.</a:t>
            </a:r>
          </a:p>
          <a:p>
            <a:pPr eaLnBrk="1" hangingPunct="1"/>
            <a:r>
              <a:rPr lang="en-US" altLang="zh-CN" sz="1400"/>
              <a:t>        </a:t>
            </a:r>
            <a:r>
              <a:rPr lang="en-US" altLang="zh-CN" sz="1400" b="1"/>
              <a:t>Pipelining allows a client to make multiple requests without</a:t>
            </a:r>
          </a:p>
          <a:p>
            <a:pPr eaLnBrk="1" hangingPunct="1"/>
            <a:r>
              <a:rPr lang="en-US" altLang="zh-CN" sz="1400" b="1"/>
              <a:t>        waiting for each response, allowing a single TCP connection to be</a:t>
            </a:r>
          </a:p>
          <a:p>
            <a:pPr eaLnBrk="1" hangingPunct="1"/>
            <a:r>
              <a:rPr lang="en-US" altLang="zh-CN" sz="1400" b="1"/>
              <a:t>        used much more efficiently, with much lower elapsed time</a:t>
            </a:r>
            <a:r>
              <a:rPr lang="en-US" altLang="zh-CN" sz="1400"/>
              <a:t>.</a:t>
            </a:r>
          </a:p>
          <a:p>
            <a:pPr eaLnBrk="1" hangingPunct="1"/>
            <a:r>
              <a:rPr lang="en-US" altLang="zh-CN" sz="1400"/>
              <a:t>     o  Network congestion is reduced by reducing the number of packets</a:t>
            </a:r>
          </a:p>
          <a:p>
            <a:pPr eaLnBrk="1" hangingPunct="1"/>
            <a:r>
              <a:rPr lang="en-US" altLang="zh-CN" sz="1400"/>
              <a:t>        caused by TCP opens, and by allowing TCP sufficient time to</a:t>
            </a:r>
          </a:p>
          <a:p>
            <a:pPr eaLnBrk="1" hangingPunct="1"/>
            <a:r>
              <a:rPr lang="en-US" altLang="zh-CN" sz="1400"/>
              <a:t>        determine the congestion state of the network.</a:t>
            </a:r>
          </a:p>
          <a:p>
            <a:pPr eaLnBrk="1" hangingPunct="1"/>
            <a:r>
              <a:rPr lang="en-US" altLang="zh-CN" sz="1400"/>
              <a:t>     o  HTTP can evolve more gracefully; since errors can be reported</a:t>
            </a:r>
          </a:p>
          <a:p>
            <a:pPr eaLnBrk="1" hangingPunct="1"/>
            <a:r>
              <a:rPr lang="en-US" altLang="zh-CN" sz="1400"/>
              <a:t>        without the penalty of closing the TCP connection. Clients using</a:t>
            </a:r>
          </a:p>
          <a:p>
            <a:pPr eaLnBrk="1" hangingPunct="1"/>
            <a:r>
              <a:rPr lang="en-US" altLang="zh-CN" sz="1400"/>
              <a:t>        future versions of HTTP might optimistically try a new feature, but</a:t>
            </a:r>
          </a:p>
          <a:p>
            <a:pPr eaLnBrk="1" hangingPunct="1"/>
            <a:r>
              <a:rPr lang="en-US" altLang="zh-CN" sz="1400"/>
              <a:t>        if communicating with an older server, retry with old semantics</a:t>
            </a:r>
          </a:p>
          <a:p>
            <a:pPr eaLnBrk="1" hangingPunct="1"/>
            <a:r>
              <a:rPr lang="en-US" altLang="zh-CN" sz="1400"/>
              <a:t>        after an error is reported.</a:t>
            </a:r>
          </a:p>
          <a:p>
            <a:pPr eaLnBrk="1" hangingPunct="1"/>
            <a:endParaRPr lang="en-US" altLang="zh-CN" sz="1400"/>
          </a:p>
          <a:p>
            <a:pPr eaLnBrk="1" hangingPunct="1"/>
            <a:r>
              <a:rPr lang="en-US" altLang="zh-CN" sz="1400"/>
              <a:t>HTTP implementations SHOULD implement persistent connections.</a:t>
            </a:r>
          </a:p>
          <a:p>
            <a:pPr eaLnBrk="1" hangingPunct="1"/>
            <a:endParaRPr lang="en-US" altLang="zh-CN" sz="1400"/>
          </a:p>
          <a:p>
            <a:pPr eaLnBrk="1" hangingPunct="1"/>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p>
            <a:fld id="{A59DB45B-F6F3-4EB8-BA7C-26C576373D1B}" type="slidenum">
              <a:rPr lang="en-US" altLang="zh-CN" smtClean="0"/>
              <a:pPr/>
              <a:t>53</a:t>
            </a:fld>
            <a:endParaRPr lang="en-US" altLang="zh-CN"/>
          </a:p>
        </p:txBody>
      </p:sp>
      <p:sp>
        <p:nvSpPr>
          <p:cNvPr id="199683" name="Rectangle 2"/>
          <p:cNvSpPr>
            <a:spLocks noGrp="1" noRot="1" noChangeAspect="1" noChangeArrowheads="1" noTextEdit="1"/>
          </p:cNvSpPr>
          <p:nvPr>
            <p:ph type="sldImg"/>
          </p:nvPr>
        </p:nvSpPr>
        <p:spPr>
          <a:xfrm>
            <a:off x="992188" y="768350"/>
            <a:ext cx="5114925" cy="3836988"/>
          </a:xfrm>
          <a:ln/>
        </p:spPr>
      </p:sp>
      <p:sp>
        <p:nvSpPr>
          <p:cNvPr id="199684" name="Rectangle 3"/>
          <p:cNvSpPr>
            <a:spLocks noGrp="1" noChangeArrowheads="1"/>
          </p:cNvSpPr>
          <p:nvPr>
            <p:ph type="body" idx="1"/>
          </p:nvPr>
        </p:nvSpPr>
        <p:spPr>
          <a:noFill/>
          <a:ln/>
        </p:spPr>
        <p:txBody>
          <a:bodyPr/>
          <a:lstStyle/>
          <a:p>
            <a:pPr lvl="2" eaLnBrk="1" hangingPunct="1">
              <a:lnSpc>
                <a:spcPct val="110000"/>
              </a:lnSpc>
            </a:pPr>
            <a:r>
              <a:rPr lang="en-US" altLang="zh-CN">
                <a:latin typeface="Arial" charset="0"/>
              </a:rPr>
              <a:t>Information</a:t>
            </a:r>
            <a:r>
              <a:rPr lang="zh-CN" altLang="en-US">
                <a:latin typeface="Arial" charset="0"/>
              </a:rPr>
              <a:t>：请求被接受，处理在继续，响应中无</a:t>
            </a:r>
            <a:r>
              <a:rPr lang="en-US" altLang="zh-CN">
                <a:latin typeface="Arial" charset="0"/>
              </a:rPr>
              <a:t>Entity Body</a:t>
            </a:r>
          </a:p>
          <a:p>
            <a:pPr lvl="2" eaLnBrk="1" hangingPunct="1"/>
            <a:r>
              <a:rPr lang="en-US" altLang="zh-CN">
                <a:latin typeface="Arial" charset="0"/>
              </a:rPr>
              <a:t>Successful</a:t>
            </a:r>
            <a:r>
              <a:rPr lang="zh-CN" altLang="en-US">
                <a:latin typeface="Arial" charset="0"/>
              </a:rPr>
              <a:t>：</a:t>
            </a:r>
            <a:r>
              <a:rPr lang="zh-CN" altLang="zh-CN">
                <a:latin typeface="Arial" charset="0"/>
              </a:rPr>
              <a:t>请求成功地被接收、理解和接受，响应中的信息依赖请求类型（</a:t>
            </a:r>
            <a:r>
              <a:rPr lang="en-US" altLang="zh-CN">
                <a:latin typeface="Arial" charset="0"/>
              </a:rPr>
              <a:t>eg</a:t>
            </a:r>
            <a:r>
              <a:rPr lang="zh-CN" altLang="en-US">
                <a:latin typeface="Arial" charset="0"/>
              </a:rPr>
              <a:t>：</a:t>
            </a:r>
            <a:r>
              <a:rPr lang="en-US" altLang="zh-CN">
                <a:latin typeface="Arial" charset="0"/>
              </a:rPr>
              <a:t>OK</a:t>
            </a:r>
            <a:r>
              <a:rPr lang="zh-CN" altLang="en-US">
                <a:latin typeface="Arial" charset="0"/>
              </a:rPr>
              <a:t>（</a:t>
            </a:r>
            <a:r>
              <a:rPr lang="en-US" altLang="zh-CN">
                <a:latin typeface="Arial" charset="0"/>
              </a:rPr>
              <a:t>200</a:t>
            </a:r>
            <a:r>
              <a:rPr lang="zh-CN" altLang="en-US">
                <a:latin typeface="Arial" charset="0"/>
              </a:rPr>
              <a:t>）：请求成功，返回适当信息；</a:t>
            </a:r>
            <a:r>
              <a:rPr lang="en-US" altLang="en-US">
                <a:latin typeface="Arial" charset="0"/>
              </a:rPr>
              <a:t> </a:t>
            </a:r>
            <a:r>
              <a:rPr lang="en-US" altLang="zh-CN">
                <a:latin typeface="Arial" charset="0"/>
              </a:rPr>
              <a:t>Accepted</a:t>
            </a:r>
            <a:r>
              <a:rPr lang="zh-CN" altLang="en-US">
                <a:latin typeface="Arial" charset="0"/>
              </a:rPr>
              <a:t>：请求被接受但处理未完成）</a:t>
            </a:r>
          </a:p>
          <a:p>
            <a:pPr lvl="2" eaLnBrk="1" hangingPunct="1"/>
            <a:r>
              <a:rPr lang="en-US" altLang="zh-CN">
                <a:latin typeface="Arial" charset="0"/>
              </a:rPr>
              <a:t>Redirection</a:t>
            </a:r>
            <a:r>
              <a:rPr lang="zh-CN" altLang="en-US">
                <a:latin typeface="Arial" charset="0"/>
              </a:rPr>
              <a:t>：为完成请求要求进一步操作</a:t>
            </a:r>
          </a:p>
          <a:p>
            <a:pPr lvl="2" eaLnBrk="1" hangingPunct="1"/>
            <a:r>
              <a:rPr lang="en-US" altLang="zh-CN">
                <a:latin typeface="Arial" charset="0"/>
              </a:rPr>
              <a:t>Client Error</a:t>
            </a:r>
            <a:r>
              <a:rPr lang="zh-CN" altLang="en-US">
                <a:latin typeface="Arial" charset="0"/>
              </a:rPr>
              <a:t>：请求中包含语法错或请求不能完成</a:t>
            </a:r>
          </a:p>
          <a:p>
            <a:pPr lvl="2" eaLnBrk="1" hangingPunct="1"/>
            <a:r>
              <a:rPr lang="en-US" altLang="zh-CN">
                <a:latin typeface="Arial" charset="0"/>
              </a:rPr>
              <a:t>Server Error </a:t>
            </a:r>
            <a:r>
              <a:rPr lang="zh-CN" altLang="en-US">
                <a:latin typeface="Arial" charset="0"/>
              </a:rPr>
              <a:t>：服务起失效而不能完成有效的请求</a:t>
            </a:r>
          </a:p>
          <a:p>
            <a:pPr lvl="2" eaLnBrk="1" hangingPunct="1"/>
            <a:endParaRPr lang="zh-CN" altLang="en-US">
              <a:latin typeface="Arial" charset="0"/>
            </a:endParaRPr>
          </a:p>
          <a:p>
            <a:pPr lvl="2" eaLnBrk="1" hangingPunct="1"/>
            <a:endParaRPr lang="zh-CN" altLang="en-US"/>
          </a:p>
          <a:p>
            <a:pPr lvl="2" eaLnBrk="1" hangingPunct="1"/>
            <a:r>
              <a:rPr lang="zh-CN" altLang="en-US"/>
              <a:t>      </a:t>
            </a:r>
            <a:r>
              <a:rPr lang="en-US" altLang="zh-CN"/>
              <a:t>o 1xx: Informational - Not used, but reserved for future use</a:t>
            </a:r>
          </a:p>
          <a:p>
            <a:pPr lvl="2" eaLnBrk="1" hangingPunct="1"/>
            <a:endParaRPr lang="en-US" altLang="zh-CN"/>
          </a:p>
          <a:p>
            <a:pPr lvl="2" eaLnBrk="1" hangingPunct="1"/>
            <a:r>
              <a:rPr lang="en-US" altLang="zh-CN"/>
              <a:t>      o 2xx: Success - The action was successfully received,</a:t>
            </a:r>
          </a:p>
          <a:p>
            <a:pPr lvl="2" eaLnBrk="1" hangingPunct="1"/>
            <a:r>
              <a:rPr lang="en-US" altLang="zh-CN"/>
              <a:t>             understood, and accepted.</a:t>
            </a:r>
          </a:p>
          <a:p>
            <a:pPr lvl="2" eaLnBrk="1" hangingPunct="1"/>
            <a:endParaRPr lang="en-US" altLang="zh-CN"/>
          </a:p>
          <a:p>
            <a:pPr lvl="2" eaLnBrk="1" hangingPunct="1"/>
            <a:r>
              <a:rPr lang="en-US" altLang="zh-CN"/>
              <a:t>      o 3xx: Redirection - Further action must be taken in order to</a:t>
            </a:r>
          </a:p>
          <a:p>
            <a:pPr lvl="2" eaLnBrk="1" hangingPunct="1"/>
            <a:r>
              <a:rPr lang="en-US" altLang="zh-CN"/>
              <a:t>             complete the request</a:t>
            </a:r>
          </a:p>
          <a:p>
            <a:pPr lvl="2" eaLnBrk="1" hangingPunct="1"/>
            <a:endParaRPr lang="en-US" altLang="zh-CN"/>
          </a:p>
          <a:p>
            <a:pPr lvl="2" eaLnBrk="1" hangingPunct="1"/>
            <a:r>
              <a:rPr lang="en-US" altLang="zh-CN"/>
              <a:t>      o 4xx: Client Error - The request contains bad syntax or cannot</a:t>
            </a:r>
          </a:p>
          <a:p>
            <a:pPr lvl="2" eaLnBrk="1" hangingPunct="1"/>
            <a:r>
              <a:rPr lang="en-US" altLang="zh-CN"/>
              <a:t>             be fulfilled</a:t>
            </a:r>
          </a:p>
          <a:p>
            <a:pPr lvl="2" eaLnBrk="1" hangingPunct="1"/>
            <a:endParaRPr lang="en-US" altLang="zh-CN"/>
          </a:p>
          <a:p>
            <a:pPr lvl="2" eaLnBrk="1" hangingPunct="1"/>
            <a:r>
              <a:rPr lang="en-US" altLang="zh-CN"/>
              <a:t>      o 5xx: Server Error - The server failed to fulfill an apparently</a:t>
            </a:r>
          </a:p>
          <a:p>
            <a:pPr lvl="2" eaLnBrk="1" hangingPunct="1"/>
            <a:r>
              <a:rPr lang="en-US" altLang="zh-CN"/>
              <a:t>             valid request</a:t>
            </a:r>
            <a:endParaRPr lang="en-US" altLang="zh-CN">
              <a:latin typeface="Arial" charset="0"/>
            </a:endParaRPr>
          </a:p>
          <a:p>
            <a:pPr eaLnBrk="1" hangingPunct="1"/>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p>
            <a:fld id="{EF92971C-B3DC-4426-A735-DB718F9F1043}" type="slidenum">
              <a:rPr lang="en-US" altLang="zh-CN" smtClean="0"/>
              <a:pPr/>
              <a:t>64</a:t>
            </a:fld>
            <a:endParaRPr lang="en-US" altLang="zh-CN"/>
          </a:p>
        </p:txBody>
      </p:sp>
      <p:sp>
        <p:nvSpPr>
          <p:cNvPr id="200707" name="Rectangle 2"/>
          <p:cNvSpPr>
            <a:spLocks noGrp="1" noRot="1" noChangeAspect="1" noChangeArrowheads="1" noTextEdit="1"/>
          </p:cNvSpPr>
          <p:nvPr>
            <p:ph type="sldImg"/>
          </p:nvPr>
        </p:nvSpPr>
        <p:spPr>
          <a:xfrm>
            <a:off x="992188" y="768350"/>
            <a:ext cx="5114925" cy="3836988"/>
          </a:xfrm>
          <a:ln/>
        </p:spPr>
      </p:sp>
      <p:sp>
        <p:nvSpPr>
          <p:cNvPr id="200708" name="Rectangle 3"/>
          <p:cNvSpPr>
            <a:spLocks noGrp="1" noChangeArrowheads="1"/>
          </p:cNvSpPr>
          <p:nvPr>
            <p:ph type="body" idx="1"/>
          </p:nvPr>
        </p:nvSpPr>
        <p:spPr>
          <a:noFill/>
          <a:ln/>
        </p:spPr>
        <p:txBody>
          <a:bodyPr/>
          <a:lstStyle/>
          <a:p>
            <a:pPr eaLnBrk="1" hangingPunct="1">
              <a:lnSpc>
                <a:spcPct val="80000"/>
              </a:lnSpc>
            </a:pPr>
            <a:r>
              <a:rPr lang="en-US" altLang="zh-CN" sz="1400"/>
              <a:t>8.1 Persistent Connections</a:t>
            </a:r>
          </a:p>
          <a:p>
            <a:pPr eaLnBrk="1" hangingPunct="1">
              <a:lnSpc>
                <a:spcPct val="80000"/>
              </a:lnSpc>
            </a:pPr>
            <a:endParaRPr lang="en-US" altLang="zh-CN" sz="1400"/>
          </a:p>
          <a:p>
            <a:pPr eaLnBrk="1" hangingPunct="1">
              <a:lnSpc>
                <a:spcPct val="80000"/>
              </a:lnSpc>
            </a:pPr>
            <a:r>
              <a:rPr lang="en-US" altLang="zh-CN" sz="1400"/>
              <a:t>8.1.1 Purpose</a:t>
            </a:r>
          </a:p>
          <a:p>
            <a:pPr eaLnBrk="1" hangingPunct="1">
              <a:lnSpc>
                <a:spcPct val="80000"/>
              </a:lnSpc>
            </a:pPr>
            <a:endParaRPr lang="en-US" altLang="zh-CN" sz="1400"/>
          </a:p>
          <a:p>
            <a:pPr eaLnBrk="1" hangingPunct="1">
              <a:lnSpc>
                <a:spcPct val="80000"/>
              </a:lnSpc>
            </a:pPr>
            <a:r>
              <a:rPr lang="en-US" altLang="zh-CN" sz="1400"/>
              <a:t>   Prior to persistent connections, a separate TCP connection was</a:t>
            </a:r>
          </a:p>
          <a:p>
            <a:pPr eaLnBrk="1" hangingPunct="1">
              <a:lnSpc>
                <a:spcPct val="80000"/>
              </a:lnSpc>
            </a:pPr>
            <a:r>
              <a:rPr lang="en-US" altLang="zh-CN" sz="1400"/>
              <a:t>   established to fetch each URL, increasing the load on HTTP servers</a:t>
            </a:r>
          </a:p>
          <a:p>
            <a:pPr eaLnBrk="1" hangingPunct="1">
              <a:lnSpc>
                <a:spcPct val="80000"/>
              </a:lnSpc>
            </a:pPr>
            <a:r>
              <a:rPr lang="en-US" altLang="zh-CN" sz="1400"/>
              <a:t>   and causing congestion on the Internet. The use of inline images and</a:t>
            </a:r>
          </a:p>
          <a:p>
            <a:pPr eaLnBrk="1" hangingPunct="1">
              <a:lnSpc>
                <a:spcPct val="80000"/>
              </a:lnSpc>
            </a:pPr>
            <a:r>
              <a:rPr lang="en-US" altLang="zh-CN" sz="1400"/>
              <a:t>   other associated data often requires a client to make multiple</a:t>
            </a:r>
          </a:p>
          <a:p>
            <a:pPr eaLnBrk="1" hangingPunct="1">
              <a:lnSpc>
                <a:spcPct val="80000"/>
              </a:lnSpc>
            </a:pPr>
            <a:r>
              <a:rPr lang="en-US" altLang="zh-CN" sz="1400"/>
              <a:t>   requests of the same server in a short amount of time. Analyses of</a:t>
            </a:r>
          </a:p>
          <a:p>
            <a:pPr eaLnBrk="1" hangingPunct="1">
              <a:lnSpc>
                <a:spcPct val="80000"/>
              </a:lnSpc>
            </a:pPr>
            <a:r>
              <a:rPr lang="en-US" altLang="zh-CN" sz="1400"/>
              <a:t>   these performance problems are available [30][27]; analysis and</a:t>
            </a:r>
          </a:p>
          <a:p>
            <a:pPr eaLnBrk="1" hangingPunct="1">
              <a:lnSpc>
                <a:spcPct val="80000"/>
              </a:lnSpc>
            </a:pPr>
            <a:r>
              <a:rPr lang="en-US" altLang="zh-CN" sz="1400"/>
              <a:t>   results from a prototype implementation are in [26].</a:t>
            </a:r>
          </a:p>
          <a:p>
            <a:pPr eaLnBrk="1" hangingPunct="1">
              <a:lnSpc>
                <a:spcPct val="80000"/>
              </a:lnSpc>
            </a:pPr>
            <a:endParaRPr lang="en-US" altLang="zh-CN" sz="1400"/>
          </a:p>
          <a:p>
            <a:pPr eaLnBrk="1" hangingPunct="1">
              <a:lnSpc>
                <a:spcPct val="80000"/>
              </a:lnSpc>
            </a:pPr>
            <a:r>
              <a:rPr lang="en-US" altLang="zh-CN" sz="1400"/>
              <a:t>   Persistent HTTP connections have a number of advantages:</a:t>
            </a:r>
          </a:p>
          <a:p>
            <a:pPr eaLnBrk="1" hangingPunct="1">
              <a:lnSpc>
                <a:spcPct val="80000"/>
              </a:lnSpc>
            </a:pPr>
            <a:endParaRPr lang="en-US" altLang="zh-CN" sz="1400"/>
          </a:p>
          <a:p>
            <a:pPr eaLnBrk="1" hangingPunct="1">
              <a:lnSpc>
                <a:spcPct val="80000"/>
              </a:lnSpc>
            </a:pPr>
            <a:r>
              <a:rPr lang="en-US" altLang="zh-CN" sz="1400"/>
              <a:t>     o  By opening and closing fewer TCP connections, CPU time is saved,</a:t>
            </a:r>
          </a:p>
          <a:p>
            <a:pPr eaLnBrk="1" hangingPunct="1">
              <a:lnSpc>
                <a:spcPct val="80000"/>
              </a:lnSpc>
            </a:pPr>
            <a:r>
              <a:rPr lang="en-US" altLang="zh-CN" sz="1400"/>
              <a:t>        and memory used for TCP protocol control blocks is also saved.</a:t>
            </a:r>
          </a:p>
          <a:p>
            <a:pPr eaLnBrk="1" hangingPunct="1">
              <a:lnSpc>
                <a:spcPct val="80000"/>
              </a:lnSpc>
            </a:pPr>
            <a:r>
              <a:rPr lang="en-US" altLang="zh-CN" sz="1400"/>
              <a:t>     o  HTTP requests and responses can be pipelined on a connection.</a:t>
            </a:r>
          </a:p>
          <a:p>
            <a:pPr eaLnBrk="1" hangingPunct="1">
              <a:lnSpc>
                <a:spcPct val="80000"/>
              </a:lnSpc>
            </a:pPr>
            <a:r>
              <a:rPr lang="en-US" altLang="zh-CN" sz="1400"/>
              <a:t>        Pipelining allows a client to make multiple requests without</a:t>
            </a:r>
          </a:p>
          <a:p>
            <a:pPr eaLnBrk="1" hangingPunct="1">
              <a:lnSpc>
                <a:spcPct val="80000"/>
              </a:lnSpc>
            </a:pPr>
            <a:r>
              <a:rPr lang="en-US" altLang="zh-CN" sz="1400"/>
              <a:t>        waiting for each response, allowing a single TCP connection to be</a:t>
            </a:r>
          </a:p>
          <a:p>
            <a:pPr eaLnBrk="1" hangingPunct="1">
              <a:lnSpc>
                <a:spcPct val="80000"/>
              </a:lnSpc>
            </a:pPr>
            <a:r>
              <a:rPr lang="en-US" altLang="zh-CN" sz="1400"/>
              <a:t>        used much more efficiently, with much lower elapsed time.</a:t>
            </a:r>
          </a:p>
          <a:p>
            <a:pPr eaLnBrk="1" hangingPunct="1">
              <a:lnSpc>
                <a:spcPct val="80000"/>
              </a:lnSpc>
            </a:pPr>
            <a:r>
              <a:rPr lang="en-US" altLang="zh-CN" sz="1400"/>
              <a:t>     o  Network congestion is reduced by reducing the number of packets</a:t>
            </a:r>
          </a:p>
          <a:p>
            <a:pPr eaLnBrk="1" hangingPunct="1">
              <a:lnSpc>
                <a:spcPct val="80000"/>
              </a:lnSpc>
            </a:pPr>
            <a:r>
              <a:rPr lang="en-US" altLang="zh-CN" sz="1400"/>
              <a:t>        caused by TCP opens, and by allowing TCP sufficient time to</a:t>
            </a:r>
          </a:p>
          <a:p>
            <a:pPr eaLnBrk="1" hangingPunct="1">
              <a:lnSpc>
                <a:spcPct val="80000"/>
              </a:lnSpc>
            </a:pPr>
            <a:r>
              <a:rPr lang="en-US" altLang="zh-CN" sz="1400"/>
              <a:t>        determine the congestion state of the network.</a:t>
            </a:r>
          </a:p>
          <a:p>
            <a:pPr eaLnBrk="1" hangingPunct="1">
              <a:lnSpc>
                <a:spcPct val="80000"/>
              </a:lnSpc>
            </a:pPr>
            <a:r>
              <a:rPr lang="en-US" altLang="zh-CN" sz="1400"/>
              <a:t>     o  HTTP can evolve more gracefully; since errors can be reported</a:t>
            </a:r>
          </a:p>
          <a:p>
            <a:pPr eaLnBrk="1" hangingPunct="1">
              <a:lnSpc>
                <a:spcPct val="80000"/>
              </a:lnSpc>
            </a:pPr>
            <a:r>
              <a:rPr lang="en-US" altLang="zh-CN" sz="1400"/>
              <a:t>        without the penalty of closing the TCP connection. Clients using</a:t>
            </a:r>
          </a:p>
          <a:p>
            <a:pPr eaLnBrk="1" hangingPunct="1">
              <a:lnSpc>
                <a:spcPct val="80000"/>
              </a:lnSpc>
            </a:pPr>
            <a:r>
              <a:rPr lang="en-US" altLang="zh-CN" sz="1400"/>
              <a:t>        future versions of HTTP might optimistically try a new feature, but</a:t>
            </a:r>
          </a:p>
          <a:p>
            <a:pPr eaLnBrk="1" hangingPunct="1">
              <a:lnSpc>
                <a:spcPct val="80000"/>
              </a:lnSpc>
            </a:pPr>
            <a:r>
              <a:rPr lang="en-US" altLang="zh-CN" sz="1400"/>
              <a:t>        if communicating with an older server, retry with old semantics</a:t>
            </a:r>
          </a:p>
          <a:p>
            <a:pPr eaLnBrk="1" hangingPunct="1">
              <a:lnSpc>
                <a:spcPct val="80000"/>
              </a:lnSpc>
            </a:pPr>
            <a:r>
              <a:rPr lang="en-US" altLang="zh-CN" sz="1400"/>
              <a:t>        after an error is reported.</a:t>
            </a:r>
          </a:p>
          <a:p>
            <a:pPr eaLnBrk="1" hangingPunct="1">
              <a:lnSpc>
                <a:spcPct val="80000"/>
              </a:lnSpc>
            </a:pPr>
            <a:endParaRPr lang="en-US" altLang="zh-CN" sz="1400"/>
          </a:p>
          <a:p>
            <a:pPr eaLnBrk="1" hangingPunct="1">
              <a:lnSpc>
                <a:spcPct val="80000"/>
              </a:lnSpc>
            </a:pPr>
            <a:r>
              <a:rPr lang="en-US" altLang="zh-CN" sz="1400"/>
              <a:t>   HTTP implementations SHOULD implement persistent connections.</a:t>
            </a:r>
          </a:p>
          <a:p>
            <a:pPr eaLnBrk="1" hangingPunct="1">
              <a:lnSpc>
                <a:spcPct val="80000"/>
              </a:lnSpc>
            </a:pPr>
            <a:endParaRPr lang="en-US" altLang="zh-CN" sz="1400"/>
          </a:p>
          <a:p>
            <a:pPr eaLnBrk="1" hangingPunct="1">
              <a:lnSpc>
                <a:spcPct val="80000"/>
              </a:lnSpc>
            </a:pPr>
            <a:r>
              <a:rPr lang="en-US" altLang="zh-CN" sz="1400"/>
              <a:t>8.1.2 Overall Operation</a:t>
            </a:r>
          </a:p>
          <a:p>
            <a:pPr eaLnBrk="1" hangingPunct="1">
              <a:lnSpc>
                <a:spcPct val="80000"/>
              </a:lnSpc>
            </a:pPr>
            <a:endParaRPr lang="en-US" altLang="zh-CN" sz="1400"/>
          </a:p>
          <a:p>
            <a:pPr eaLnBrk="1" hangingPunct="1">
              <a:lnSpc>
                <a:spcPct val="80000"/>
              </a:lnSpc>
            </a:pPr>
            <a:r>
              <a:rPr lang="en-US" altLang="zh-CN" sz="1400"/>
              <a:t>   A significant difference between HTTP/1.1 and earlier versions of</a:t>
            </a:r>
          </a:p>
          <a:p>
            <a:pPr eaLnBrk="1" hangingPunct="1">
              <a:lnSpc>
                <a:spcPct val="80000"/>
              </a:lnSpc>
            </a:pPr>
            <a:r>
              <a:rPr lang="en-US" altLang="zh-CN" sz="1400"/>
              <a:t>   HTTP is that persistent connections are the default behavior of any</a:t>
            </a:r>
          </a:p>
          <a:p>
            <a:pPr eaLnBrk="1" hangingPunct="1">
              <a:lnSpc>
                <a:spcPct val="80000"/>
              </a:lnSpc>
            </a:pPr>
            <a:r>
              <a:rPr lang="en-US" altLang="zh-CN" sz="1400"/>
              <a:t>   HTTP connection. That is, unless otherwise indicated, the client may</a:t>
            </a:r>
          </a:p>
          <a:p>
            <a:pPr eaLnBrk="1" hangingPunct="1">
              <a:lnSpc>
                <a:spcPct val="80000"/>
              </a:lnSpc>
            </a:pPr>
            <a:r>
              <a:rPr lang="en-US" altLang="zh-CN" sz="1400"/>
              <a:t>   assume that the server will maintain a persistent connection.</a:t>
            </a:r>
          </a:p>
          <a:p>
            <a:pPr eaLnBrk="1" hangingPunct="1">
              <a:lnSpc>
                <a:spcPct val="80000"/>
              </a:lnSpc>
            </a:pPr>
            <a:endParaRPr lang="en-US" altLang="zh-CN" sz="1400"/>
          </a:p>
          <a:p>
            <a:pPr eaLnBrk="1" hangingPunct="1">
              <a:lnSpc>
                <a:spcPct val="80000"/>
              </a:lnSpc>
            </a:pPr>
            <a:r>
              <a:rPr lang="en-US" altLang="zh-CN" sz="1400"/>
              <a:t>   Persistent connections provide a mechanism by which a client and a</a:t>
            </a:r>
          </a:p>
          <a:p>
            <a:pPr eaLnBrk="1" hangingPunct="1">
              <a:lnSpc>
                <a:spcPct val="80000"/>
              </a:lnSpc>
            </a:pPr>
            <a:r>
              <a:rPr lang="en-US" altLang="zh-CN" sz="1400"/>
              <a:t>   server can signal the close of a TCP connection. This signaling takes</a:t>
            </a:r>
          </a:p>
          <a:p>
            <a:pPr eaLnBrk="1" hangingPunct="1">
              <a:lnSpc>
                <a:spcPct val="80000"/>
              </a:lnSpc>
            </a:pPr>
            <a:r>
              <a:rPr lang="en-US" altLang="zh-CN" sz="1400"/>
              <a:t>   place using the Connection header field. Once a close has been</a:t>
            </a:r>
          </a:p>
          <a:p>
            <a:pPr eaLnBrk="1" hangingPunct="1">
              <a:lnSpc>
                <a:spcPct val="80000"/>
              </a:lnSpc>
            </a:pPr>
            <a:r>
              <a:rPr lang="en-US" altLang="zh-CN" sz="1400"/>
              <a:t>   signaled, the client MUST not send any more requests on that</a:t>
            </a:r>
          </a:p>
          <a:p>
            <a:pPr eaLnBrk="1" hangingPunct="1">
              <a:lnSpc>
                <a:spcPct val="80000"/>
              </a:lnSpc>
            </a:pPr>
            <a:r>
              <a:rPr lang="en-US" altLang="zh-CN" sz="1400"/>
              <a:t>   connection.</a:t>
            </a:r>
          </a:p>
          <a:p>
            <a:pPr eaLnBrk="1" hangingPunct="1">
              <a:lnSpc>
                <a:spcPct val="80000"/>
              </a:lnSpc>
            </a:pPr>
            <a:endParaRPr lang="en-US" altLang="zh-CN" sz="1400"/>
          </a:p>
          <a:p>
            <a:pPr eaLnBrk="1" hangingPunct="1">
              <a:lnSpc>
                <a:spcPct val="80000"/>
              </a:lnSpc>
            </a:pPr>
            <a:r>
              <a:rPr lang="en-US" altLang="zh-CN" sz="1400"/>
              <a:t>8.1.2.1 Negotiation</a:t>
            </a:r>
          </a:p>
          <a:p>
            <a:pPr eaLnBrk="1" hangingPunct="1">
              <a:lnSpc>
                <a:spcPct val="80000"/>
              </a:lnSpc>
            </a:pPr>
            <a:endParaRPr lang="en-US" altLang="zh-CN" sz="1400"/>
          </a:p>
          <a:p>
            <a:pPr eaLnBrk="1" hangingPunct="1">
              <a:lnSpc>
                <a:spcPct val="80000"/>
              </a:lnSpc>
            </a:pPr>
            <a:r>
              <a:rPr lang="en-US" altLang="zh-CN" sz="1400"/>
              <a:t>   An HTTP/1.1 server MAY assume that a HTTP/1.1 client intends to</a:t>
            </a:r>
          </a:p>
          <a:p>
            <a:pPr eaLnBrk="1" hangingPunct="1">
              <a:lnSpc>
                <a:spcPct val="80000"/>
              </a:lnSpc>
            </a:pPr>
            <a:r>
              <a:rPr lang="en-US" altLang="zh-CN" sz="1400"/>
              <a:t>   maintain a persistent connection unless a Connection header including</a:t>
            </a:r>
          </a:p>
          <a:p>
            <a:pPr eaLnBrk="1" hangingPunct="1">
              <a:lnSpc>
                <a:spcPct val="80000"/>
              </a:lnSpc>
            </a:pPr>
            <a:r>
              <a:rPr lang="en-US" altLang="zh-CN" sz="1400"/>
              <a:t>   the connection-token "close" was sent in the request. If the server</a:t>
            </a:r>
          </a:p>
          <a:p>
            <a:pPr eaLnBrk="1" hangingPunct="1">
              <a:lnSpc>
                <a:spcPct val="80000"/>
              </a:lnSpc>
            </a:pPr>
            <a:r>
              <a:rPr lang="en-US" altLang="zh-CN" sz="1400"/>
              <a:t>   chooses to close the connection immediately after sending the</a:t>
            </a:r>
          </a:p>
          <a:p>
            <a:pPr eaLnBrk="1" hangingPunct="1">
              <a:lnSpc>
                <a:spcPct val="80000"/>
              </a:lnSpc>
            </a:pPr>
            <a:r>
              <a:rPr lang="en-US" altLang="zh-CN" sz="1400"/>
              <a:t>   response, it SHOULD send a Connection header including the</a:t>
            </a:r>
          </a:p>
          <a:p>
            <a:pPr eaLnBrk="1" hangingPunct="1">
              <a:lnSpc>
                <a:spcPct val="80000"/>
              </a:lnSpc>
            </a:pPr>
            <a:r>
              <a:rPr lang="en-US" altLang="zh-CN" sz="1400"/>
              <a:t>   connection-token close.</a:t>
            </a:r>
          </a:p>
          <a:p>
            <a:pPr eaLnBrk="1" hangingPunct="1">
              <a:lnSpc>
                <a:spcPct val="80000"/>
              </a:lnSpc>
            </a:pPr>
            <a:endParaRPr lang="en-US" altLang="zh-CN" sz="1400"/>
          </a:p>
          <a:p>
            <a:pPr eaLnBrk="1" hangingPunct="1">
              <a:lnSpc>
                <a:spcPct val="80000"/>
              </a:lnSpc>
            </a:pPr>
            <a:r>
              <a:rPr lang="en-US" altLang="zh-CN" sz="1400"/>
              <a:t>   An HTTP/1.1 client MAY expect a connection to remain open, but would</a:t>
            </a:r>
          </a:p>
          <a:p>
            <a:pPr eaLnBrk="1" hangingPunct="1">
              <a:lnSpc>
                <a:spcPct val="80000"/>
              </a:lnSpc>
            </a:pPr>
            <a:r>
              <a:rPr lang="en-US" altLang="zh-CN" sz="1400"/>
              <a:t>   decide to keep it open based on whether the response from a server</a:t>
            </a:r>
          </a:p>
          <a:p>
            <a:pPr eaLnBrk="1" hangingPunct="1">
              <a:lnSpc>
                <a:spcPct val="80000"/>
              </a:lnSpc>
            </a:pPr>
            <a:r>
              <a:rPr lang="en-US" altLang="zh-CN" sz="1400"/>
              <a:t>   contains a Connection header with the connection-token close. In case</a:t>
            </a:r>
          </a:p>
          <a:p>
            <a:pPr eaLnBrk="1" hangingPunct="1">
              <a:lnSpc>
                <a:spcPct val="80000"/>
              </a:lnSpc>
            </a:pPr>
            <a:r>
              <a:rPr lang="en-US" altLang="zh-CN" sz="1400"/>
              <a:t>   the client does not want to maintain a connection for more than that</a:t>
            </a:r>
          </a:p>
          <a:p>
            <a:pPr eaLnBrk="1" hangingPunct="1">
              <a:lnSpc>
                <a:spcPct val="80000"/>
              </a:lnSpc>
            </a:pPr>
            <a:r>
              <a:rPr lang="en-US" altLang="zh-CN" sz="1400"/>
              <a:t>   request, it SHOULD send a Connection header including the</a:t>
            </a:r>
          </a:p>
          <a:p>
            <a:pPr eaLnBrk="1" hangingPunct="1">
              <a:lnSpc>
                <a:spcPct val="80000"/>
              </a:lnSpc>
            </a:pPr>
            <a:r>
              <a:rPr lang="en-US" altLang="zh-CN" sz="1400"/>
              <a:t>   connection-token close.</a:t>
            </a:r>
          </a:p>
          <a:p>
            <a:pPr eaLnBrk="1" hangingPunct="1">
              <a:lnSpc>
                <a:spcPct val="80000"/>
              </a:lnSpc>
            </a:pPr>
            <a:endParaRPr lang="en-US" altLang="zh-CN" sz="1400"/>
          </a:p>
          <a:p>
            <a:pPr eaLnBrk="1" hangingPunct="1">
              <a:lnSpc>
                <a:spcPct val="80000"/>
              </a:lnSpc>
            </a:pPr>
            <a:r>
              <a:rPr lang="en-US" altLang="zh-CN" sz="1400"/>
              <a:t>   If either the client or the server sends the close token in the</a:t>
            </a:r>
          </a:p>
          <a:p>
            <a:pPr eaLnBrk="1" hangingPunct="1">
              <a:lnSpc>
                <a:spcPct val="80000"/>
              </a:lnSpc>
            </a:pPr>
            <a:r>
              <a:rPr lang="en-US" altLang="zh-CN" sz="1400"/>
              <a:t>   Connection header, that request becomes the last one for the</a:t>
            </a:r>
          </a:p>
          <a:p>
            <a:pPr eaLnBrk="1" hangingPunct="1">
              <a:lnSpc>
                <a:spcPct val="80000"/>
              </a:lnSpc>
            </a:pPr>
            <a:r>
              <a:rPr lang="en-US" altLang="zh-CN" sz="1400"/>
              <a:t>   connection.</a:t>
            </a:r>
          </a:p>
          <a:p>
            <a:pPr eaLnBrk="1" hangingPunct="1">
              <a:lnSpc>
                <a:spcPct val="80000"/>
              </a:lnSpc>
            </a:pPr>
            <a:endParaRPr lang="en-US" altLang="zh-CN" sz="1400"/>
          </a:p>
          <a:p>
            <a:pPr eaLnBrk="1" hangingPunct="1">
              <a:lnSpc>
                <a:spcPct val="80000"/>
              </a:lnSpc>
            </a:pPr>
            <a:r>
              <a:rPr lang="en-US" altLang="zh-CN" sz="1400"/>
              <a:t>   Clients and servers SHOULD NOT assume that a persistent connection is</a:t>
            </a:r>
          </a:p>
          <a:p>
            <a:pPr eaLnBrk="1" hangingPunct="1">
              <a:lnSpc>
                <a:spcPct val="80000"/>
              </a:lnSpc>
            </a:pPr>
            <a:r>
              <a:rPr lang="en-US" altLang="zh-CN" sz="1400"/>
              <a:t>   maintained for HTTP versions less than 1.1 unless it is explicitly</a:t>
            </a:r>
          </a:p>
          <a:p>
            <a:pPr eaLnBrk="1" hangingPunct="1">
              <a:lnSpc>
                <a:spcPct val="80000"/>
              </a:lnSpc>
            </a:pPr>
            <a:r>
              <a:rPr lang="en-US" altLang="zh-CN" sz="1400"/>
              <a:t>   signaled. See section 19.7.1 for more information on backwards</a:t>
            </a:r>
          </a:p>
          <a:p>
            <a:pPr eaLnBrk="1" hangingPunct="1">
              <a:lnSpc>
                <a:spcPct val="80000"/>
              </a:lnSpc>
            </a:pPr>
            <a:r>
              <a:rPr lang="en-US" altLang="zh-CN" sz="1400"/>
              <a:t>   compatibility with HTTP/1.0 clients.</a:t>
            </a:r>
          </a:p>
          <a:p>
            <a:pPr eaLnBrk="1" hangingPunct="1">
              <a:lnSpc>
                <a:spcPct val="80000"/>
              </a:lnSpc>
            </a:pPr>
            <a:endParaRPr lang="en-US" altLang="zh-CN" sz="1400"/>
          </a:p>
          <a:p>
            <a:pPr eaLnBrk="1" hangingPunct="1">
              <a:lnSpc>
                <a:spcPct val="80000"/>
              </a:lnSpc>
            </a:pPr>
            <a:r>
              <a:rPr lang="en-US" altLang="zh-CN" sz="1400"/>
              <a:t>   In order to remain persistent, all messages on the connection must</a:t>
            </a:r>
          </a:p>
          <a:p>
            <a:pPr eaLnBrk="1" hangingPunct="1">
              <a:lnSpc>
                <a:spcPct val="80000"/>
              </a:lnSpc>
            </a:pPr>
            <a:r>
              <a:rPr lang="en-US" altLang="zh-CN" sz="1400"/>
              <a:t>   have a self-defined message length (i.e., one not defined by closure</a:t>
            </a:r>
          </a:p>
          <a:p>
            <a:pPr eaLnBrk="1" hangingPunct="1">
              <a:lnSpc>
                <a:spcPct val="80000"/>
              </a:lnSpc>
            </a:pPr>
            <a:r>
              <a:rPr lang="en-US" altLang="zh-CN" sz="1400"/>
              <a:t>   of the connection), as described in section 4.4.</a:t>
            </a:r>
          </a:p>
          <a:p>
            <a:pPr eaLnBrk="1" hangingPunct="1">
              <a:lnSpc>
                <a:spcPct val="80000"/>
              </a:lnSpc>
            </a:pPr>
            <a:endParaRPr lang="en-US" altLang="zh-CN" sz="1400"/>
          </a:p>
          <a:p>
            <a:pPr eaLnBrk="1" hangingPunct="1">
              <a:lnSpc>
                <a:spcPct val="80000"/>
              </a:lnSpc>
            </a:pPr>
            <a:r>
              <a:rPr lang="en-US" altLang="zh-CN" sz="1400"/>
              <a:t>8.1.2.2 Pipelining</a:t>
            </a:r>
          </a:p>
          <a:p>
            <a:pPr eaLnBrk="1" hangingPunct="1">
              <a:lnSpc>
                <a:spcPct val="80000"/>
              </a:lnSpc>
            </a:pPr>
            <a:endParaRPr lang="en-US" altLang="zh-CN" sz="1400"/>
          </a:p>
          <a:p>
            <a:pPr eaLnBrk="1" hangingPunct="1">
              <a:lnSpc>
                <a:spcPct val="80000"/>
              </a:lnSpc>
            </a:pPr>
            <a:r>
              <a:rPr lang="en-US" altLang="zh-CN" sz="1400"/>
              <a:t>   A client that supports persistent connections MAY "pipeline" its</a:t>
            </a:r>
          </a:p>
          <a:p>
            <a:pPr eaLnBrk="1" hangingPunct="1">
              <a:lnSpc>
                <a:spcPct val="80000"/>
              </a:lnSpc>
            </a:pPr>
            <a:r>
              <a:rPr lang="en-US" altLang="zh-CN" sz="1400"/>
              <a:t>   requests (i.e., send multiple requests without waiting for each</a:t>
            </a:r>
          </a:p>
          <a:p>
            <a:pPr eaLnBrk="1" hangingPunct="1">
              <a:lnSpc>
                <a:spcPct val="80000"/>
              </a:lnSpc>
            </a:pPr>
            <a:r>
              <a:rPr lang="en-US" altLang="zh-CN" sz="1400"/>
              <a:t>   response). A server MUST send its responses to those requests in the</a:t>
            </a:r>
          </a:p>
          <a:p>
            <a:pPr eaLnBrk="1" hangingPunct="1">
              <a:lnSpc>
                <a:spcPct val="80000"/>
              </a:lnSpc>
            </a:pPr>
            <a:r>
              <a:rPr lang="en-US" altLang="zh-CN" sz="1400"/>
              <a:t>   same order that the requests were received.</a:t>
            </a:r>
          </a:p>
          <a:p>
            <a:pPr eaLnBrk="1" hangingPunct="1">
              <a:lnSpc>
                <a:spcPct val="80000"/>
              </a:lnSpc>
            </a:pPr>
            <a:endParaRPr lang="en-US" altLang="zh-CN" sz="1400"/>
          </a:p>
          <a:p>
            <a:pPr eaLnBrk="1" hangingPunct="1">
              <a:lnSpc>
                <a:spcPct val="80000"/>
              </a:lnSpc>
            </a:pPr>
            <a:r>
              <a:rPr lang="en-US" altLang="zh-CN" sz="1400"/>
              <a:t>   Clients which assume persistent connections and pipeline immediately</a:t>
            </a:r>
          </a:p>
          <a:p>
            <a:pPr eaLnBrk="1" hangingPunct="1">
              <a:lnSpc>
                <a:spcPct val="80000"/>
              </a:lnSpc>
            </a:pPr>
            <a:r>
              <a:rPr lang="en-US" altLang="zh-CN" sz="1400"/>
              <a:t>   after connection establishment SHOULD be prepared to retry their</a:t>
            </a:r>
          </a:p>
          <a:p>
            <a:pPr eaLnBrk="1" hangingPunct="1">
              <a:lnSpc>
                <a:spcPct val="80000"/>
              </a:lnSpc>
            </a:pPr>
            <a:r>
              <a:rPr lang="en-US" altLang="zh-CN" sz="1400"/>
              <a:t>   connection if the first pipelined attempt fails. If a client does</a:t>
            </a:r>
          </a:p>
          <a:p>
            <a:pPr eaLnBrk="1" hangingPunct="1">
              <a:lnSpc>
                <a:spcPct val="80000"/>
              </a:lnSpc>
            </a:pPr>
            <a:r>
              <a:rPr lang="en-US" altLang="zh-CN" sz="1400"/>
              <a:t>   such a retry, it MUST NOT pipeline before it knows the connection is</a:t>
            </a:r>
          </a:p>
          <a:p>
            <a:pPr eaLnBrk="1" hangingPunct="1">
              <a:lnSpc>
                <a:spcPct val="80000"/>
              </a:lnSpc>
            </a:pPr>
            <a:r>
              <a:rPr lang="en-US" altLang="zh-CN" sz="1400"/>
              <a:t>   persistent. Clients MUST also be prepared to resend their requests if</a:t>
            </a:r>
          </a:p>
          <a:p>
            <a:pPr eaLnBrk="1" hangingPunct="1">
              <a:lnSpc>
                <a:spcPct val="80000"/>
              </a:lnSpc>
            </a:pPr>
            <a:r>
              <a:rPr lang="en-US" altLang="zh-CN" sz="1400"/>
              <a:t>   the server closes the connection before sending all of the</a:t>
            </a:r>
          </a:p>
          <a:p>
            <a:pPr eaLnBrk="1" hangingPunct="1">
              <a:lnSpc>
                <a:spcPct val="80000"/>
              </a:lnSpc>
            </a:pPr>
            <a:r>
              <a:rPr lang="en-US" altLang="zh-CN" sz="1400"/>
              <a:t>   corresponding responses.</a:t>
            </a:r>
          </a:p>
          <a:p>
            <a:pPr eaLnBrk="1" hangingPunct="1">
              <a:lnSpc>
                <a:spcPct val="80000"/>
              </a:lnSpc>
            </a:pPr>
            <a:endParaRPr lang="en-US" altLang="zh-CN" sz="1400"/>
          </a:p>
          <a:p>
            <a:pPr eaLnBrk="1" hangingPunct="1">
              <a:lnSpc>
                <a:spcPct val="80000"/>
              </a:lnSpc>
            </a:pPr>
            <a:r>
              <a:rPr lang="en-US" altLang="zh-CN" sz="1400"/>
              <a:t>8.1.3 Proxy Servers</a:t>
            </a:r>
          </a:p>
          <a:p>
            <a:pPr eaLnBrk="1" hangingPunct="1">
              <a:lnSpc>
                <a:spcPct val="80000"/>
              </a:lnSpc>
            </a:pPr>
            <a:endParaRPr lang="en-US" altLang="zh-CN" sz="1400"/>
          </a:p>
          <a:p>
            <a:pPr eaLnBrk="1" hangingPunct="1">
              <a:lnSpc>
                <a:spcPct val="80000"/>
              </a:lnSpc>
            </a:pPr>
            <a:r>
              <a:rPr lang="en-US" altLang="zh-CN" sz="1400"/>
              <a:t>   It is especially important that proxies correctly implement the</a:t>
            </a:r>
          </a:p>
          <a:p>
            <a:pPr eaLnBrk="1" hangingPunct="1">
              <a:lnSpc>
                <a:spcPct val="80000"/>
              </a:lnSpc>
            </a:pPr>
            <a:r>
              <a:rPr lang="en-US" altLang="zh-CN" sz="1400"/>
              <a:t>   properties of the Connection header field as specified in 14.2.1.</a:t>
            </a:r>
          </a:p>
          <a:p>
            <a:pPr eaLnBrk="1" hangingPunct="1">
              <a:lnSpc>
                <a:spcPct val="80000"/>
              </a:lnSpc>
            </a:pPr>
            <a:endParaRPr lang="en-US" altLang="zh-CN" sz="1400"/>
          </a:p>
          <a:p>
            <a:pPr eaLnBrk="1" hangingPunct="1">
              <a:lnSpc>
                <a:spcPct val="80000"/>
              </a:lnSpc>
            </a:pPr>
            <a:r>
              <a:rPr lang="en-US" altLang="zh-CN" sz="1400"/>
              <a:t>   The proxy server MUST signal persistent connections separately with</a:t>
            </a:r>
          </a:p>
          <a:p>
            <a:pPr eaLnBrk="1" hangingPunct="1">
              <a:lnSpc>
                <a:spcPct val="80000"/>
              </a:lnSpc>
            </a:pPr>
            <a:r>
              <a:rPr lang="en-US" altLang="zh-CN" sz="1400"/>
              <a:t>   its clients and the origin servers (or other proxy servers) that it</a:t>
            </a:r>
          </a:p>
          <a:p>
            <a:pPr eaLnBrk="1" hangingPunct="1">
              <a:lnSpc>
                <a:spcPct val="80000"/>
              </a:lnSpc>
            </a:pPr>
            <a:r>
              <a:rPr lang="en-US" altLang="zh-CN" sz="1400"/>
              <a:t>   connects to. Each persistent connection applies to only one transport</a:t>
            </a:r>
          </a:p>
          <a:p>
            <a:pPr eaLnBrk="1" hangingPunct="1">
              <a:lnSpc>
                <a:spcPct val="80000"/>
              </a:lnSpc>
            </a:pPr>
            <a:r>
              <a:rPr lang="en-US" altLang="zh-CN" sz="1400"/>
              <a:t>   link.</a:t>
            </a:r>
          </a:p>
          <a:p>
            <a:pPr eaLnBrk="1" hangingPunct="1">
              <a:lnSpc>
                <a:spcPct val="80000"/>
              </a:lnSpc>
            </a:pPr>
            <a:endParaRPr lang="en-US" altLang="zh-CN" sz="1400"/>
          </a:p>
          <a:p>
            <a:pPr eaLnBrk="1" hangingPunct="1">
              <a:lnSpc>
                <a:spcPct val="80000"/>
              </a:lnSpc>
            </a:pPr>
            <a:r>
              <a:rPr lang="en-US" altLang="zh-CN" sz="1400"/>
              <a:t>   A proxy server MUST NOT establish a persistent connection with an</a:t>
            </a:r>
          </a:p>
          <a:p>
            <a:pPr eaLnBrk="1" hangingPunct="1">
              <a:lnSpc>
                <a:spcPct val="80000"/>
              </a:lnSpc>
            </a:pPr>
            <a:r>
              <a:rPr lang="en-US" altLang="zh-CN" sz="1400"/>
              <a:t>   HTTP/1.0 client.</a:t>
            </a:r>
          </a:p>
          <a:p>
            <a:pPr eaLnBrk="1" hangingPunct="1">
              <a:lnSpc>
                <a:spcPct val="80000"/>
              </a:lnSpc>
            </a:pPr>
            <a:endParaRPr lang="en-US" altLang="zh-CN" sz="1400"/>
          </a:p>
          <a:p>
            <a:pPr eaLnBrk="1" hangingPunct="1">
              <a:lnSpc>
                <a:spcPct val="80000"/>
              </a:lnSpc>
            </a:pPr>
            <a:r>
              <a:rPr lang="en-US" altLang="zh-CN" sz="1400"/>
              <a:t>8.1.4 Practical Considerations</a:t>
            </a:r>
          </a:p>
          <a:p>
            <a:pPr eaLnBrk="1" hangingPunct="1">
              <a:lnSpc>
                <a:spcPct val="80000"/>
              </a:lnSpc>
            </a:pPr>
            <a:endParaRPr lang="en-US" altLang="zh-CN" sz="1400"/>
          </a:p>
          <a:p>
            <a:pPr eaLnBrk="1" hangingPunct="1">
              <a:lnSpc>
                <a:spcPct val="80000"/>
              </a:lnSpc>
            </a:pPr>
            <a:r>
              <a:rPr lang="en-US" altLang="zh-CN" sz="1400"/>
              <a:t>   Servers will usually have some time-out value beyond which they will</a:t>
            </a:r>
          </a:p>
          <a:p>
            <a:pPr eaLnBrk="1" hangingPunct="1">
              <a:lnSpc>
                <a:spcPct val="80000"/>
              </a:lnSpc>
            </a:pPr>
            <a:r>
              <a:rPr lang="en-US" altLang="zh-CN" sz="1400"/>
              <a:t>   no longer maintain an inactive connection. Proxy servers might make</a:t>
            </a:r>
          </a:p>
          <a:p>
            <a:pPr eaLnBrk="1" hangingPunct="1">
              <a:lnSpc>
                <a:spcPct val="80000"/>
              </a:lnSpc>
            </a:pPr>
            <a:r>
              <a:rPr lang="en-US" altLang="zh-CN" sz="1400"/>
              <a:t>   this a higher value since it is likely that the client will be making</a:t>
            </a:r>
          </a:p>
          <a:p>
            <a:pPr eaLnBrk="1" hangingPunct="1">
              <a:lnSpc>
                <a:spcPct val="80000"/>
              </a:lnSpc>
            </a:pPr>
            <a:r>
              <a:rPr lang="en-US" altLang="zh-CN" sz="1400"/>
              <a:t>   more connections through the same server. The use of persistent</a:t>
            </a:r>
          </a:p>
          <a:p>
            <a:pPr eaLnBrk="1" hangingPunct="1">
              <a:lnSpc>
                <a:spcPct val="80000"/>
              </a:lnSpc>
            </a:pPr>
            <a:r>
              <a:rPr lang="en-US" altLang="zh-CN" sz="1400"/>
              <a:t>   connections places no requirements on the length of this time-out for</a:t>
            </a:r>
          </a:p>
          <a:p>
            <a:pPr eaLnBrk="1" hangingPunct="1">
              <a:lnSpc>
                <a:spcPct val="80000"/>
              </a:lnSpc>
            </a:pPr>
            <a:r>
              <a:rPr lang="en-US" altLang="zh-CN" sz="1400"/>
              <a:t>   either the client or the server.</a:t>
            </a:r>
          </a:p>
          <a:p>
            <a:pPr eaLnBrk="1" hangingPunct="1">
              <a:lnSpc>
                <a:spcPct val="80000"/>
              </a:lnSpc>
            </a:pPr>
            <a:endParaRPr lang="en-US" altLang="zh-CN" sz="1400"/>
          </a:p>
          <a:p>
            <a:pPr eaLnBrk="1" hangingPunct="1">
              <a:lnSpc>
                <a:spcPct val="80000"/>
              </a:lnSpc>
            </a:pPr>
            <a:r>
              <a:rPr lang="en-US" altLang="zh-CN" sz="1400"/>
              <a:t>   When a client or server wishes to time-out it SHOULD issue a graceful</a:t>
            </a:r>
          </a:p>
          <a:p>
            <a:pPr eaLnBrk="1" hangingPunct="1">
              <a:lnSpc>
                <a:spcPct val="80000"/>
              </a:lnSpc>
            </a:pPr>
            <a:r>
              <a:rPr lang="en-US" altLang="zh-CN" sz="1400"/>
              <a:t>   close on the transport connection. Clients and servers SHOULD both</a:t>
            </a:r>
          </a:p>
          <a:p>
            <a:pPr eaLnBrk="1" hangingPunct="1">
              <a:lnSpc>
                <a:spcPct val="80000"/>
              </a:lnSpc>
            </a:pPr>
            <a:r>
              <a:rPr lang="en-US" altLang="zh-CN" sz="1400"/>
              <a:t>   constantly watch for the other side of the transport close, and</a:t>
            </a:r>
          </a:p>
          <a:p>
            <a:pPr eaLnBrk="1" hangingPunct="1">
              <a:lnSpc>
                <a:spcPct val="80000"/>
              </a:lnSpc>
            </a:pPr>
            <a:r>
              <a:rPr lang="en-US" altLang="zh-CN" sz="1400"/>
              <a:t>   respond to it as appropriate. If a client or server does not detect</a:t>
            </a:r>
          </a:p>
          <a:p>
            <a:pPr eaLnBrk="1" hangingPunct="1">
              <a:lnSpc>
                <a:spcPct val="80000"/>
              </a:lnSpc>
            </a:pPr>
            <a:r>
              <a:rPr lang="en-US" altLang="zh-CN" sz="1400"/>
              <a:t>   the other side's close promptly it could cause unnecessary resource</a:t>
            </a:r>
          </a:p>
          <a:p>
            <a:pPr eaLnBrk="1" hangingPunct="1">
              <a:lnSpc>
                <a:spcPct val="80000"/>
              </a:lnSpc>
            </a:pPr>
            <a:r>
              <a:rPr lang="en-US" altLang="zh-CN" sz="1400"/>
              <a:t>   drain on the network.</a:t>
            </a:r>
          </a:p>
          <a:p>
            <a:pPr eaLnBrk="1" hangingPunct="1">
              <a:lnSpc>
                <a:spcPct val="80000"/>
              </a:lnSpc>
            </a:pPr>
            <a:endParaRPr lang="en-US" altLang="zh-CN" sz="1400"/>
          </a:p>
          <a:p>
            <a:pPr eaLnBrk="1" hangingPunct="1">
              <a:lnSpc>
                <a:spcPct val="80000"/>
              </a:lnSpc>
            </a:pPr>
            <a:r>
              <a:rPr lang="en-US" altLang="zh-CN" sz="1400"/>
              <a:t>   A client, server, or proxy MAY close the transport connection at any</a:t>
            </a:r>
          </a:p>
          <a:p>
            <a:pPr eaLnBrk="1" hangingPunct="1">
              <a:lnSpc>
                <a:spcPct val="80000"/>
              </a:lnSpc>
            </a:pPr>
            <a:r>
              <a:rPr lang="en-US" altLang="zh-CN" sz="1400"/>
              <a:t>   time. For example, a client MAY have started to send a new request at</a:t>
            </a:r>
          </a:p>
          <a:p>
            <a:pPr eaLnBrk="1" hangingPunct="1">
              <a:lnSpc>
                <a:spcPct val="80000"/>
              </a:lnSpc>
            </a:pPr>
            <a:r>
              <a:rPr lang="en-US" altLang="zh-CN" sz="1400"/>
              <a:t>   the same time that the server has decided to close the "idle"</a:t>
            </a:r>
          </a:p>
          <a:p>
            <a:pPr eaLnBrk="1" hangingPunct="1">
              <a:lnSpc>
                <a:spcPct val="80000"/>
              </a:lnSpc>
            </a:pPr>
            <a:r>
              <a:rPr lang="en-US" altLang="zh-CN" sz="1400"/>
              <a:t>   connection. From the server's point of view, the connection is being</a:t>
            </a:r>
          </a:p>
          <a:p>
            <a:pPr eaLnBrk="1" hangingPunct="1">
              <a:lnSpc>
                <a:spcPct val="80000"/>
              </a:lnSpc>
            </a:pPr>
            <a:r>
              <a:rPr lang="en-US" altLang="zh-CN" sz="1400"/>
              <a:t>   closed while it was idle, but from the client's point of view, a</a:t>
            </a:r>
          </a:p>
          <a:p>
            <a:pPr eaLnBrk="1" hangingPunct="1">
              <a:lnSpc>
                <a:spcPct val="80000"/>
              </a:lnSpc>
            </a:pPr>
            <a:r>
              <a:rPr lang="en-US" altLang="zh-CN" sz="1400"/>
              <a:t>   request is in progress.</a:t>
            </a:r>
          </a:p>
          <a:p>
            <a:pPr eaLnBrk="1" hangingPunct="1">
              <a:lnSpc>
                <a:spcPct val="80000"/>
              </a:lnSpc>
            </a:pPr>
            <a:endParaRPr lang="en-US" altLang="zh-CN" sz="1400"/>
          </a:p>
          <a:p>
            <a:pPr eaLnBrk="1" hangingPunct="1">
              <a:lnSpc>
                <a:spcPct val="80000"/>
              </a:lnSpc>
            </a:pPr>
            <a:r>
              <a:rPr lang="en-US" altLang="zh-CN" sz="1400"/>
              <a:t>   This means that clients, servers, and proxies MUST be able to recover</a:t>
            </a:r>
          </a:p>
          <a:p>
            <a:pPr eaLnBrk="1" hangingPunct="1">
              <a:lnSpc>
                <a:spcPct val="80000"/>
              </a:lnSpc>
            </a:pPr>
            <a:r>
              <a:rPr lang="en-US" altLang="zh-CN" sz="1400"/>
              <a:t>   from asynchronous close events. Client software SHOULD reopen the</a:t>
            </a:r>
          </a:p>
          <a:p>
            <a:pPr eaLnBrk="1" hangingPunct="1">
              <a:lnSpc>
                <a:spcPct val="80000"/>
              </a:lnSpc>
            </a:pPr>
            <a:r>
              <a:rPr lang="en-US" altLang="zh-CN" sz="1400"/>
              <a:t>   transport connection and retransmit the aborted request without user</a:t>
            </a:r>
          </a:p>
          <a:p>
            <a:pPr eaLnBrk="1" hangingPunct="1">
              <a:lnSpc>
                <a:spcPct val="80000"/>
              </a:lnSpc>
            </a:pPr>
            <a:r>
              <a:rPr lang="en-US" altLang="zh-CN" sz="1400"/>
              <a:t>   interaction so long as the request method is idempotent (see section</a:t>
            </a:r>
          </a:p>
          <a:p>
            <a:pPr eaLnBrk="1" hangingPunct="1">
              <a:lnSpc>
                <a:spcPct val="80000"/>
              </a:lnSpc>
            </a:pPr>
            <a:r>
              <a:rPr lang="en-US" altLang="zh-CN" sz="1400"/>
              <a:t>   9.1.2); other methods MUST NOT be automatically retried, although</a:t>
            </a:r>
          </a:p>
          <a:p>
            <a:pPr eaLnBrk="1" hangingPunct="1">
              <a:lnSpc>
                <a:spcPct val="80000"/>
              </a:lnSpc>
            </a:pPr>
            <a:r>
              <a:rPr lang="en-US" altLang="zh-CN" sz="1400"/>
              <a:t>   user agents MAY offer a human operator the choice of retrying the</a:t>
            </a:r>
          </a:p>
          <a:p>
            <a:pPr eaLnBrk="1" hangingPunct="1">
              <a:lnSpc>
                <a:spcPct val="80000"/>
              </a:lnSpc>
            </a:pPr>
            <a:r>
              <a:rPr lang="en-US" altLang="zh-CN" sz="1400"/>
              <a:t>   request.</a:t>
            </a:r>
          </a:p>
          <a:p>
            <a:pPr eaLnBrk="1" hangingPunct="1">
              <a:lnSpc>
                <a:spcPct val="80000"/>
              </a:lnSpc>
            </a:pPr>
            <a:endParaRPr lang="en-US" altLang="zh-CN" sz="1400"/>
          </a:p>
          <a:p>
            <a:pPr eaLnBrk="1" hangingPunct="1">
              <a:lnSpc>
                <a:spcPct val="80000"/>
              </a:lnSpc>
            </a:pPr>
            <a:r>
              <a:rPr lang="en-US" altLang="zh-CN" sz="1400"/>
              <a:t>   However, this automatic retry SHOULD NOT be repeated if the second</a:t>
            </a:r>
          </a:p>
          <a:p>
            <a:pPr eaLnBrk="1" hangingPunct="1">
              <a:lnSpc>
                <a:spcPct val="80000"/>
              </a:lnSpc>
            </a:pPr>
            <a:r>
              <a:rPr lang="en-US" altLang="zh-CN" sz="1400"/>
              <a:t>   request fails.</a:t>
            </a:r>
          </a:p>
          <a:p>
            <a:pPr eaLnBrk="1" hangingPunct="1">
              <a:lnSpc>
                <a:spcPct val="80000"/>
              </a:lnSpc>
            </a:pPr>
            <a:endParaRPr lang="en-US" altLang="zh-CN" sz="1400"/>
          </a:p>
          <a:p>
            <a:pPr eaLnBrk="1" hangingPunct="1">
              <a:lnSpc>
                <a:spcPct val="80000"/>
              </a:lnSpc>
            </a:pPr>
            <a:r>
              <a:rPr lang="en-US" altLang="zh-CN" sz="1400"/>
              <a:t>   Servers SHOULD always respond to at least one request per connection,</a:t>
            </a:r>
          </a:p>
          <a:p>
            <a:pPr eaLnBrk="1" hangingPunct="1">
              <a:lnSpc>
                <a:spcPct val="80000"/>
              </a:lnSpc>
            </a:pPr>
            <a:r>
              <a:rPr lang="en-US" altLang="zh-CN" sz="1400"/>
              <a:t>   if at all possible. Servers SHOULD NOT close a connection in the</a:t>
            </a:r>
          </a:p>
          <a:p>
            <a:pPr eaLnBrk="1" hangingPunct="1">
              <a:lnSpc>
                <a:spcPct val="80000"/>
              </a:lnSpc>
            </a:pPr>
            <a:r>
              <a:rPr lang="en-US" altLang="zh-CN" sz="1400"/>
              <a:t>   middle of transmitting a response, unless a network or client failure</a:t>
            </a:r>
          </a:p>
          <a:p>
            <a:pPr eaLnBrk="1" hangingPunct="1">
              <a:lnSpc>
                <a:spcPct val="80000"/>
              </a:lnSpc>
            </a:pPr>
            <a:r>
              <a:rPr lang="en-US" altLang="zh-CN" sz="1400"/>
              <a:t>   is suspected.</a:t>
            </a:r>
          </a:p>
          <a:p>
            <a:pPr eaLnBrk="1" hangingPunct="1">
              <a:lnSpc>
                <a:spcPct val="80000"/>
              </a:lnSpc>
            </a:pPr>
            <a:endParaRPr lang="en-US" altLang="zh-CN" sz="1400"/>
          </a:p>
          <a:p>
            <a:pPr eaLnBrk="1" hangingPunct="1">
              <a:lnSpc>
                <a:spcPct val="80000"/>
              </a:lnSpc>
            </a:pPr>
            <a:r>
              <a:rPr lang="en-US" altLang="zh-CN" sz="1400"/>
              <a:t>   Clients that use persistent connections SHOULD limit the number of</a:t>
            </a:r>
          </a:p>
          <a:p>
            <a:pPr eaLnBrk="1" hangingPunct="1">
              <a:lnSpc>
                <a:spcPct val="80000"/>
              </a:lnSpc>
            </a:pPr>
            <a:r>
              <a:rPr lang="en-US" altLang="zh-CN" sz="1400"/>
              <a:t>   simultaneous connections that they maintain to a given server. A</a:t>
            </a:r>
          </a:p>
          <a:p>
            <a:pPr eaLnBrk="1" hangingPunct="1">
              <a:lnSpc>
                <a:spcPct val="80000"/>
              </a:lnSpc>
            </a:pPr>
            <a:r>
              <a:rPr lang="en-US" altLang="zh-CN" sz="1400"/>
              <a:t>   single-user client SHOULD maintain AT MOST 2 connections with any</a:t>
            </a:r>
          </a:p>
          <a:p>
            <a:pPr eaLnBrk="1" hangingPunct="1">
              <a:lnSpc>
                <a:spcPct val="80000"/>
              </a:lnSpc>
            </a:pPr>
            <a:r>
              <a:rPr lang="en-US" altLang="zh-CN" sz="1400"/>
              <a:t>   server or proxy. A proxy SHOULD use up to 2*N connections to another</a:t>
            </a:r>
          </a:p>
          <a:p>
            <a:pPr eaLnBrk="1" hangingPunct="1">
              <a:lnSpc>
                <a:spcPct val="80000"/>
              </a:lnSpc>
            </a:pPr>
            <a:r>
              <a:rPr lang="en-US" altLang="zh-CN" sz="1400"/>
              <a:t>   server or proxy, where N is the number of simultaneously active</a:t>
            </a:r>
          </a:p>
          <a:p>
            <a:pPr eaLnBrk="1" hangingPunct="1">
              <a:lnSpc>
                <a:spcPct val="80000"/>
              </a:lnSpc>
            </a:pPr>
            <a:r>
              <a:rPr lang="en-US" altLang="zh-CN" sz="1400"/>
              <a:t>   users. These guidelines are intended to improve HTTP response times</a:t>
            </a:r>
          </a:p>
          <a:p>
            <a:pPr eaLnBrk="1" hangingPunct="1">
              <a:lnSpc>
                <a:spcPct val="80000"/>
              </a:lnSpc>
            </a:pPr>
            <a:r>
              <a:rPr lang="en-US" altLang="zh-CN" sz="1400"/>
              <a:t>   and avoid congestion of the Internet or other networks.</a:t>
            </a:r>
          </a:p>
          <a:p>
            <a:pPr eaLnBrk="1" hangingPunct="1">
              <a:lnSpc>
                <a:spcPct val="80000"/>
              </a:lnSpc>
            </a:pPr>
            <a:endParaRPr lang="en-US" altLang="zh-CN" sz="1400"/>
          </a:p>
          <a:p>
            <a:pPr eaLnBrk="1" hangingPunct="1">
              <a:lnSpc>
                <a:spcPct val="80000"/>
              </a:lnSpc>
            </a:pPr>
            <a:r>
              <a:rPr lang="en-US" altLang="zh-CN" sz="1400"/>
              <a:t>8.2 Message Transmission Requirements</a:t>
            </a:r>
          </a:p>
          <a:p>
            <a:pPr eaLnBrk="1" hangingPunct="1">
              <a:lnSpc>
                <a:spcPct val="80000"/>
              </a:lnSpc>
            </a:pPr>
            <a:endParaRPr lang="en-US" altLang="zh-CN" sz="1400"/>
          </a:p>
          <a:p>
            <a:pPr eaLnBrk="1" hangingPunct="1">
              <a:lnSpc>
                <a:spcPct val="80000"/>
              </a:lnSpc>
            </a:pPr>
            <a:r>
              <a:rPr lang="en-US" altLang="zh-CN" sz="1400"/>
              <a:t>General requirements:</a:t>
            </a:r>
          </a:p>
          <a:p>
            <a:pPr eaLnBrk="1" hangingPunct="1">
              <a:lnSpc>
                <a:spcPct val="80000"/>
              </a:lnSpc>
            </a:pPr>
            <a:endParaRPr lang="en-US" altLang="zh-CN" sz="1400"/>
          </a:p>
          <a:p>
            <a:pPr eaLnBrk="1" hangingPunct="1">
              <a:lnSpc>
                <a:spcPct val="80000"/>
              </a:lnSpc>
            </a:pPr>
            <a:r>
              <a:rPr lang="en-US" altLang="zh-CN" sz="1400"/>
              <a:t>o  HTTP/1.1 servers SHOULD maintain persistent connections and use</a:t>
            </a:r>
          </a:p>
          <a:p>
            <a:pPr eaLnBrk="1" hangingPunct="1">
              <a:lnSpc>
                <a:spcPct val="80000"/>
              </a:lnSpc>
            </a:pPr>
            <a:r>
              <a:rPr lang="en-US" altLang="zh-CN" sz="1400"/>
              <a:t>   TCP's flow control mechanisms to resolve temporary overloads,</a:t>
            </a:r>
          </a:p>
          <a:p>
            <a:pPr eaLnBrk="1" hangingPunct="1">
              <a:lnSpc>
                <a:spcPct val="80000"/>
              </a:lnSpc>
            </a:pPr>
            <a:r>
              <a:rPr lang="en-US" altLang="zh-CN" sz="1400"/>
              <a:t>   rather than terminating connections with the expectation that</a:t>
            </a:r>
          </a:p>
          <a:p>
            <a:pPr eaLnBrk="1" hangingPunct="1">
              <a:lnSpc>
                <a:spcPct val="80000"/>
              </a:lnSpc>
            </a:pPr>
            <a:r>
              <a:rPr lang="en-US" altLang="zh-CN" sz="1400"/>
              <a:t>   clients will retry. The latter technique can exacerbate network</a:t>
            </a:r>
          </a:p>
          <a:p>
            <a:pPr eaLnBrk="1" hangingPunct="1">
              <a:lnSpc>
                <a:spcPct val="80000"/>
              </a:lnSpc>
            </a:pPr>
            <a:r>
              <a:rPr lang="en-US" altLang="zh-CN" sz="1400"/>
              <a:t>   congestion.</a:t>
            </a:r>
          </a:p>
          <a:p>
            <a:pPr eaLnBrk="1" hangingPunct="1">
              <a:lnSpc>
                <a:spcPct val="80000"/>
              </a:lnSpc>
            </a:pPr>
            <a:endParaRPr lang="en-US" altLang="zh-CN" sz="1400"/>
          </a:p>
          <a:p>
            <a:pPr eaLnBrk="1" hangingPunct="1">
              <a:lnSpc>
                <a:spcPct val="80000"/>
              </a:lnSpc>
            </a:pPr>
            <a:r>
              <a:rPr lang="en-US" altLang="zh-CN" sz="1400"/>
              <a:t>o  An HTTP/1.1 (or later) client sending a message-body SHOULD monitor</a:t>
            </a:r>
          </a:p>
          <a:p>
            <a:pPr eaLnBrk="1" hangingPunct="1">
              <a:lnSpc>
                <a:spcPct val="80000"/>
              </a:lnSpc>
            </a:pPr>
            <a:r>
              <a:rPr lang="en-US" altLang="zh-CN" sz="1400"/>
              <a:t>   the network connection for an error status while it is transmitting</a:t>
            </a:r>
          </a:p>
          <a:p>
            <a:pPr eaLnBrk="1" hangingPunct="1">
              <a:lnSpc>
                <a:spcPct val="80000"/>
              </a:lnSpc>
            </a:pPr>
            <a:r>
              <a:rPr lang="en-US" altLang="zh-CN" sz="1400"/>
              <a:t>   the request. If the client sees an error status, it SHOULD</a:t>
            </a:r>
          </a:p>
          <a:p>
            <a:pPr eaLnBrk="1" hangingPunct="1">
              <a:lnSpc>
                <a:spcPct val="80000"/>
              </a:lnSpc>
            </a:pPr>
            <a:r>
              <a:rPr lang="en-US" altLang="zh-CN" sz="1400"/>
              <a:t>   immediately cease transmitting the body. If the body is being sent</a:t>
            </a:r>
          </a:p>
          <a:p>
            <a:pPr eaLnBrk="1" hangingPunct="1">
              <a:lnSpc>
                <a:spcPct val="80000"/>
              </a:lnSpc>
            </a:pPr>
            <a:r>
              <a:rPr lang="en-US" altLang="zh-CN" sz="1400"/>
              <a:t>   using a "chunked" encoding (section 3.6), a zero length chunk and</a:t>
            </a:r>
          </a:p>
          <a:p>
            <a:pPr eaLnBrk="1" hangingPunct="1">
              <a:lnSpc>
                <a:spcPct val="80000"/>
              </a:lnSpc>
            </a:pPr>
            <a:r>
              <a:rPr lang="en-US" altLang="zh-CN" sz="1400"/>
              <a:t>   empty footer MAY be used to prematurely mark the end of the</a:t>
            </a:r>
          </a:p>
          <a:p>
            <a:pPr eaLnBrk="1" hangingPunct="1">
              <a:lnSpc>
                <a:spcPct val="80000"/>
              </a:lnSpc>
            </a:pPr>
            <a:r>
              <a:rPr lang="en-US" altLang="zh-CN" sz="1400"/>
              <a:t>   message. If the body was preceded by a Content-Length header, the</a:t>
            </a:r>
          </a:p>
          <a:p>
            <a:pPr eaLnBrk="1" hangingPunct="1">
              <a:lnSpc>
                <a:spcPct val="80000"/>
              </a:lnSpc>
            </a:pPr>
            <a:r>
              <a:rPr lang="en-US" altLang="zh-CN" sz="1400"/>
              <a:t>   client MUST close the connection.</a:t>
            </a:r>
          </a:p>
          <a:p>
            <a:pPr eaLnBrk="1" hangingPunct="1">
              <a:lnSpc>
                <a:spcPct val="80000"/>
              </a:lnSpc>
            </a:pPr>
            <a:endParaRPr lang="en-US" altLang="zh-CN" sz="1400"/>
          </a:p>
          <a:p>
            <a:pPr eaLnBrk="1" hangingPunct="1">
              <a:lnSpc>
                <a:spcPct val="80000"/>
              </a:lnSpc>
            </a:pPr>
            <a:r>
              <a:rPr lang="en-US" altLang="zh-CN" sz="1400"/>
              <a:t>o  An HTTP/1.1 (or later) client MUST be prepared to accept a 100</a:t>
            </a:r>
          </a:p>
          <a:p>
            <a:pPr eaLnBrk="1" hangingPunct="1">
              <a:lnSpc>
                <a:spcPct val="80000"/>
              </a:lnSpc>
            </a:pPr>
            <a:r>
              <a:rPr lang="en-US" altLang="zh-CN" sz="1400"/>
              <a:t>   (Continue) status followed by a regular response.</a:t>
            </a:r>
          </a:p>
          <a:p>
            <a:pPr eaLnBrk="1" hangingPunct="1">
              <a:lnSpc>
                <a:spcPct val="80000"/>
              </a:lnSpc>
            </a:pPr>
            <a:endParaRPr lang="en-US" altLang="zh-CN" sz="1400"/>
          </a:p>
          <a:p>
            <a:pPr eaLnBrk="1" hangingPunct="1">
              <a:lnSpc>
                <a:spcPct val="80000"/>
              </a:lnSpc>
            </a:pPr>
            <a:r>
              <a:rPr lang="en-US" altLang="zh-CN" sz="1400"/>
              <a:t>o  An HTTP/1.1 (or later) server that receives a request from a</a:t>
            </a:r>
          </a:p>
          <a:p>
            <a:pPr eaLnBrk="1" hangingPunct="1">
              <a:lnSpc>
                <a:spcPct val="80000"/>
              </a:lnSpc>
            </a:pPr>
            <a:r>
              <a:rPr lang="en-US" altLang="zh-CN" sz="1400"/>
              <a:t>   HTTP/1.0 (or earlier) client MUST NOT transmit the 100 (continue)</a:t>
            </a:r>
          </a:p>
          <a:p>
            <a:pPr eaLnBrk="1" hangingPunct="1">
              <a:lnSpc>
                <a:spcPct val="80000"/>
              </a:lnSpc>
            </a:pPr>
            <a:r>
              <a:rPr lang="en-US" altLang="zh-CN" sz="1400"/>
              <a:t>   response; it SHOULD either wait for the request to be completed</a:t>
            </a:r>
          </a:p>
          <a:p>
            <a:pPr eaLnBrk="1" hangingPunct="1">
              <a:lnSpc>
                <a:spcPct val="80000"/>
              </a:lnSpc>
            </a:pPr>
            <a:r>
              <a:rPr lang="en-US" altLang="zh-CN" sz="1400"/>
              <a:t>   normally (thus avoiding an interrupted request) or close the</a:t>
            </a:r>
          </a:p>
          <a:p>
            <a:pPr eaLnBrk="1" hangingPunct="1">
              <a:lnSpc>
                <a:spcPct val="80000"/>
              </a:lnSpc>
            </a:pPr>
            <a:r>
              <a:rPr lang="en-US" altLang="zh-CN" sz="1400"/>
              <a:t>   connection prematurely.</a:t>
            </a:r>
          </a:p>
          <a:p>
            <a:pPr eaLnBrk="1" hangingPunct="1">
              <a:lnSpc>
                <a:spcPct val="80000"/>
              </a:lnSpc>
            </a:pPr>
            <a:endParaRPr lang="en-US" altLang="zh-CN" sz="1400"/>
          </a:p>
          <a:p>
            <a:pPr eaLnBrk="1" hangingPunct="1">
              <a:lnSpc>
                <a:spcPct val="80000"/>
              </a:lnSpc>
            </a:pPr>
            <a:r>
              <a:rPr lang="en-US" altLang="zh-CN" sz="1400"/>
              <a:t>   Upon receiving a method subject to these requirements from an</a:t>
            </a:r>
          </a:p>
          <a:p>
            <a:pPr eaLnBrk="1" hangingPunct="1">
              <a:lnSpc>
                <a:spcPct val="80000"/>
              </a:lnSpc>
            </a:pPr>
            <a:r>
              <a:rPr lang="en-US" altLang="zh-CN" sz="1400"/>
              <a:t>   HTTP/1.1 (or later) client, an HTTP/1.1 (or later) server MUST either</a:t>
            </a:r>
          </a:p>
          <a:p>
            <a:pPr eaLnBrk="1" hangingPunct="1">
              <a:lnSpc>
                <a:spcPct val="80000"/>
              </a:lnSpc>
            </a:pPr>
            <a:r>
              <a:rPr lang="en-US" altLang="zh-CN" sz="1400"/>
              <a:t>   respond with 100 (Continue) status and continue to read from the</a:t>
            </a:r>
          </a:p>
          <a:p>
            <a:pPr eaLnBrk="1" hangingPunct="1">
              <a:lnSpc>
                <a:spcPct val="80000"/>
              </a:lnSpc>
            </a:pPr>
            <a:r>
              <a:rPr lang="en-US" altLang="zh-CN" sz="1400"/>
              <a:t>   input stream, or respond with an error status. If it responds with an</a:t>
            </a:r>
          </a:p>
          <a:p>
            <a:pPr eaLnBrk="1" hangingPunct="1">
              <a:lnSpc>
                <a:spcPct val="80000"/>
              </a:lnSpc>
            </a:pPr>
            <a:r>
              <a:rPr lang="en-US" altLang="zh-CN" sz="1400"/>
              <a:t>   error status, it MAY close the transport (TCP) connection or it MAY</a:t>
            </a:r>
          </a:p>
          <a:p>
            <a:pPr eaLnBrk="1" hangingPunct="1">
              <a:lnSpc>
                <a:spcPct val="80000"/>
              </a:lnSpc>
            </a:pPr>
            <a:r>
              <a:rPr lang="en-US" altLang="zh-CN" sz="1400"/>
              <a:t>   continue to read and discard the rest of the request. It MUST NOT</a:t>
            </a:r>
          </a:p>
          <a:p>
            <a:pPr eaLnBrk="1" hangingPunct="1">
              <a:lnSpc>
                <a:spcPct val="80000"/>
              </a:lnSpc>
            </a:pPr>
            <a:r>
              <a:rPr lang="en-US" altLang="zh-CN" sz="1400"/>
              <a:t>   perform the requested method if it returns an error status.</a:t>
            </a:r>
          </a:p>
          <a:p>
            <a:pPr eaLnBrk="1" hangingPunct="1">
              <a:lnSpc>
                <a:spcPct val="80000"/>
              </a:lnSpc>
            </a:pPr>
            <a:endParaRPr lang="en-US" altLang="zh-CN" sz="1400"/>
          </a:p>
          <a:p>
            <a:pPr eaLnBrk="1" hangingPunct="1">
              <a:lnSpc>
                <a:spcPct val="80000"/>
              </a:lnSpc>
            </a:pPr>
            <a:r>
              <a:rPr lang="en-US" altLang="zh-CN" sz="1400"/>
              <a:t>   Clients SHOULD remember the version number of at least the most</a:t>
            </a:r>
          </a:p>
          <a:p>
            <a:pPr eaLnBrk="1" hangingPunct="1">
              <a:lnSpc>
                <a:spcPct val="80000"/>
              </a:lnSpc>
            </a:pPr>
            <a:r>
              <a:rPr lang="en-US" altLang="zh-CN" sz="1400"/>
              <a:t>   recently used server; if an HTTP/1.1 client has seen an HTTP/1.1 or</a:t>
            </a:r>
          </a:p>
          <a:p>
            <a:pPr eaLnBrk="1" hangingPunct="1">
              <a:lnSpc>
                <a:spcPct val="80000"/>
              </a:lnSpc>
            </a:pPr>
            <a:r>
              <a:rPr lang="en-US" altLang="zh-CN" sz="1400"/>
              <a:t>   later response from the server, and it sees the connection close</a:t>
            </a:r>
          </a:p>
          <a:p>
            <a:pPr eaLnBrk="1" hangingPunct="1">
              <a:lnSpc>
                <a:spcPct val="80000"/>
              </a:lnSpc>
            </a:pPr>
            <a:r>
              <a:rPr lang="en-US" altLang="zh-CN" sz="1400"/>
              <a:t>   before receiving any status from the server, the client SHOULD retry</a:t>
            </a:r>
          </a:p>
          <a:p>
            <a:pPr eaLnBrk="1" hangingPunct="1">
              <a:lnSpc>
                <a:spcPct val="80000"/>
              </a:lnSpc>
            </a:pPr>
            <a:r>
              <a:rPr lang="en-US" altLang="zh-CN" sz="1400"/>
              <a:t>   the request without user interaction so long as the request method is</a:t>
            </a:r>
          </a:p>
          <a:p>
            <a:pPr eaLnBrk="1" hangingPunct="1">
              <a:lnSpc>
                <a:spcPct val="80000"/>
              </a:lnSpc>
            </a:pPr>
            <a:r>
              <a:rPr lang="en-US" altLang="zh-CN" sz="1400"/>
              <a:t>   idempotent (see section 9.1.2); other methods MUST NOT be</a:t>
            </a:r>
          </a:p>
          <a:p>
            <a:pPr eaLnBrk="1" hangingPunct="1">
              <a:lnSpc>
                <a:spcPct val="80000"/>
              </a:lnSpc>
            </a:pPr>
            <a:r>
              <a:rPr lang="en-US" altLang="zh-CN" sz="1400"/>
              <a:t>   automatically retried, although user agents MAY offer a human</a:t>
            </a:r>
          </a:p>
          <a:p>
            <a:pPr eaLnBrk="1" hangingPunct="1">
              <a:lnSpc>
                <a:spcPct val="80000"/>
              </a:lnSpc>
            </a:pPr>
            <a:r>
              <a:rPr lang="en-US" altLang="zh-CN" sz="1400"/>
              <a:t>   operator the choice of retrying the request.. If the client does</a:t>
            </a:r>
          </a:p>
          <a:p>
            <a:pPr eaLnBrk="1" hangingPunct="1">
              <a:lnSpc>
                <a:spcPct val="80000"/>
              </a:lnSpc>
            </a:pPr>
            <a:r>
              <a:rPr lang="en-US" altLang="zh-CN" sz="1400"/>
              <a:t>   retry the request, the client</a:t>
            </a:r>
          </a:p>
          <a:p>
            <a:pPr eaLnBrk="1" hangingPunct="1">
              <a:lnSpc>
                <a:spcPct val="80000"/>
              </a:lnSpc>
            </a:pPr>
            <a:endParaRPr lang="en-US" altLang="zh-CN" sz="1400"/>
          </a:p>
          <a:p>
            <a:pPr eaLnBrk="1" hangingPunct="1">
              <a:lnSpc>
                <a:spcPct val="80000"/>
              </a:lnSpc>
            </a:pPr>
            <a:r>
              <a:rPr lang="en-US" altLang="zh-CN" sz="1400"/>
              <a:t>     o  MUST first send the request header fields, and then</a:t>
            </a:r>
          </a:p>
          <a:p>
            <a:pPr eaLnBrk="1" hangingPunct="1">
              <a:lnSpc>
                <a:spcPct val="80000"/>
              </a:lnSpc>
            </a:pPr>
            <a:endParaRPr lang="en-US" altLang="zh-CN" sz="1400"/>
          </a:p>
          <a:p>
            <a:pPr eaLnBrk="1" hangingPunct="1">
              <a:lnSpc>
                <a:spcPct val="80000"/>
              </a:lnSpc>
            </a:pPr>
            <a:r>
              <a:rPr lang="en-US" altLang="zh-CN" sz="1400"/>
              <a:t>     o  MUST wait for the server to respond with either a 100 (Continue)</a:t>
            </a:r>
          </a:p>
          <a:p>
            <a:pPr eaLnBrk="1" hangingPunct="1">
              <a:lnSpc>
                <a:spcPct val="80000"/>
              </a:lnSpc>
            </a:pPr>
            <a:r>
              <a:rPr lang="en-US" altLang="zh-CN" sz="1400"/>
              <a:t>        response, in which case the client should continue, or with an</a:t>
            </a:r>
          </a:p>
          <a:p>
            <a:pPr eaLnBrk="1" hangingPunct="1">
              <a:lnSpc>
                <a:spcPct val="80000"/>
              </a:lnSpc>
            </a:pPr>
            <a:r>
              <a:rPr lang="en-US" altLang="zh-CN" sz="1400"/>
              <a:t>        error status.</a:t>
            </a:r>
          </a:p>
          <a:p>
            <a:pPr eaLnBrk="1" hangingPunct="1">
              <a:lnSpc>
                <a:spcPct val="80000"/>
              </a:lnSpc>
            </a:pPr>
            <a:endParaRPr lang="en-US" altLang="zh-CN" sz="1400"/>
          </a:p>
          <a:p>
            <a:pPr eaLnBrk="1" hangingPunct="1">
              <a:lnSpc>
                <a:spcPct val="80000"/>
              </a:lnSpc>
            </a:pPr>
            <a:r>
              <a:rPr lang="en-US" altLang="zh-CN" sz="1400"/>
              <a:t>   If an HTTP/1.1 client has not seen an HTTP/1.1 or later response from</a:t>
            </a:r>
          </a:p>
          <a:p>
            <a:pPr eaLnBrk="1" hangingPunct="1">
              <a:lnSpc>
                <a:spcPct val="80000"/>
              </a:lnSpc>
            </a:pPr>
            <a:r>
              <a:rPr lang="en-US" altLang="zh-CN" sz="1400"/>
              <a:t>   the server, it should assume that the server implements HTTP/1.0 or</a:t>
            </a:r>
          </a:p>
          <a:p>
            <a:pPr eaLnBrk="1" hangingPunct="1">
              <a:lnSpc>
                <a:spcPct val="80000"/>
              </a:lnSpc>
            </a:pPr>
            <a:r>
              <a:rPr lang="en-US" altLang="zh-CN" sz="1400"/>
              <a:t>   older and will not use the 100 (Continue) response. If in this case</a:t>
            </a:r>
          </a:p>
          <a:p>
            <a:pPr eaLnBrk="1" hangingPunct="1">
              <a:lnSpc>
                <a:spcPct val="80000"/>
              </a:lnSpc>
            </a:pPr>
            <a:r>
              <a:rPr lang="en-US" altLang="zh-CN" sz="1400"/>
              <a:t>   the client sees the connection close before receiving any status from</a:t>
            </a:r>
          </a:p>
          <a:p>
            <a:pPr eaLnBrk="1" hangingPunct="1">
              <a:lnSpc>
                <a:spcPct val="80000"/>
              </a:lnSpc>
            </a:pPr>
            <a:r>
              <a:rPr lang="en-US" altLang="zh-CN" sz="1400"/>
              <a:t>   the server, the client SHOULD retry the request. If the client does</a:t>
            </a:r>
          </a:p>
          <a:p>
            <a:pPr eaLnBrk="1" hangingPunct="1">
              <a:lnSpc>
                <a:spcPct val="80000"/>
              </a:lnSpc>
            </a:pPr>
            <a:r>
              <a:rPr lang="en-US" altLang="zh-CN" sz="1400"/>
              <a:t>   retry the request to this HTTP/1.0 server, it should use the</a:t>
            </a:r>
          </a:p>
          <a:p>
            <a:pPr eaLnBrk="1" hangingPunct="1">
              <a:lnSpc>
                <a:spcPct val="80000"/>
              </a:lnSpc>
            </a:pPr>
            <a:r>
              <a:rPr lang="en-US" altLang="zh-CN" sz="1400"/>
              <a:t>   following "binary exponential backoff" algorithm to be assured of</a:t>
            </a:r>
          </a:p>
          <a:p>
            <a:pPr eaLnBrk="1" hangingPunct="1">
              <a:lnSpc>
                <a:spcPct val="80000"/>
              </a:lnSpc>
            </a:pPr>
            <a:r>
              <a:rPr lang="en-US" altLang="zh-CN" sz="1400"/>
              <a:t>   obtaining a reliable response:</a:t>
            </a:r>
          </a:p>
          <a:p>
            <a:pPr eaLnBrk="1" hangingPunct="1">
              <a:lnSpc>
                <a:spcPct val="80000"/>
              </a:lnSpc>
            </a:pPr>
            <a:endParaRPr lang="en-US" altLang="zh-CN" sz="1400"/>
          </a:p>
          <a:p>
            <a:pPr eaLnBrk="1" hangingPunct="1">
              <a:lnSpc>
                <a:spcPct val="80000"/>
              </a:lnSpc>
            </a:pPr>
            <a:r>
              <a:rPr lang="en-US" altLang="zh-CN" sz="1400"/>
              <a:t>  1. Initiate a new connection to the server</a:t>
            </a:r>
          </a:p>
          <a:p>
            <a:pPr eaLnBrk="1" hangingPunct="1">
              <a:lnSpc>
                <a:spcPct val="80000"/>
              </a:lnSpc>
            </a:pPr>
            <a:endParaRPr lang="en-US" altLang="zh-CN" sz="1400"/>
          </a:p>
          <a:p>
            <a:pPr eaLnBrk="1" hangingPunct="1">
              <a:lnSpc>
                <a:spcPct val="80000"/>
              </a:lnSpc>
            </a:pPr>
            <a:r>
              <a:rPr lang="en-US" altLang="zh-CN" sz="1400"/>
              <a:t>  2. Transmit the request-headers</a:t>
            </a:r>
          </a:p>
          <a:p>
            <a:pPr eaLnBrk="1" hangingPunct="1">
              <a:lnSpc>
                <a:spcPct val="80000"/>
              </a:lnSpc>
            </a:pPr>
            <a:endParaRPr lang="en-US" altLang="zh-CN" sz="1400"/>
          </a:p>
          <a:p>
            <a:pPr eaLnBrk="1" hangingPunct="1">
              <a:lnSpc>
                <a:spcPct val="80000"/>
              </a:lnSpc>
            </a:pPr>
            <a:r>
              <a:rPr lang="en-US" altLang="zh-CN" sz="1400"/>
              <a:t>  3. Initialize a variable R to the estimated round-trip time to the</a:t>
            </a:r>
          </a:p>
          <a:p>
            <a:pPr eaLnBrk="1" hangingPunct="1">
              <a:lnSpc>
                <a:spcPct val="80000"/>
              </a:lnSpc>
            </a:pPr>
            <a:r>
              <a:rPr lang="en-US" altLang="zh-CN" sz="1400"/>
              <a:t>     server (e.g., based on the time it took to establish the</a:t>
            </a:r>
          </a:p>
          <a:p>
            <a:pPr eaLnBrk="1" hangingPunct="1">
              <a:lnSpc>
                <a:spcPct val="80000"/>
              </a:lnSpc>
            </a:pPr>
            <a:r>
              <a:rPr lang="en-US" altLang="zh-CN" sz="1400"/>
              <a:t>     connection), or to a constant value of 5 seconds if the round-trip</a:t>
            </a:r>
          </a:p>
          <a:p>
            <a:pPr eaLnBrk="1" hangingPunct="1">
              <a:lnSpc>
                <a:spcPct val="80000"/>
              </a:lnSpc>
            </a:pPr>
            <a:r>
              <a:rPr lang="en-US" altLang="zh-CN" sz="1400"/>
              <a:t>     time is not available.</a:t>
            </a:r>
          </a:p>
          <a:p>
            <a:pPr eaLnBrk="1" hangingPunct="1">
              <a:lnSpc>
                <a:spcPct val="80000"/>
              </a:lnSpc>
            </a:pPr>
            <a:endParaRPr lang="en-US" altLang="zh-CN" sz="1400"/>
          </a:p>
          <a:p>
            <a:pPr eaLnBrk="1" hangingPunct="1">
              <a:lnSpc>
                <a:spcPct val="80000"/>
              </a:lnSpc>
            </a:pPr>
            <a:r>
              <a:rPr lang="en-US" altLang="zh-CN" sz="1400"/>
              <a:t>  4. Compute T = R * (2**N), where N is the number of previous retries</a:t>
            </a:r>
          </a:p>
          <a:p>
            <a:pPr eaLnBrk="1" hangingPunct="1">
              <a:lnSpc>
                <a:spcPct val="80000"/>
              </a:lnSpc>
            </a:pPr>
            <a:r>
              <a:rPr lang="en-US" altLang="zh-CN" sz="1400"/>
              <a:t>     of this request.</a:t>
            </a:r>
          </a:p>
          <a:p>
            <a:pPr eaLnBrk="1" hangingPunct="1">
              <a:lnSpc>
                <a:spcPct val="80000"/>
              </a:lnSpc>
            </a:pPr>
            <a:endParaRPr lang="en-US" altLang="zh-CN" sz="1400"/>
          </a:p>
          <a:p>
            <a:pPr eaLnBrk="1" hangingPunct="1">
              <a:lnSpc>
                <a:spcPct val="80000"/>
              </a:lnSpc>
            </a:pPr>
            <a:r>
              <a:rPr lang="en-US" altLang="zh-CN" sz="1400"/>
              <a:t>  5. Wait either for an error response from the server, or for T seconds</a:t>
            </a:r>
          </a:p>
          <a:p>
            <a:pPr eaLnBrk="1" hangingPunct="1">
              <a:lnSpc>
                <a:spcPct val="80000"/>
              </a:lnSpc>
            </a:pPr>
            <a:r>
              <a:rPr lang="en-US" altLang="zh-CN" sz="1400"/>
              <a:t>     (whichever comes first)</a:t>
            </a:r>
          </a:p>
          <a:p>
            <a:pPr eaLnBrk="1" hangingPunct="1">
              <a:lnSpc>
                <a:spcPct val="80000"/>
              </a:lnSpc>
            </a:pPr>
            <a:endParaRPr lang="en-US" altLang="zh-CN" sz="1400"/>
          </a:p>
          <a:p>
            <a:pPr eaLnBrk="1" hangingPunct="1">
              <a:lnSpc>
                <a:spcPct val="80000"/>
              </a:lnSpc>
            </a:pPr>
            <a:r>
              <a:rPr lang="en-US" altLang="zh-CN" sz="1400"/>
              <a:t>  6. If no error response is received, after T seconds transmit the body</a:t>
            </a:r>
          </a:p>
          <a:p>
            <a:pPr eaLnBrk="1" hangingPunct="1">
              <a:lnSpc>
                <a:spcPct val="80000"/>
              </a:lnSpc>
            </a:pPr>
            <a:r>
              <a:rPr lang="en-US" altLang="zh-CN" sz="1400"/>
              <a:t>     of the request.</a:t>
            </a:r>
          </a:p>
          <a:p>
            <a:pPr eaLnBrk="1" hangingPunct="1">
              <a:lnSpc>
                <a:spcPct val="80000"/>
              </a:lnSpc>
            </a:pPr>
            <a:endParaRPr lang="en-US" altLang="zh-CN" sz="1400"/>
          </a:p>
          <a:p>
            <a:pPr eaLnBrk="1" hangingPunct="1">
              <a:lnSpc>
                <a:spcPct val="80000"/>
              </a:lnSpc>
            </a:pPr>
            <a:r>
              <a:rPr lang="en-US" altLang="zh-CN" sz="1400"/>
              <a:t>  7. If client sees that the connection is closed prematurely, repeat</a:t>
            </a:r>
          </a:p>
          <a:p>
            <a:pPr eaLnBrk="1" hangingPunct="1">
              <a:lnSpc>
                <a:spcPct val="80000"/>
              </a:lnSpc>
            </a:pPr>
            <a:r>
              <a:rPr lang="en-US" altLang="zh-CN" sz="1400"/>
              <a:t>     from step 1 until the request is accepted, an error response is</a:t>
            </a:r>
          </a:p>
          <a:p>
            <a:pPr eaLnBrk="1" hangingPunct="1">
              <a:lnSpc>
                <a:spcPct val="80000"/>
              </a:lnSpc>
            </a:pPr>
            <a:r>
              <a:rPr lang="en-US" altLang="zh-CN" sz="1400"/>
              <a:t>     received, or the user becomes impatient and terminates the retry</a:t>
            </a:r>
          </a:p>
          <a:p>
            <a:pPr eaLnBrk="1" hangingPunct="1">
              <a:lnSpc>
                <a:spcPct val="80000"/>
              </a:lnSpc>
            </a:pPr>
            <a:r>
              <a:rPr lang="en-US" altLang="zh-CN" sz="1400"/>
              <a:t>     process.</a:t>
            </a:r>
          </a:p>
          <a:p>
            <a:pPr eaLnBrk="1" hangingPunct="1">
              <a:lnSpc>
                <a:spcPct val="80000"/>
              </a:lnSpc>
            </a:pPr>
            <a:endParaRPr lang="en-US" altLang="zh-CN" sz="1400"/>
          </a:p>
          <a:p>
            <a:pPr eaLnBrk="1" hangingPunct="1">
              <a:lnSpc>
                <a:spcPct val="80000"/>
              </a:lnSpc>
            </a:pPr>
            <a:r>
              <a:rPr lang="en-US" altLang="zh-CN" sz="1400"/>
              <a:t>   No matter what the server version, if an error status is received,</a:t>
            </a:r>
          </a:p>
          <a:p>
            <a:pPr eaLnBrk="1" hangingPunct="1">
              <a:lnSpc>
                <a:spcPct val="80000"/>
              </a:lnSpc>
            </a:pPr>
            <a:r>
              <a:rPr lang="en-US" altLang="zh-CN" sz="1400"/>
              <a:t>   the client</a:t>
            </a:r>
          </a:p>
          <a:p>
            <a:pPr eaLnBrk="1" hangingPunct="1">
              <a:lnSpc>
                <a:spcPct val="80000"/>
              </a:lnSpc>
            </a:pPr>
            <a:endParaRPr lang="en-US" altLang="zh-CN" sz="1400"/>
          </a:p>
          <a:p>
            <a:pPr eaLnBrk="1" hangingPunct="1">
              <a:lnSpc>
                <a:spcPct val="80000"/>
              </a:lnSpc>
            </a:pPr>
            <a:r>
              <a:rPr lang="en-US" altLang="zh-CN" sz="1400"/>
              <a:t>  o  MUST NOT continue and</a:t>
            </a:r>
          </a:p>
          <a:p>
            <a:pPr eaLnBrk="1" hangingPunct="1">
              <a:lnSpc>
                <a:spcPct val="80000"/>
              </a:lnSpc>
            </a:pPr>
            <a:endParaRPr lang="en-US" altLang="zh-CN" sz="1400"/>
          </a:p>
          <a:p>
            <a:pPr eaLnBrk="1" hangingPunct="1">
              <a:lnSpc>
                <a:spcPct val="80000"/>
              </a:lnSpc>
            </a:pPr>
            <a:r>
              <a:rPr lang="en-US" altLang="zh-CN" sz="1400"/>
              <a:t>  o  MUST close the connection if it has not completed sending the</a:t>
            </a:r>
          </a:p>
          <a:p>
            <a:pPr eaLnBrk="1" hangingPunct="1">
              <a:lnSpc>
                <a:spcPct val="80000"/>
              </a:lnSpc>
            </a:pPr>
            <a:r>
              <a:rPr lang="en-US" altLang="zh-CN" sz="1400"/>
              <a:t>     message.</a:t>
            </a:r>
          </a:p>
          <a:p>
            <a:pPr eaLnBrk="1" hangingPunct="1">
              <a:lnSpc>
                <a:spcPct val="80000"/>
              </a:lnSpc>
            </a:pPr>
            <a:endParaRPr lang="en-US" altLang="zh-CN" sz="1400"/>
          </a:p>
          <a:p>
            <a:pPr eaLnBrk="1" hangingPunct="1">
              <a:lnSpc>
                <a:spcPct val="80000"/>
              </a:lnSpc>
            </a:pPr>
            <a:r>
              <a:rPr lang="en-US" altLang="zh-CN" sz="1400"/>
              <a:t>   An HTTP/1.1 (or later) client that sees the connection close after</a:t>
            </a:r>
          </a:p>
          <a:p>
            <a:pPr eaLnBrk="1" hangingPunct="1">
              <a:lnSpc>
                <a:spcPct val="80000"/>
              </a:lnSpc>
            </a:pPr>
            <a:r>
              <a:rPr lang="en-US" altLang="zh-CN" sz="1400"/>
              <a:t>   receiving a 100 (Continue) but before receiving any other status</a:t>
            </a:r>
          </a:p>
          <a:p>
            <a:pPr eaLnBrk="1" hangingPunct="1">
              <a:lnSpc>
                <a:spcPct val="80000"/>
              </a:lnSpc>
            </a:pPr>
            <a:r>
              <a:rPr lang="en-US" altLang="zh-CN" sz="1400"/>
              <a:t>   SHOULD retry the request, and need not wait for 100 (Continue)</a:t>
            </a:r>
          </a:p>
          <a:p>
            <a:pPr eaLnBrk="1" hangingPunct="1">
              <a:lnSpc>
                <a:spcPct val="80000"/>
              </a:lnSpc>
            </a:pPr>
            <a:r>
              <a:rPr lang="en-US" altLang="zh-CN" sz="1400"/>
              <a:t>   response (but MAY do so if this simplifies the implementation).</a:t>
            </a:r>
          </a:p>
          <a:p>
            <a:pPr eaLnBrk="1" hangingPunct="1">
              <a:lnSpc>
                <a:spcPct val="80000"/>
              </a:lnSpc>
            </a:pPr>
            <a:endParaRPr lang="en-US" altLang="zh-CN" sz="1400"/>
          </a:p>
          <a:p>
            <a:pPr eaLnBrk="1" hangingPunct="1">
              <a:lnSpc>
                <a:spcPct val="80000"/>
              </a:lnSpc>
            </a:pPr>
            <a:r>
              <a:rPr lang="en-US" altLang="zh-CN" sz="1400"/>
              <a:t>14.10 Connection</a:t>
            </a:r>
          </a:p>
          <a:p>
            <a:pPr eaLnBrk="1" hangingPunct="1">
              <a:lnSpc>
                <a:spcPct val="80000"/>
              </a:lnSpc>
            </a:pPr>
            <a:endParaRPr lang="en-US" altLang="zh-CN" sz="1400"/>
          </a:p>
          <a:p>
            <a:pPr eaLnBrk="1" hangingPunct="1">
              <a:lnSpc>
                <a:spcPct val="80000"/>
              </a:lnSpc>
            </a:pPr>
            <a:r>
              <a:rPr lang="en-US" altLang="zh-CN" sz="1400"/>
              <a:t>   The Connection general-header field allows the sender to specify</a:t>
            </a:r>
          </a:p>
          <a:p>
            <a:pPr eaLnBrk="1" hangingPunct="1">
              <a:lnSpc>
                <a:spcPct val="80000"/>
              </a:lnSpc>
            </a:pPr>
            <a:r>
              <a:rPr lang="en-US" altLang="zh-CN" sz="1400"/>
              <a:t>   options that are desired for that particular connection and MUST NOT</a:t>
            </a:r>
          </a:p>
          <a:p>
            <a:pPr eaLnBrk="1" hangingPunct="1">
              <a:lnSpc>
                <a:spcPct val="80000"/>
              </a:lnSpc>
            </a:pPr>
            <a:r>
              <a:rPr lang="en-US" altLang="zh-CN" sz="1400"/>
              <a:t>   be communicated by proxies over further connections.</a:t>
            </a:r>
          </a:p>
          <a:p>
            <a:pPr eaLnBrk="1" hangingPunct="1">
              <a:lnSpc>
                <a:spcPct val="80000"/>
              </a:lnSpc>
            </a:pPr>
            <a:endParaRPr lang="en-US" altLang="zh-CN" sz="1400"/>
          </a:p>
          <a:p>
            <a:pPr eaLnBrk="1" hangingPunct="1">
              <a:lnSpc>
                <a:spcPct val="80000"/>
              </a:lnSpc>
            </a:pPr>
            <a:r>
              <a:rPr lang="en-US" altLang="zh-CN" sz="1400"/>
              <a:t>   The Connection header has the following grammar:</a:t>
            </a:r>
          </a:p>
          <a:p>
            <a:pPr eaLnBrk="1" hangingPunct="1">
              <a:lnSpc>
                <a:spcPct val="80000"/>
              </a:lnSpc>
            </a:pPr>
            <a:endParaRPr lang="en-US" altLang="zh-CN" sz="1400"/>
          </a:p>
          <a:p>
            <a:pPr eaLnBrk="1" hangingPunct="1">
              <a:lnSpc>
                <a:spcPct val="80000"/>
              </a:lnSpc>
            </a:pPr>
            <a:r>
              <a:rPr lang="en-US" altLang="zh-CN" sz="1400"/>
              <a:t>          Connection-header = "Connection" ":" 1#(connection-token)</a:t>
            </a:r>
          </a:p>
          <a:p>
            <a:pPr eaLnBrk="1" hangingPunct="1">
              <a:lnSpc>
                <a:spcPct val="80000"/>
              </a:lnSpc>
            </a:pPr>
            <a:r>
              <a:rPr lang="en-US" altLang="zh-CN" sz="1400"/>
              <a:t>          connection-token  = token</a:t>
            </a:r>
          </a:p>
          <a:p>
            <a:pPr eaLnBrk="1" hangingPunct="1">
              <a:lnSpc>
                <a:spcPct val="80000"/>
              </a:lnSpc>
            </a:pPr>
            <a:endParaRPr lang="en-US" altLang="zh-CN" sz="1400"/>
          </a:p>
          <a:p>
            <a:pPr eaLnBrk="1" hangingPunct="1">
              <a:lnSpc>
                <a:spcPct val="80000"/>
              </a:lnSpc>
            </a:pPr>
            <a:r>
              <a:rPr lang="en-US" altLang="zh-CN" sz="1400"/>
              <a:t>   HTTP/1.1 proxies MUST parse the Connection header field before a</a:t>
            </a:r>
          </a:p>
          <a:p>
            <a:pPr eaLnBrk="1" hangingPunct="1">
              <a:lnSpc>
                <a:spcPct val="80000"/>
              </a:lnSpc>
            </a:pPr>
            <a:r>
              <a:rPr lang="en-US" altLang="zh-CN" sz="1400"/>
              <a:t>   message is forwarded and, for each connection-token in this field,</a:t>
            </a:r>
          </a:p>
          <a:p>
            <a:pPr eaLnBrk="1" hangingPunct="1">
              <a:lnSpc>
                <a:spcPct val="80000"/>
              </a:lnSpc>
            </a:pPr>
            <a:r>
              <a:rPr lang="en-US" altLang="zh-CN" sz="1400"/>
              <a:t>   remove any header field(s) from the message with the same name as the</a:t>
            </a:r>
          </a:p>
          <a:p>
            <a:pPr eaLnBrk="1" hangingPunct="1">
              <a:lnSpc>
                <a:spcPct val="80000"/>
              </a:lnSpc>
            </a:pPr>
            <a:r>
              <a:rPr lang="en-US" altLang="zh-CN" sz="1400"/>
              <a:t>   connection-token. Connection options are signaled by the presence of</a:t>
            </a:r>
          </a:p>
          <a:p>
            <a:pPr eaLnBrk="1" hangingPunct="1">
              <a:lnSpc>
                <a:spcPct val="80000"/>
              </a:lnSpc>
            </a:pPr>
            <a:r>
              <a:rPr lang="en-US" altLang="zh-CN" sz="1400"/>
              <a:t>   a connection-token in the Connection header field, not by any</a:t>
            </a:r>
          </a:p>
          <a:p>
            <a:pPr eaLnBrk="1" hangingPunct="1">
              <a:lnSpc>
                <a:spcPct val="80000"/>
              </a:lnSpc>
            </a:pPr>
            <a:r>
              <a:rPr lang="en-US" altLang="zh-CN" sz="1400"/>
              <a:t>   corresponding additional header field(s), since the additional header</a:t>
            </a:r>
          </a:p>
          <a:p>
            <a:pPr eaLnBrk="1" hangingPunct="1">
              <a:lnSpc>
                <a:spcPct val="80000"/>
              </a:lnSpc>
            </a:pPr>
            <a:r>
              <a:rPr lang="en-US" altLang="zh-CN" sz="1400"/>
              <a:t>   field may not be sent if there are no parameters associated with that</a:t>
            </a:r>
          </a:p>
          <a:p>
            <a:pPr eaLnBrk="1" hangingPunct="1">
              <a:lnSpc>
                <a:spcPct val="80000"/>
              </a:lnSpc>
            </a:pPr>
            <a:r>
              <a:rPr lang="en-US" altLang="zh-CN" sz="1400"/>
              <a:t>   connection option.  HTTP/1.1 defines the "close" connection option</a:t>
            </a:r>
          </a:p>
          <a:p>
            <a:pPr eaLnBrk="1" hangingPunct="1">
              <a:lnSpc>
                <a:spcPct val="80000"/>
              </a:lnSpc>
            </a:pPr>
            <a:r>
              <a:rPr lang="en-US" altLang="zh-CN" sz="1400"/>
              <a:t>   for the sender to signal that the connection will be closed after</a:t>
            </a:r>
          </a:p>
          <a:p>
            <a:pPr eaLnBrk="1" hangingPunct="1">
              <a:lnSpc>
                <a:spcPct val="80000"/>
              </a:lnSpc>
            </a:pPr>
            <a:r>
              <a:rPr lang="en-US" altLang="zh-CN" sz="1400"/>
              <a:t>   completion of the response. For example,</a:t>
            </a:r>
          </a:p>
          <a:p>
            <a:pPr eaLnBrk="1" hangingPunct="1">
              <a:lnSpc>
                <a:spcPct val="80000"/>
              </a:lnSpc>
            </a:pPr>
            <a:endParaRPr lang="en-US" altLang="zh-CN" sz="1400"/>
          </a:p>
          <a:p>
            <a:pPr eaLnBrk="1" hangingPunct="1">
              <a:lnSpc>
                <a:spcPct val="80000"/>
              </a:lnSpc>
            </a:pPr>
            <a:r>
              <a:rPr lang="en-US" altLang="zh-CN" sz="1400"/>
              <a:t>          Connection: close</a:t>
            </a:r>
          </a:p>
          <a:p>
            <a:pPr eaLnBrk="1" hangingPunct="1">
              <a:lnSpc>
                <a:spcPct val="80000"/>
              </a:lnSpc>
            </a:pPr>
            <a:endParaRPr lang="en-US" altLang="zh-CN" sz="1400"/>
          </a:p>
          <a:p>
            <a:pPr eaLnBrk="1" hangingPunct="1">
              <a:lnSpc>
                <a:spcPct val="80000"/>
              </a:lnSpc>
            </a:pPr>
            <a:r>
              <a:rPr lang="en-US" altLang="zh-CN" sz="1400"/>
              <a:t>   in either the request or the response header fields indicates that</a:t>
            </a:r>
          </a:p>
          <a:p>
            <a:pPr eaLnBrk="1" hangingPunct="1">
              <a:lnSpc>
                <a:spcPct val="80000"/>
              </a:lnSpc>
            </a:pPr>
            <a:r>
              <a:rPr lang="en-US" altLang="zh-CN" sz="1400"/>
              <a:t>   the connection should not be considered `persistent' (section 8.1)</a:t>
            </a:r>
          </a:p>
          <a:p>
            <a:pPr eaLnBrk="1" hangingPunct="1">
              <a:lnSpc>
                <a:spcPct val="80000"/>
              </a:lnSpc>
            </a:pPr>
            <a:r>
              <a:rPr lang="en-US" altLang="zh-CN" sz="1400"/>
              <a:t>   after the current request/response is complete.</a:t>
            </a:r>
          </a:p>
          <a:p>
            <a:pPr eaLnBrk="1" hangingPunct="1">
              <a:lnSpc>
                <a:spcPct val="80000"/>
              </a:lnSpc>
            </a:pPr>
            <a:endParaRPr lang="en-US" altLang="zh-CN" sz="1400"/>
          </a:p>
          <a:p>
            <a:pPr eaLnBrk="1" hangingPunct="1">
              <a:lnSpc>
                <a:spcPct val="80000"/>
              </a:lnSpc>
            </a:pPr>
            <a:r>
              <a:rPr lang="en-US" altLang="zh-CN" sz="1400"/>
              <a:t>   HTTP/1.1 applications that do not support persistent connections MUST</a:t>
            </a:r>
          </a:p>
          <a:p>
            <a:pPr eaLnBrk="1" hangingPunct="1">
              <a:lnSpc>
                <a:spcPct val="80000"/>
              </a:lnSpc>
            </a:pPr>
            <a:r>
              <a:rPr lang="en-US" altLang="zh-CN" sz="1400"/>
              <a:t>   include the "close" connection option in every message.</a:t>
            </a:r>
          </a:p>
          <a:p>
            <a:pPr eaLnBrk="1" hangingPunct="1">
              <a:lnSpc>
                <a:spcPct val="80000"/>
              </a:lnSpc>
            </a:pPr>
            <a:r>
              <a:rPr lang="en-US" altLang="zh-CN" sz="1400"/>
              <a:t>19.7.1 Compatibility with HTTP/1.0 Persistent Connections</a:t>
            </a:r>
          </a:p>
          <a:p>
            <a:pPr eaLnBrk="1" hangingPunct="1">
              <a:lnSpc>
                <a:spcPct val="80000"/>
              </a:lnSpc>
            </a:pPr>
            <a:endParaRPr lang="en-US" altLang="zh-CN" sz="1400"/>
          </a:p>
          <a:p>
            <a:pPr eaLnBrk="1" hangingPunct="1">
              <a:lnSpc>
                <a:spcPct val="80000"/>
              </a:lnSpc>
            </a:pPr>
            <a:r>
              <a:rPr lang="en-US" altLang="zh-CN" sz="1400"/>
              <a:t>   Some clients and servers may wish to be compatible with some previous</a:t>
            </a:r>
          </a:p>
          <a:p>
            <a:pPr eaLnBrk="1" hangingPunct="1">
              <a:lnSpc>
                <a:spcPct val="80000"/>
              </a:lnSpc>
            </a:pPr>
            <a:r>
              <a:rPr lang="en-US" altLang="zh-CN" sz="1400"/>
              <a:t>   implementations of persistent connections in HTTP/1.0 clients and</a:t>
            </a:r>
          </a:p>
          <a:p>
            <a:pPr eaLnBrk="1" hangingPunct="1">
              <a:lnSpc>
                <a:spcPct val="80000"/>
              </a:lnSpc>
            </a:pPr>
            <a:r>
              <a:rPr lang="en-US" altLang="zh-CN" sz="1400"/>
              <a:t>   servers. Persistent connections in HTTP/1.0 must be explicitly</a:t>
            </a:r>
          </a:p>
          <a:p>
            <a:pPr eaLnBrk="1" hangingPunct="1">
              <a:lnSpc>
                <a:spcPct val="80000"/>
              </a:lnSpc>
            </a:pPr>
            <a:r>
              <a:rPr lang="en-US" altLang="zh-CN" sz="1400"/>
              <a:t>   negotiated as they are not the default behavior. HTTP/1.0</a:t>
            </a:r>
          </a:p>
          <a:p>
            <a:pPr eaLnBrk="1" hangingPunct="1">
              <a:lnSpc>
                <a:spcPct val="80000"/>
              </a:lnSpc>
            </a:pPr>
            <a:r>
              <a:rPr lang="en-US" altLang="zh-CN" sz="1400"/>
              <a:t>   experimental implementations of persistent connections are faulty,</a:t>
            </a:r>
          </a:p>
          <a:p>
            <a:pPr eaLnBrk="1" hangingPunct="1">
              <a:lnSpc>
                <a:spcPct val="80000"/>
              </a:lnSpc>
            </a:pPr>
            <a:r>
              <a:rPr lang="en-US" altLang="zh-CN" sz="1400"/>
              <a:t>   and the new facilities in HTTP/1.1 are designed to rectify these</a:t>
            </a:r>
          </a:p>
          <a:p>
            <a:pPr eaLnBrk="1" hangingPunct="1">
              <a:lnSpc>
                <a:spcPct val="80000"/>
              </a:lnSpc>
            </a:pPr>
            <a:r>
              <a:rPr lang="en-US" altLang="zh-CN" sz="1400"/>
              <a:t>   problems. The problem was that some existing 1.0 clients may be</a:t>
            </a:r>
          </a:p>
          <a:p>
            <a:pPr eaLnBrk="1" hangingPunct="1">
              <a:lnSpc>
                <a:spcPct val="80000"/>
              </a:lnSpc>
            </a:pPr>
            <a:r>
              <a:rPr lang="en-US" altLang="zh-CN" sz="1400"/>
              <a:t>   sending Keep-Alive to a proxy server that doesn't understand</a:t>
            </a:r>
          </a:p>
          <a:p>
            <a:pPr eaLnBrk="1" hangingPunct="1">
              <a:lnSpc>
                <a:spcPct val="80000"/>
              </a:lnSpc>
            </a:pPr>
            <a:r>
              <a:rPr lang="en-US" altLang="zh-CN" sz="1400"/>
              <a:t>   Connection, which would then erroneously forward it to the next</a:t>
            </a:r>
          </a:p>
          <a:p>
            <a:pPr eaLnBrk="1" hangingPunct="1">
              <a:lnSpc>
                <a:spcPct val="80000"/>
              </a:lnSpc>
            </a:pPr>
            <a:r>
              <a:rPr lang="en-US" altLang="zh-CN" sz="1400"/>
              <a:t>   inbound server, which would establish the Keep-Alive connection and</a:t>
            </a:r>
          </a:p>
          <a:p>
            <a:pPr eaLnBrk="1" hangingPunct="1">
              <a:lnSpc>
                <a:spcPct val="80000"/>
              </a:lnSpc>
            </a:pPr>
            <a:r>
              <a:rPr lang="en-US" altLang="zh-CN" sz="1400"/>
              <a:t>   result in a hung HTTP/1.0 proxy waiting for the close on the</a:t>
            </a:r>
          </a:p>
          <a:p>
            <a:pPr eaLnBrk="1" hangingPunct="1">
              <a:lnSpc>
                <a:spcPct val="80000"/>
              </a:lnSpc>
            </a:pPr>
            <a:r>
              <a:rPr lang="en-US" altLang="zh-CN" sz="1400"/>
              <a:t>   response. The result is that HTTP/1.0 clients must be prevented from</a:t>
            </a:r>
          </a:p>
          <a:p>
            <a:pPr eaLnBrk="1" hangingPunct="1">
              <a:lnSpc>
                <a:spcPct val="80000"/>
              </a:lnSpc>
            </a:pPr>
            <a:r>
              <a:rPr lang="en-US" altLang="zh-CN" sz="1400"/>
              <a:t>   using Keep-Alive when talking to proxies.</a:t>
            </a:r>
          </a:p>
          <a:p>
            <a:pPr eaLnBrk="1" hangingPunct="1">
              <a:lnSpc>
                <a:spcPct val="80000"/>
              </a:lnSpc>
            </a:pPr>
            <a:endParaRPr lang="en-US" altLang="zh-CN" sz="1400"/>
          </a:p>
          <a:p>
            <a:pPr eaLnBrk="1" hangingPunct="1">
              <a:lnSpc>
                <a:spcPct val="80000"/>
              </a:lnSpc>
            </a:pPr>
            <a:r>
              <a:rPr lang="en-US" altLang="zh-CN" sz="1400"/>
              <a:t>   However, talking to proxies is the most important use of persistent</a:t>
            </a:r>
          </a:p>
          <a:p>
            <a:pPr eaLnBrk="1" hangingPunct="1">
              <a:lnSpc>
                <a:spcPct val="80000"/>
              </a:lnSpc>
            </a:pPr>
            <a:r>
              <a:rPr lang="en-US" altLang="zh-CN" sz="1400"/>
              <a:t>   connections, so that prohibition is clearly unacceptable. Therefore,</a:t>
            </a:r>
          </a:p>
          <a:p>
            <a:pPr eaLnBrk="1" hangingPunct="1">
              <a:lnSpc>
                <a:spcPct val="80000"/>
              </a:lnSpc>
            </a:pPr>
            <a:r>
              <a:rPr lang="en-US" altLang="zh-CN" sz="1400"/>
              <a:t>   we need some other mechanism for indicating a persistent connection</a:t>
            </a:r>
          </a:p>
          <a:p>
            <a:pPr eaLnBrk="1" hangingPunct="1">
              <a:lnSpc>
                <a:spcPct val="80000"/>
              </a:lnSpc>
            </a:pPr>
            <a:r>
              <a:rPr lang="en-US" altLang="zh-CN" sz="1400"/>
              <a:t>   is desired, which is safe to use even when talking to an old proxy</a:t>
            </a:r>
          </a:p>
          <a:p>
            <a:pPr eaLnBrk="1" hangingPunct="1">
              <a:lnSpc>
                <a:spcPct val="80000"/>
              </a:lnSpc>
            </a:pPr>
            <a:r>
              <a:rPr lang="en-US" altLang="zh-CN" sz="1400"/>
              <a:t>   that ignores Connection. Persistent connections are the default for</a:t>
            </a:r>
          </a:p>
          <a:p>
            <a:pPr eaLnBrk="1" hangingPunct="1">
              <a:lnSpc>
                <a:spcPct val="80000"/>
              </a:lnSpc>
            </a:pPr>
            <a:r>
              <a:rPr lang="en-US" altLang="zh-CN" sz="1400"/>
              <a:t>   HTTP/1.1 messages; we introduce a new keyword (Connection: close) for</a:t>
            </a:r>
          </a:p>
          <a:p>
            <a:pPr eaLnBrk="1" hangingPunct="1">
              <a:lnSpc>
                <a:spcPct val="80000"/>
              </a:lnSpc>
            </a:pPr>
            <a:r>
              <a:rPr lang="en-US" altLang="zh-CN" sz="1400"/>
              <a:t>   declaring non-persistence.</a:t>
            </a:r>
          </a:p>
          <a:p>
            <a:pPr eaLnBrk="1" hangingPunct="1">
              <a:lnSpc>
                <a:spcPct val="80000"/>
              </a:lnSpc>
            </a:pPr>
            <a:endParaRPr lang="en-US" altLang="zh-CN" sz="1400"/>
          </a:p>
          <a:p>
            <a:pPr eaLnBrk="1" hangingPunct="1">
              <a:lnSpc>
                <a:spcPct val="80000"/>
              </a:lnSpc>
            </a:pPr>
            <a:r>
              <a:rPr lang="en-US" altLang="zh-CN" sz="1400"/>
              <a:t>   The following describes the original HTTP/1.0 form of persistent</a:t>
            </a:r>
          </a:p>
          <a:p>
            <a:pPr eaLnBrk="1" hangingPunct="1">
              <a:lnSpc>
                <a:spcPct val="80000"/>
              </a:lnSpc>
            </a:pPr>
            <a:r>
              <a:rPr lang="en-US" altLang="zh-CN" sz="1400"/>
              <a:t>   connections.</a:t>
            </a:r>
          </a:p>
          <a:p>
            <a:pPr eaLnBrk="1" hangingPunct="1">
              <a:lnSpc>
                <a:spcPct val="80000"/>
              </a:lnSpc>
            </a:pPr>
            <a:endParaRPr lang="en-US" altLang="zh-CN" sz="1400"/>
          </a:p>
          <a:p>
            <a:pPr eaLnBrk="1" hangingPunct="1">
              <a:lnSpc>
                <a:spcPct val="80000"/>
              </a:lnSpc>
            </a:pPr>
            <a:r>
              <a:rPr lang="en-US" altLang="zh-CN" sz="1400"/>
              <a:t>   When it connects to an origin server, an HTTP client MAY send the</a:t>
            </a:r>
          </a:p>
          <a:p>
            <a:pPr eaLnBrk="1" hangingPunct="1">
              <a:lnSpc>
                <a:spcPct val="80000"/>
              </a:lnSpc>
            </a:pPr>
            <a:r>
              <a:rPr lang="en-US" altLang="zh-CN" sz="1400"/>
              <a:t>   Keep-Alive connection-token in addition to the Persist connection-</a:t>
            </a:r>
          </a:p>
          <a:p>
            <a:pPr eaLnBrk="1" hangingPunct="1">
              <a:lnSpc>
                <a:spcPct val="80000"/>
              </a:lnSpc>
            </a:pPr>
            <a:r>
              <a:rPr lang="en-US" altLang="zh-CN" sz="1400"/>
              <a:t>   token:</a:t>
            </a:r>
          </a:p>
          <a:p>
            <a:pPr eaLnBrk="1" hangingPunct="1">
              <a:lnSpc>
                <a:spcPct val="80000"/>
              </a:lnSpc>
            </a:pPr>
            <a:endParaRPr lang="en-US" altLang="zh-CN" sz="1400"/>
          </a:p>
          <a:p>
            <a:pPr eaLnBrk="1" hangingPunct="1">
              <a:lnSpc>
                <a:spcPct val="80000"/>
              </a:lnSpc>
            </a:pPr>
            <a:r>
              <a:rPr lang="en-US" altLang="zh-CN" sz="1400"/>
              <a:t>          Connection: Keep-Alive</a:t>
            </a:r>
          </a:p>
          <a:p>
            <a:pPr eaLnBrk="1" hangingPunct="1">
              <a:lnSpc>
                <a:spcPct val="80000"/>
              </a:lnSpc>
            </a:pPr>
            <a:endParaRPr lang="en-US" altLang="zh-CN" sz="1400"/>
          </a:p>
          <a:p>
            <a:pPr eaLnBrk="1" hangingPunct="1">
              <a:lnSpc>
                <a:spcPct val="80000"/>
              </a:lnSpc>
            </a:pPr>
            <a:r>
              <a:rPr lang="en-US" altLang="zh-CN" sz="1400"/>
              <a:t>   An HTTP/1.0 server would then respond with the Keep-Alive connection</a:t>
            </a:r>
          </a:p>
          <a:p>
            <a:pPr eaLnBrk="1" hangingPunct="1">
              <a:lnSpc>
                <a:spcPct val="80000"/>
              </a:lnSpc>
            </a:pPr>
            <a:r>
              <a:rPr lang="en-US" altLang="zh-CN" sz="1400"/>
              <a:t>   token and the client may proceed with an HTTP/1.0 (or Keep-Alive)</a:t>
            </a:r>
          </a:p>
          <a:p>
            <a:pPr eaLnBrk="1" hangingPunct="1">
              <a:lnSpc>
                <a:spcPct val="80000"/>
              </a:lnSpc>
            </a:pPr>
            <a:r>
              <a:rPr lang="en-US" altLang="zh-CN" sz="1400"/>
              <a:t>   persistent connection.</a:t>
            </a:r>
          </a:p>
          <a:p>
            <a:pPr eaLnBrk="1" hangingPunct="1">
              <a:lnSpc>
                <a:spcPct val="80000"/>
              </a:lnSpc>
            </a:pPr>
            <a:endParaRPr lang="en-US" altLang="zh-CN" sz="1400"/>
          </a:p>
          <a:p>
            <a:pPr eaLnBrk="1" hangingPunct="1">
              <a:lnSpc>
                <a:spcPct val="80000"/>
              </a:lnSpc>
            </a:pPr>
            <a:r>
              <a:rPr lang="en-US" altLang="zh-CN" sz="1400"/>
              <a:t>   An HTTP/1.1 server may also establish persistent connections with</a:t>
            </a:r>
          </a:p>
          <a:p>
            <a:pPr eaLnBrk="1" hangingPunct="1">
              <a:lnSpc>
                <a:spcPct val="80000"/>
              </a:lnSpc>
            </a:pPr>
            <a:r>
              <a:rPr lang="en-US" altLang="zh-CN" sz="1400"/>
              <a:t>   HTTP/1.0 clients upon receipt of a Keep-Alive connection token.</a:t>
            </a:r>
          </a:p>
          <a:p>
            <a:pPr eaLnBrk="1" hangingPunct="1">
              <a:lnSpc>
                <a:spcPct val="80000"/>
              </a:lnSpc>
            </a:pPr>
            <a:r>
              <a:rPr lang="en-US" altLang="zh-CN" sz="1400"/>
              <a:t>   However, a persistent connection with an HTTP/1.0 client cannot make</a:t>
            </a:r>
          </a:p>
          <a:p>
            <a:pPr eaLnBrk="1" hangingPunct="1">
              <a:lnSpc>
                <a:spcPct val="80000"/>
              </a:lnSpc>
            </a:pPr>
            <a:r>
              <a:rPr lang="en-US" altLang="zh-CN" sz="1400"/>
              <a:t>   use of the chunked transfer-coding, and therefore MUST use a</a:t>
            </a:r>
          </a:p>
          <a:p>
            <a:pPr eaLnBrk="1" hangingPunct="1">
              <a:lnSpc>
                <a:spcPct val="80000"/>
              </a:lnSpc>
            </a:pPr>
            <a:r>
              <a:rPr lang="en-US" altLang="zh-CN" sz="1400"/>
              <a:t>   Content-Length for marking the ending boundary of each message.</a:t>
            </a:r>
          </a:p>
          <a:p>
            <a:pPr eaLnBrk="1" hangingPunct="1">
              <a:lnSpc>
                <a:spcPct val="80000"/>
              </a:lnSpc>
            </a:pPr>
            <a:endParaRPr lang="en-US" altLang="zh-CN" sz="1400"/>
          </a:p>
          <a:p>
            <a:pPr eaLnBrk="1" hangingPunct="1">
              <a:lnSpc>
                <a:spcPct val="80000"/>
              </a:lnSpc>
            </a:pPr>
            <a:r>
              <a:rPr lang="en-US" altLang="zh-CN" sz="1400"/>
              <a:t>   A client MUST NOT send the Keep-Alive connection token to a proxy</a:t>
            </a:r>
          </a:p>
          <a:p>
            <a:pPr eaLnBrk="1" hangingPunct="1">
              <a:lnSpc>
                <a:spcPct val="80000"/>
              </a:lnSpc>
            </a:pPr>
            <a:r>
              <a:rPr lang="en-US" altLang="zh-CN" sz="1400"/>
              <a:t>   server as HTTP/1.0 proxy servers do not obey the rules of HTTP/1.1</a:t>
            </a:r>
          </a:p>
          <a:p>
            <a:pPr eaLnBrk="1" hangingPunct="1">
              <a:lnSpc>
                <a:spcPct val="80000"/>
              </a:lnSpc>
            </a:pPr>
            <a:r>
              <a:rPr lang="en-US" altLang="zh-CN" sz="1400"/>
              <a:t>   for parsing the Connection header field.</a:t>
            </a:r>
          </a:p>
          <a:p>
            <a:pPr eaLnBrk="1" hangingPunct="1">
              <a:lnSpc>
                <a:spcPct val="80000"/>
              </a:lnSpc>
            </a:pPr>
            <a:endParaRPr lang="en-US" altLang="zh-CN" sz="1400"/>
          </a:p>
          <a:p>
            <a:pPr eaLnBrk="1" hangingPunct="1">
              <a:lnSpc>
                <a:spcPct val="80000"/>
              </a:lnSpc>
            </a:pPr>
            <a:r>
              <a:rPr lang="en-US" altLang="zh-CN" sz="1400"/>
              <a:t>19.7.1.1 The Keep-Alive Header</a:t>
            </a:r>
          </a:p>
          <a:p>
            <a:pPr eaLnBrk="1" hangingPunct="1">
              <a:lnSpc>
                <a:spcPct val="80000"/>
              </a:lnSpc>
            </a:pPr>
            <a:endParaRPr lang="en-US" altLang="zh-CN" sz="1400"/>
          </a:p>
          <a:p>
            <a:pPr eaLnBrk="1" hangingPunct="1">
              <a:lnSpc>
                <a:spcPct val="80000"/>
              </a:lnSpc>
            </a:pPr>
            <a:r>
              <a:rPr lang="en-US" altLang="zh-CN" sz="1400"/>
              <a:t>   When the Keep-Alive connection-token has been transmitted with a</a:t>
            </a:r>
          </a:p>
          <a:p>
            <a:pPr eaLnBrk="1" hangingPunct="1">
              <a:lnSpc>
                <a:spcPct val="80000"/>
              </a:lnSpc>
            </a:pPr>
            <a:r>
              <a:rPr lang="en-US" altLang="zh-CN" sz="1400"/>
              <a:t>   request or a response, a Keep-Alive header field MAY also be</a:t>
            </a:r>
          </a:p>
          <a:p>
            <a:pPr eaLnBrk="1" hangingPunct="1">
              <a:lnSpc>
                <a:spcPct val="80000"/>
              </a:lnSpc>
            </a:pPr>
            <a:r>
              <a:rPr lang="en-US" altLang="zh-CN" sz="1400"/>
              <a:t>   included. The Keep-Alive header field takes the following form:</a:t>
            </a:r>
          </a:p>
          <a:p>
            <a:pPr eaLnBrk="1" hangingPunct="1">
              <a:lnSpc>
                <a:spcPct val="80000"/>
              </a:lnSpc>
            </a:pPr>
            <a:endParaRPr lang="en-US" altLang="zh-CN" sz="1400"/>
          </a:p>
          <a:p>
            <a:pPr eaLnBrk="1" hangingPunct="1">
              <a:lnSpc>
                <a:spcPct val="80000"/>
              </a:lnSpc>
            </a:pPr>
            <a:r>
              <a:rPr lang="en-US" altLang="zh-CN" sz="1400"/>
              <a:t>          Keep-Alive-header = "Keep-Alive" ":" 0# keepalive-param</a:t>
            </a:r>
          </a:p>
          <a:p>
            <a:pPr eaLnBrk="1" hangingPunct="1">
              <a:lnSpc>
                <a:spcPct val="80000"/>
              </a:lnSpc>
            </a:pPr>
            <a:endParaRPr lang="en-US" altLang="zh-CN" sz="1400"/>
          </a:p>
          <a:p>
            <a:pPr eaLnBrk="1" hangingPunct="1">
              <a:lnSpc>
                <a:spcPct val="80000"/>
              </a:lnSpc>
            </a:pPr>
            <a:r>
              <a:rPr lang="en-US" altLang="zh-CN" sz="1400"/>
              <a:t>          keepalive-param = param-name "=" value</a:t>
            </a:r>
          </a:p>
          <a:p>
            <a:pPr eaLnBrk="1" hangingPunct="1">
              <a:lnSpc>
                <a:spcPct val="80000"/>
              </a:lnSpc>
            </a:pPr>
            <a:endParaRPr lang="en-US" altLang="zh-CN" sz="1400"/>
          </a:p>
          <a:p>
            <a:pPr eaLnBrk="1" hangingPunct="1">
              <a:lnSpc>
                <a:spcPct val="80000"/>
              </a:lnSpc>
            </a:pPr>
            <a:r>
              <a:rPr lang="en-US" altLang="zh-CN" sz="1400"/>
              <a:t>   The Keep-Alive header itself is optional, and is used only if a</a:t>
            </a:r>
          </a:p>
          <a:p>
            <a:pPr eaLnBrk="1" hangingPunct="1">
              <a:lnSpc>
                <a:spcPct val="80000"/>
              </a:lnSpc>
            </a:pPr>
            <a:r>
              <a:rPr lang="en-US" altLang="zh-CN" sz="1400"/>
              <a:t>   parameter is being sent. HTTP/1.1 does not define any parameters.</a:t>
            </a:r>
          </a:p>
          <a:p>
            <a:pPr eaLnBrk="1" hangingPunct="1">
              <a:lnSpc>
                <a:spcPct val="80000"/>
              </a:lnSpc>
            </a:pPr>
            <a:endParaRPr lang="en-US" altLang="zh-CN" sz="1400"/>
          </a:p>
          <a:p>
            <a:pPr eaLnBrk="1" hangingPunct="1">
              <a:lnSpc>
                <a:spcPct val="80000"/>
              </a:lnSpc>
            </a:pPr>
            <a:r>
              <a:rPr lang="en-US" altLang="zh-CN" sz="1400"/>
              <a:t>   If the Keep-Alive header is sent, the corresponding connection token</a:t>
            </a:r>
          </a:p>
          <a:p>
            <a:pPr eaLnBrk="1" hangingPunct="1">
              <a:lnSpc>
                <a:spcPct val="80000"/>
              </a:lnSpc>
            </a:pPr>
            <a:r>
              <a:rPr lang="en-US" altLang="zh-CN" sz="1400"/>
              <a:t>   MUST be transmitted. The Keep-Alive header MUST be ignored if</a:t>
            </a:r>
          </a:p>
          <a:p>
            <a:pPr eaLnBrk="1" hangingPunct="1">
              <a:lnSpc>
                <a:spcPct val="80000"/>
              </a:lnSpc>
            </a:pPr>
            <a:r>
              <a:rPr lang="en-US" altLang="zh-CN" sz="1400"/>
              <a:t>   received without the connection token.</a:t>
            </a:r>
          </a:p>
          <a:p>
            <a:pPr eaLnBrk="1" hangingPunct="1">
              <a:lnSpc>
                <a:spcPct val="80000"/>
              </a:lnSpc>
            </a:pPr>
            <a:endParaRPr lang="en-US" altLang="zh-CN"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28A69924-32E5-454B-B017-8DF81F125D11}" type="slidenum">
              <a:rPr lang="en-US" altLang="zh-CN" smtClean="0"/>
              <a:pPr/>
              <a:t>66</a:t>
            </a:fld>
            <a:endParaRPr lang="en-US" altLang="zh-CN"/>
          </a:p>
        </p:txBody>
      </p:sp>
      <p:sp>
        <p:nvSpPr>
          <p:cNvPr id="201731" name="Rectangle 2"/>
          <p:cNvSpPr>
            <a:spLocks noGrp="1" noRot="1" noChangeAspect="1" noChangeArrowheads="1" noTextEdit="1"/>
          </p:cNvSpPr>
          <p:nvPr>
            <p:ph type="sldImg"/>
          </p:nvPr>
        </p:nvSpPr>
        <p:spPr>
          <a:xfrm>
            <a:off x="992188" y="768350"/>
            <a:ext cx="5114925" cy="3836988"/>
          </a:xfrm>
          <a:ln/>
        </p:spPr>
      </p:sp>
      <p:sp>
        <p:nvSpPr>
          <p:cNvPr id="201732" name="Rectangle 3"/>
          <p:cNvSpPr>
            <a:spLocks noGrp="1" noChangeArrowheads="1"/>
          </p:cNvSpPr>
          <p:nvPr>
            <p:ph type="body" idx="1"/>
          </p:nvPr>
        </p:nvSpPr>
        <p:spPr>
          <a:noFill/>
          <a:ln/>
        </p:spPr>
        <p:txBody>
          <a:bodyPr/>
          <a:lstStyle/>
          <a:p>
            <a:pPr eaLnBrk="1" hangingPunct="1"/>
            <a:r>
              <a:rPr lang="en-US" altLang="zh-CN" b="1"/>
              <a:t>RFC 2109: HTTP State Management Mechanism </a:t>
            </a:r>
          </a:p>
          <a:p>
            <a:pPr eaLnBrk="1" hangingPunct="1"/>
            <a:endParaRPr lang="en-US" altLang="zh-CN" b="1"/>
          </a:p>
          <a:p>
            <a:pPr eaLnBrk="1" hangingPunct="1"/>
            <a:r>
              <a:rPr lang="en-US" altLang="zh-CN" b="1"/>
              <a:t>The origin server initiates a session</a:t>
            </a:r>
            <a:r>
              <a:rPr lang="zh-CN" altLang="en-US" b="1"/>
              <a:t>。</a:t>
            </a:r>
          </a:p>
          <a:p>
            <a:pPr eaLnBrk="1" hangingPunct="1"/>
            <a:endParaRPr lang="zh-CN" altLang="en-US" b="1"/>
          </a:p>
          <a:p>
            <a:pPr eaLnBrk="1" hangingPunct="1"/>
            <a:r>
              <a:rPr lang="en-US" altLang="zh-CN" b="1"/>
              <a:t>Note that "session" here does not refer to a persistent network connection but</a:t>
            </a:r>
          </a:p>
          <a:p>
            <a:pPr eaLnBrk="1" hangingPunct="1"/>
            <a:r>
              <a:rPr lang="en-US" altLang="zh-CN" b="1"/>
              <a:t>to a logical session created from HTTP requests and responses.  The</a:t>
            </a:r>
          </a:p>
          <a:p>
            <a:pPr eaLnBrk="1" hangingPunct="1"/>
            <a:r>
              <a:rPr lang="en-US" altLang="zh-CN" b="1"/>
              <a:t>presence or absence of a persistent connection should have no effect</a:t>
            </a:r>
          </a:p>
          <a:p>
            <a:pPr eaLnBrk="1" hangingPunct="1"/>
            <a:r>
              <a:rPr lang="en-US" altLang="zh-CN" b="1"/>
              <a:t>on the use of cookie-derived sessions.</a:t>
            </a:r>
          </a:p>
          <a:p>
            <a:pPr eaLnBrk="1" hangingPunct="1"/>
            <a:endParaRPr lang="en-US" altLang="zh-CN" b="1"/>
          </a:p>
          <a:p>
            <a:pPr eaLnBrk="1" hangingPunct="1"/>
            <a:endParaRPr lang="en-US" altLang="zh-CN" b="1"/>
          </a:p>
          <a:p>
            <a:pPr eaLnBrk="1" hangingPunct="1"/>
            <a:r>
              <a:rPr lang="zh-CN" altLang="en-US">
                <a:cs typeface="Times New Roman" pitchFamily="18" charset="0"/>
              </a:rPr>
              <a:t>一个</a:t>
            </a:r>
            <a:r>
              <a:rPr lang="en-US" altLang="zh-CN">
                <a:cs typeface="Times New Roman" pitchFamily="18" charset="0"/>
              </a:rPr>
              <a:t>Cookies</a:t>
            </a:r>
            <a:r>
              <a:rPr lang="zh-CN" altLang="en-US">
                <a:cs typeface="Times New Roman" pitchFamily="18" charset="0"/>
              </a:rPr>
              <a:t>是</a:t>
            </a:r>
            <a:r>
              <a:rPr lang="en-US" altLang="zh-CN">
                <a:cs typeface="Times New Roman" pitchFamily="18" charset="0"/>
              </a:rPr>
              <a:t>Web</a:t>
            </a:r>
            <a:r>
              <a:rPr lang="zh-CN" altLang="en-US">
                <a:cs typeface="Times New Roman" pitchFamily="18" charset="0"/>
              </a:rPr>
              <a:t>服务器存放在用户硬盘的一段文本，</a:t>
            </a:r>
            <a:r>
              <a:rPr lang="en-US" altLang="zh-CN">
                <a:cs typeface="Times New Roman" pitchFamily="18" charset="0"/>
              </a:rPr>
              <a:t>Cookies</a:t>
            </a:r>
            <a:r>
              <a:rPr lang="zh-CN" altLang="en-US">
                <a:cs typeface="Times New Roman" pitchFamily="18" charset="0"/>
              </a:rPr>
              <a:t>允许一个</a:t>
            </a:r>
            <a:r>
              <a:rPr lang="en-US" altLang="zh-CN">
                <a:cs typeface="Times New Roman" pitchFamily="18" charset="0"/>
              </a:rPr>
              <a:t>Web</a:t>
            </a:r>
            <a:r>
              <a:rPr lang="zh-CN" altLang="en-US">
                <a:cs typeface="Times New Roman" pitchFamily="18" charset="0"/>
              </a:rPr>
              <a:t>站点在用户的机器存放一些文本的信息，并可以在以后重新获取它。这个基于文本的信息存储着一些“键－值”对。 </a:t>
            </a:r>
            <a:endParaRPr lang="en-US" altLang="zh-CN">
              <a:cs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p>
            <a:fld id="{8FEE0817-0035-4CB2-A126-84AC028AC2CA}" type="slidenum">
              <a:rPr lang="en-US" altLang="zh-CN" smtClean="0"/>
              <a:pPr/>
              <a:t>67</a:t>
            </a:fld>
            <a:endParaRPr lang="en-US" altLang="zh-CN"/>
          </a:p>
        </p:txBody>
      </p:sp>
      <p:sp>
        <p:nvSpPr>
          <p:cNvPr id="202755" name="Rectangle 2"/>
          <p:cNvSpPr>
            <a:spLocks noGrp="1" noRot="1" noChangeAspect="1" noChangeArrowheads="1" noTextEdit="1"/>
          </p:cNvSpPr>
          <p:nvPr>
            <p:ph type="sldImg"/>
          </p:nvPr>
        </p:nvSpPr>
        <p:spPr>
          <a:xfrm>
            <a:off x="992188" y="768350"/>
            <a:ext cx="5114925" cy="3836988"/>
          </a:xfrm>
          <a:ln/>
        </p:spPr>
      </p:sp>
      <p:sp>
        <p:nvSpPr>
          <p:cNvPr id="202756" name="Rectangle 3"/>
          <p:cNvSpPr>
            <a:spLocks noGrp="1" noChangeArrowheads="1"/>
          </p:cNvSpPr>
          <p:nvPr>
            <p:ph type="body" idx="1"/>
          </p:nvPr>
        </p:nvSpPr>
        <p:spPr>
          <a:noFill/>
          <a:ln/>
        </p:spPr>
        <p:txBody>
          <a:bodyPr/>
          <a:lstStyle/>
          <a:p>
            <a:pPr eaLnBrk="1" hangingPunct="1"/>
            <a:r>
              <a:rPr lang="en-US" altLang="zh-CN" b="1"/>
              <a:t>RFC 2109: HTTP State Management Mechanism </a:t>
            </a:r>
          </a:p>
          <a:p>
            <a:pPr eaLnBrk="1" hangingPunct="1"/>
            <a:endParaRPr lang="en-US" altLang="zh-CN" b="1"/>
          </a:p>
          <a:p>
            <a:pPr eaLnBrk="1" hangingPunct="1"/>
            <a:r>
              <a:rPr lang="en-US" altLang="zh-CN" b="1"/>
              <a:t>The origin server initiates a session</a:t>
            </a:r>
            <a:r>
              <a:rPr lang="zh-CN" altLang="en-US" b="1"/>
              <a:t>。</a:t>
            </a:r>
          </a:p>
          <a:p>
            <a:pPr eaLnBrk="1" hangingPunct="1"/>
            <a:endParaRPr lang="zh-CN" altLang="en-US" b="1"/>
          </a:p>
          <a:p>
            <a:pPr eaLnBrk="1" hangingPunct="1"/>
            <a:r>
              <a:rPr lang="en-US" altLang="zh-CN" b="1"/>
              <a:t>Note that "session" here does not refer to a persistent network connection but</a:t>
            </a:r>
          </a:p>
          <a:p>
            <a:pPr eaLnBrk="1" hangingPunct="1"/>
            <a:r>
              <a:rPr lang="en-US" altLang="zh-CN" b="1"/>
              <a:t>to a logical session created from HTTP requests and responses.  The</a:t>
            </a:r>
          </a:p>
          <a:p>
            <a:pPr eaLnBrk="1" hangingPunct="1"/>
            <a:r>
              <a:rPr lang="en-US" altLang="zh-CN" b="1"/>
              <a:t>presence or absence of a persistent connection should have no effect</a:t>
            </a:r>
          </a:p>
          <a:p>
            <a:pPr eaLnBrk="1" hangingPunct="1"/>
            <a:r>
              <a:rPr lang="en-US" altLang="zh-CN" b="1"/>
              <a:t>on the use of cookie-derived sessions.</a:t>
            </a:r>
          </a:p>
          <a:p>
            <a:pPr eaLnBrk="1" hangingPunct="1"/>
            <a:endParaRPr lang="en-US" altLang="zh-CN" b="1"/>
          </a:p>
          <a:p>
            <a:pPr eaLnBrk="1" hangingPunct="1"/>
            <a:endParaRPr lang="en-US" altLang="zh-CN" b="1"/>
          </a:p>
          <a:p>
            <a:pPr eaLnBrk="1" hangingPunct="1"/>
            <a:r>
              <a:rPr lang="zh-CN" altLang="en-US">
                <a:cs typeface="Times New Roman" pitchFamily="18" charset="0"/>
              </a:rPr>
              <a:t>一个</a:t>
            </a:r>
            <a:r>
              <a:rPr lang="en-US" altLang="zh-CN">
                <a:cs typeface="Times New Roman" pitchFamily="18" charset="0"/>
              </a:rPr>
              <a:t>Cookies</a:t>
            </a:r>
            <a:r>
              <a:rPr lang="zh-CN" altLang="en-US">
                <a:cs typeface="Times New Roman" pitchFamily="18" charset="0"/>
              </a:rPr>
              <a:t>是</a:t>
            </a:r>
            <a:r>
              <a:rPr lang="en-US" altLang="zh-CN">
                <a:cs typeface="Times New Roman" pitchFamily="18" charset="0"/>
              </a:rPr>
              <a:t>Web</a:t>
            </a:r>
            <a:r>
              <a:rPr lang="zh-CN" altLang="en-US">
                <a:cs typeface="Times New Roman" pitchFamily="18" charset="0"/>
              </a:rPr>
              <a:t>服务器存放在用户硬盘的一段文本，</a:t>
            </a:r>
            <a:r>
              <a:rPr lang="en-US" altLang="zh-CN">
                <a:cs typeface="Times New Roman" pitchFamily="18" charset="0"/>
              </a:rPr>
              <a:t>Cookies</a:t>
            </a:r>
            <a:r>
              <a:rPr lang="zh-CN" altLang="en-US">
                <a:cs typeface="Times New Roman" pitchFamily="18" charset="0"/>
              </a:rPr>
              <a:t>允许一个</a:t>
            </a:r>
            <a:r>
              <a:rPr lang="en-US" altLang="zh-CN">
                <a:cs typeface="Times New Roman" pitchFamily="18" charset="0"/>
              </a:rPr>
              <a:t>Web</a:t>
            </a:r>
            <a:r>
              <a:rPr lang="zh-CN" altLang="en-US">
                <a:cs typeface="Times New Roman" pitchFamily="18" charset="0"/>
              </a:rPr>
              <a:t>站点在用户的机器存放一些文本的信息，并可以在以后重新获取它。这个基于文本的信息存储着一些“键－值”对。 </a:t>
            </a:r>
            <a:endParaRPr lang="en-US" altLang="zh-CN">
              <a:cs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p>
            <a:fld id="{EC8F8CED-858E-4CDC-8399-9A20520D2C9B}" type="slidenum">
              <a:rPr lang="en-US" altLang="zh-CN" smtClean="0"/>
              <a:pPr/>
              <a:t>99</a:t>
            </a:fld>
            <a:endParaRPr lang="en-US" altLang="zh-CN"/>
          </a:p>
        </p:txBody>
      </p:sp>
      <p:sp>
        <p:nvSpPr>
          <p:cNvPr id="203779" name="Rectangle 2"/>
          <p:cNvSpPr>
            <a:spLocks noGrp="1" noRot="1" noChangeAspect="1" noChangeArrowheads="1" noTextEdit="1"/>
          </p:cNvSpPr>
          <p:nvPr>
            <p:ph type="sldImg"/>
          </p:nvPr>
        </p:nvSpPr>
        <p:spPr>
          <a:xfrm>
            <a:off x="992188" y="768350"/>
            <a:ext cx="5114925" cy="3836988"/>
          </a:xfrm>
          <a:ln/>
        </p:spPr>
      </p:sp>
      <p:sp>
        <p:nvSpPr>
          <p:cNvPr id="203780" name="Rectangle 3"/>
          <p:cNvSpPr>
            <a:spLocks noGrp="1" noChangeArrowheads="1"/>
          </p:cNvSpPr>
          <p:nvPr>
            <p:ph type="body" idx="1"/>
          </p:nvPr>
        </p:nvSpPr>
        <p:spPr>
          <a:noFill/>
          <a:ln/>
        </p:spPr>
        <p:txBody>
          <a:bodyPr/>
          <a:lstStyle/>
          <a:p>
            <a:pPr eaLnBrk="1" hangingPunct="1"/>
            <a:r>
              <a:rPr lang="en-US" altLang="zh-CN">
                <a:hlinkClick r:id="rId3"/>
              </a:rPr>
              <a:t>RFC-822</a:t>
            </a:r>
            <a:r>
              <a:rPr lang="en-US" altLang="zh-CN"/>
              <a:t> Standard for the format of ARPA Internet text messages </a:t>
            </a:r>
          </a:p>
          <a:p>
            <a:pPr eaLnBrk="1" hangingPunct="1"/>
            <a:r>
              <a:rPr lang="en-US" altLang="zh-CN">
                <a:hlinkClick r:id="rId4"/>
              </a:rPr>
              <a:t>RFC-2045</a:t>
            </a:r>
            <a:r>
              <a:rPr lang="en-US" altLang="zh-CN"/>
              <a:t> Multipurpose Internet Mail Extensions (MIME) Part One: Format of Internet Message Bodies </a:t>
            </a:r>
          </a:p>
          <a:p>
            <a:pPr eaLnBrk="1" hangingPunct="1"/>
            <a:r>
              <a:rPr lang="en-US" altLang="zh-CN">
                <a:hlinkClick r:id="rId5"/>
              </a:rPr>
              <a:t>RFC-2046</a:t>
            </a:r>
            <a:r>
              <a:rPr lang="en-US" altLang="zh-CN"/>
              <a:t> Multipurpose Internet Mail Extensions (MIME) Part Two: Media Types </a:t>
            </a:r>
          </a:p>
          <a:p>
            <a:pPr eaLnBrk="1" hangingPunct="1"/>
            <a:r>
              <a:rPr lang="en-US" altLang="zh-CN">
                <a:hlinkClick r:id="rId6"/>
              </a:rPr>
              <a:t>RFC-2047</a:t>
            </a:r>
            <a:r>
              <a:rPr lang="en-US" altLang="zh-CN"/>
              <a:t> Multipurpose Internet Mail Extensions (MIME) Part Three: Message Header Extensions for Non-ASCII Text </a:t>
            </a:r>
          </a:p>
          <a:p>
            <a:pPr eaLnBrk="1" hangingPunct="1"/>
            <a:r>
              <a:rPr lang="en-US" altLang="zh-CN">
                <a:hlinkClick r:id="rId7"/>
              </a:rPr>
              <a:t>RFC-2048</a:t>
            </a:r>
            <a:r>
              <a:rPr lang="en-US" altLang="zh-CN"/>
              <a:t> Multipurpose Internet Mail Extensions (MIME) Part Four: Registration Procedures </a:t>
            </a:r>
          </a:p>
          <a:p>
            <a:pPr eaLnBrk="1" hangingPunct="1"/>
            <a:r>
              <a:rPr lang="en-US" altLang="zh-CN">
                <a:hlinkClick r:id="rId8"/>
              </a:rPr>
              <a:t>RFC-2049</a:t>
            </a:r>
            <a:r>
              <a:rPr lang="en-US" altLang="zh-CN"/>
              <a:t> Multipurpose Internet Mail Extensions (MIME) Part Five: Conformance Criteria and Examples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p:spPr>
        <p:txBody>
          <a:bodyPr/>
          <a:lstStyle/>
          <a:p>
            <a:fld id="{33A56E20-B035-4BBE-B1B8-BB421BAD4BE5}" type="slidenum">
              <a:rPr lang="en-US" altLang="zh-CN" smtClean="0"/>
              <a:pPr/>
              <a:t>105</a:t>
            </a:fld>
            <a:endParaRPr lang="en-US" altLang="zh-CN"/>
          </a:p>
        </p:txBody>
      </p:sp>
      <p:sp>
        <p:nvSpPr>
          <p:cNvPr id="204803" name="Rectangle 2"/>
          <p:cNvSpPr>
            <a:spLocks noGrp="1" noRot="1" noChangeAspect="1" noChangeArrowheads="1" noTextEdit="1"/>
          </p:cNvSpPr>
          <p:nvPr>
            <p:ph type="sldImg"/>
          </p:nvPr>
        </p:nvSpPr>
        <p:spPr>
          <a:xfrm>
            <a:off x="992188" y="768350"/>
            <a:ext cx="5114925" cy="3836988"/>
          </a:xfrm>
          <a:ln/>
        </p:spPr>
      </p:sp>
      <p:sp>
        <p:nvSpPr>
          <p:cNvPr id="204804" name="Rectangle 3"/>
          <p:cNvSpPr>
            <a:spLocks noGrp="1" noChangeArrowheads="1"/>
          </p:cNvSpPr>
          <p:nvPr>
            <p:ph type="body" idx="1"/>
          </p:nvPr>
        </p:nvSpPr>
        <p:spPr>
          <a:noFill/>
          <a:ln/>
        </p:spPr>
        <p:txBody>
          <a:bodyPr/>
          <a:lstStyle/>
          <a:p>
            <a:pPr eaLnBrk="1" hangingPunct="1"/>
            <a:r>
              <a:rPr lang="en-US" altLang="zh-CN"/>
              <a:t> Special processing is performed if fewer than 24 bits are available</a:t>
            </a:r>
          </a:p>
          <a:p>
            <a:pPr eaLnBrk="1" hangingPunct="1"/>
            <a:r>
              <a:rPr lang="en-US" altLang="zh-CN"/>
              <a:t>   at the end of the data being encoded.  A full encoding quantum is</a:t>
            </a:r>
          </a:p>
          <a:p>
            <a:pPr eaLnBrk="1" hangingPunct="1"/>
            <a:r>
              <a:rPr lang="en-US" altLang="zh-CN"/>
              <a:t>   always completed at the end of a body.  When fewer than 24 input bits</a:t>
            </a:r>
          </a:p>
          <a:p>
            <a:pPr eaLnBrk="1" hangingPunct="1"/>
            <a:r>
              <a:rPr lang="en-US" altLang="zh-CN"/>
              <a:t>   are available in an input group, zero bits are added (on the right)</a:t>
            </a:r>
          </a:p>
          <a:p>
            <a:pPr eaLnBrk="1" hangingPunct="1"/>
            <a:r>
              <a:rPr lang="en-US" altLang="zh-CN"/>
              <a:t>   to form an integral number of 6-bit groups.  Padding at the end of</a:t>
            </a:r>
          </a:p>
          <a:p>
            <a:pPr eaLnBrk="1" hangingPunct="1"/>
            <a:r>
              <a:rPr lang="en-US" altLang="zh-CN"/>
              <a:t>   the data is performed using the "=" character.  Since all base64</a:t>
            </a:r>
          </a:p>
          <a:p>
            <a:pPr eaLnBrk="1" hangingPunct="1"/>
            <a:r>
              <a:rPr lang="en-US" altLang="zh-CN"/>
              <a:t>   input is an integral number of octets, only the following cases can</a:t>
            </a:r>
          </a:p>
          <a:p>
            <a:pPr eaLnBrk="1" hangingPunct="1"/>
            <a:r>
              <a:rPr lang="en-US" altLang="zh-CN"/>
              <a:t>   arise: (1) the final quantum of encoding input is an integral</a:t>
            </a:r>
          </a:p>
          <a:p>
            <a:pPr eaLnBrk="1" hangingPunct="1"/>
            <a:r>
              <a:rPr lang="en-US" altLang="zh-CN"/>
              <a:t>   multiple of 24 bits; here, the final unit of encoded output will be</a:t>
            </a:r>
          </a:p>
          <a:p>
            <a:pPr eaLnBrk="1" hangingPunct="1"/>
            <a:r>
              <a:rPr lang="en-US" altLang="zh-CN"/>
              <a:t>   an integral multiple of 4 characters with no "=" padding, (2) the</a:t>
            </a:r>
          </a:p>
          <a:p>
            <a:pPr eaLnBrk="1" hangingPunct="1"/>
            <a:r>
              <a:rPr lang="en-US" altLang="zh-CN"/>
              <a:t>   final quantum of encoding input is exactly 8 bits; here, the final</a:t>
            </a:r>
          </a:p>
          <a:p>
            <a:pPr eaLnBrk="1" hangingPunct="1"/>
            <a:r>
              <a:rPr lang="en-US" altLang="zh-CN"/>
              <a:t>   unit of encoded output will be two characters followed by two "="</a:t>
            </a:r>
          </a:p>
          <a:p>
            <a:pPr eaLnBrk="1" hangingPunct="1"/>
            <a:r>
              <a:rPr lang="en-US" altLang="zh-CN"/>
              <a:t>   padding characters, or (3) the final quantum of encoding input is</a:t>
            </a:r>
          </a:p>
          <a:p>
            <a:pPr eaLnBrk="1" hangingPunct="1"/>
            <a:r>
              <a:rPr lang="en-US" altLang="zh-CN"/>
              <a:t>   exactly 16 bits; here, the final unit of encoded output will be three</a:t>
            </a:r>
          </a:p>
          <a:p>
            <a:pPr eaLnBrk="1" hangingPunct="1"/>
            <a:r>
              <a:rPr lang="en-US" altLang="zh-CN"/>
              <a:t>   characters followed by one "=" padding character.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p:spPr>
        <p:txBody>
          <a:bodyPr/>
          <a:lstStyle/>
          <a:p>
            <a:fld id="{1DB97F46-072A-40A2-A314-834DCDE2EBB3}" type="slidenum">
              <a:rPr lang="en-US" altLang="zh-CN" smtClean="0"/>
              <a:pPr/>
              <a:t>107</a:t>
            </a:fld>
            <a:endParaRPr lang="en-US" altLang="zh-CN"/>
          </a:p>
        </p:txBody>
      </p:sp>
      <p:sp>
        <p:nvSpPr>
          <p:cNvPr id="205827" name="Rectangle 2"/>
          <p:cNvSpPr>
            <a:spLocks noGrp="1" noRot="1" noChangeAspect="1" noChangeArrowheads="1" noTextEdit="1"/>
          </p:cNvSpPr>
          <p:nvPr>
            <p:ph type="sldImg"/>
          </p:nvPr>
        </p:nvSpPr>
        <p:spPr>
          <a:xfrm>
            <a:off x="992188" y="768350"/>
            <a:ext cx="5114925" cy="3836988"/>
          </a:xfrm>
          <a:ln/>
        </p:spPr>
      </p:sp>
      <p:sp>
        <p:nvSpPr>
          <p:cNvPr id="205828" name="Rectangle 3"/>
          <p:cNvSpPr>
            <a:spLocks noGrp="1" noChangeArrowheads="1"/>
          </p:cNvSpPr>
          <p:nvPr>
            <p:ph type="body" idx="1"/>
          </p:nvPr>
        </p:nvSpPr>
        <p:spPr>
          <a:noFill/>
          <a:ln/>
        </p:spPr>
        <p:txBody>
          <a:bodyPr/>
          <a:lstStyle/>
          <a:p>
            <a:pPr eaLnBrk="1" hangingPunct="1"/>
            <a:r>
              <a:rPr lang="en-US" altLang="zh-CN"/>
              <a:t>(General 8bit representation) Any octet, except a CR or</a:t>
            </a:r>
          </a:p>
          <a:p>
            <a:pPr eaLnBrk="1" hangingPunct="1"/>
            <a:r>
              <a:rPr lang="en-US" altLang="zh-CN"/>
              <a:t>          LF that is part of a CRLF line break of the canonical</a:t>
            </a:r>
          </a:p>
          <a:p>
            <a:pPr eaLnBrk="1" hangingPunct="1"/>
            <a:r>
              <a:rPr lang="en-US" altLang="zh-CN"/>
              <a:t>          (standard) form of the data being encoded, may be</a:t>
            </a:r>
          </a:p>
          <a:p>
            <a:pPr eaLnBrk="1" hangingPunct="1"/>
            <a:r>
              <a:rPr lang="en-US" altLang="zh-CN"/>
              <a:t>          represented by an "=" followed by a two digit</a:t>
            </a:r>
          </a:p>
          <a:p>
            <a:pPr eaLnBrk="1" hangingPunct="1"/>
            <a:r>
              <a:rPr lang="en-US" altLang="zh-CN"/>
              <a:t>          hexadecimal representation of the octet's value.  The</a:t>
            </a:r>
          </a:p>
          <a:p>
            <a:pPr eaLnBrk="1" hangingPunct="1"/>
            <a:r>
              <a:rPr lang="en-US" altLang="zh-CN"/>
              <a:t>          digits of the hexadecimal alphabet, for this purpose,</a:t>
            </a:r>
          </a:p>
          <a:p>
            <a:pPr eaLnBrk="1" hangingPunct="1"/>
            <a:r>
              <a:rPr lang="en-US" altLang="zh-CN"/>
              <a:t>          are "0123456789ABCDEF".  Uppercase letters must be</a:t>
            </a:r>
          </a:p>
          <a:p>
            <a:pPr eaLnBrk="1" hangingPunct="1"/>
            <a:r>
              <a:rPr lang="en-US" altLang="zh-CN"/>
              <a:t>          used; lowercase letters are not allowed.  Thus, for</a:t>
            </a:r>
          </a:p>
          <a:p>
            <a:pPr eaLnBrk="1" hangingPunct="1"/>
            <a:r>
              <a:rPr lang="en-US" altLang="zh-CN"/>
              <a:t>          example, the decimal value 12 (US-ASCII form feed) can</a:t>
            </a:r>
          </a:p>
          <a:p>
            <a:pPr eaLnBrk="1" hangingPunct="1"/>
            <a:r>
              <a:rPr lang="en-US" altLang="zh-CN"/>
              <a:t>          be represented by "=0C", and the decimal value 61 (US-</a:t>
            </a:r>
          </a:p>
          <a:p>
            <a:pPr eaLnBrk="1" hangingPunct="1"/>
            <a:r>
              <a:rPr lang="en-US" altLang="zh-CN"/>
              <a:t>          ASCII EQUAL SIGN) can be represented by "=3D".  This</a:t>
            </a:r>
          </a:p>
          <a:p>
            <a:pPr eaLnBrk="1" hangingPunct="1"/>
            <a:r>
              <a:rPr lang="en-US" altLang="zh-CN"/>
              <a:t>          rule must be followed except when the following rules</a:t>
            </a:r>
          </a:p>
          <a:p>
            <a:pPr eaLnBrk="1" hangingPunct="1"/>
            <a:r>
              <a:rPr lang="en-US" altLang="zh-CN"/>
              <a:t>          allow an alternative encoding.</a:t>
            </a:r>
          </a:p>
          <a:p>
            <a:pPr eaLnBrk="1" hangingPunct="1"/>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90A92F26-5362-40E8-A2B8-B8086D3BE684}" type="slidenum">
              <a:rPr lang="en-US" altLang="zh-CN" smtClean="0"/>
              <a:pPr/>
              <a:t>113</a:t>
            </a:fld>
            <a:endParaRPr lang="en-US" altLang="zh-CN"/>
          </a:p>
        </p:txBody>
      </p:sp>
      <p:sp>
        <p:nvSpPr>
          <p:cNvPr id="206851" name="Rectangle 2"/>
          <p:cNvSpPr>
            <a:spLocks noGrp="1" noRot="1" noChangeAspect="1" noChangeArrowheads="1" noTextEdit="1"/>
          </p:cNvSpPr>
          <p:nvPr>
            <p:ph type="sldImg"/>
          </p:nvPr>
        </p:nvSpPr>
        <p:spPr>
          <a:xfrm>
            <a:off x="992188" y="768350"/>
            <a:ext cx="5114925" cy="3836988"/>
          </a:xfrm>
          <a:ln/>
        </p:spPr>
      </p:sp>
      <p:sp>
        <p:nvSpPr>
          <p:cNvPr id="206852" name="Rectangle 3"/>
          <p:cNvSpPr>
            <a:spLocks noGrp="1" noChangeArrowheads="1"/>
          </p:cNvSpPr>
          <p:nvPr>
            <p:ph type="body" idx="1"/>
          </p:nvPr>
        </p:nvSpPr>
        <p:spPr>
          <a:noFill/>
          <a:ln/>
        </p:spPr>
        <p:txBody>
          <a:bodyPr/>
          <a:lstStyle/>
          <a:p>
            <a:pPr eaLnBrk="1" hangingPunct="1"/>
            <a:r>
              <a:rPr lang="en-US" altLang="zh-CN"/>
              <a:t> </a:t>
            </a:r>
            <a:r>
              <a:rPr lang="en-US" altLang="zh-CN" sz="1400"/>
              <a:t>received    =  "Received"    ":"            ; one per relay</a:t>
            </a:r>
          </a:p>
          <a:p>
            <a:pPr eaLnBrk="1" hangingPunct="1"/>
            <a:r>
              <a:rPr lang="en-US" altLang="zh-CN" sz="1400"/>
              <a:t>                       ["from" domain]           ; sending host</a:t>
            </a:r>
          </a:p>
          <a:p>
            <a:pPr eaLnBrk="1" hangingPunct="1"/>
            <a:r>
              <a:rPr lang="en-US" altLang="zh-CN" sz="1400"/>
              <a:t>                       ["by"   domain]           ; receiving host</a:t>
            </a:r>
          </a:p>
          <a:p>
            <a:pPr eaLnBrk="1" hangingPunct="1"/>
            <a:r>
              <a:rPr lang="en-US" altLang="zh-CN" sz="1400"/>
              <a:t>                       ["via"  atom]             ; physical path</a:t>
            </a:r>
          </a:p>
          <a:p>
            <a:pPr eaLnBrk="1" hangingPunct="1"/>
            <a:r>
              <a:rPr lang="en-US" altLang="zh-CN" sz="1400"/>
              <a:t>                      *("with" atom)             ; link/mail protocol</a:t>
            </a:r>
          </a:p>
          <a:p>
            <a:pPr eaLnBrk="1" hangingPunct="1"/>
            <a:r>
              <a:rPr lang="en-US" altLang="zh-CN" sz="1400"/>
              <a:t>                       ["id"   msg-id]           ; receiver msg id</a:t>
            </a:r>
          </a:p>
          <a:p>
            <a:pPr eaLnBrk="1" hangingPunct="1"/>
            <a:r>
              <a:rPr lang="en-US" altLang="zh-CN" sz="1400"/>
              <a:t>                       ["for"  addr-spec]        ; initial form</a:t>
            </a:r>
          </a:p>
          <a:p>
            <a:pPr eaLnBrk="1" hangingPunct="1"/>
            <a:r>
              <a:rPr lang="en-US" altLang="zh-CN" sz="1400"/>
              <a:t>                       ";"    date-time         ; time received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幻灯片图像占位符 1"/>
          <p:cNvSpPr>
            <a:spLocks noGrp="1" noRot="1" noChangeAspect="1" noTextEdit="1"/>
          </p:cNvSpPr>
          <p:nvPr>
            <p:ph type="sldImg"/>
          </p:nvPr>
        </p:nvSpPr>
        <p:spPr>
          <a:xfrm>
            <a:off x="992188" y="768350"/>
            <a:ext cx="5114925" cy="3836988"/>
          </a:xfrm>
          <a:ln/>
        </p:spPr>
      </p:sp>
      <p:sp>
        <p:nvSpPr>
          <p:cNvPr id="3" name="备注占位符 2"/>
          <p:cNvSpPr>
            <a:spLocks noGrp="1"/>
          </p:cNvSpPr>
          <p:nvPr>
            <p:ph type="body" idx="1"/>
          </p:nvPr>
        </p:nvSpPr>
        <p:spPr/>
        <p:txBody>
          <a:bodyPr>
            <a:normAutofit fontScale="85000" lnSpcReduction="20000"/>
          </a:bodyPr>
          <a:lstStyle/>
          <a:p>
            <a:pPr>
              <a:defRPr/>
            </a:pPr>
            <a:br>
              <a:rPr lang="zh-CN" altLang="en-US" dirty="0"/>
            </a:br>
            <a:r>
              <a:rPr lang="zh-CN" altLang="en-US" dirty="0"/>
              <a:t>    </a:t>
            </a:r>
            <a:r>
              <a:rPr lang="en-US" altLang="zh-CN" dirty="0" err="1"/>
              <a:t>QMail</a:t>
            </a:r>
            <a:r>
              <a:rPr lang="zh-CN" altLang="en-US" dirty="0"/>
              <a:t>系统安装完成后，其</a:t>
            </a:r>
            <a:r>
              <a:rPr lang="en-US" altLang="zh-CN" dirty="0" err="1"/>
              <a:t>smtp</a:t>
            </a:r>
            <a:r>
              <a:rPr lang="zh-CN" altLang="en-US" dirty="0"/>
              <a:t>是允许任何人匿名发送邮件的。但是，这一点经常会被恶意的垃圾邮件发送者利用。因此，为了避免这种问题发生，我们为</a:t>
            </a:r>
            <a:r>
              <a:rPr lang="en-US" altLang="zh-CN" dirty="0" err="1"/>
              <a:t>qmail</a:t>
            </a:r>
            <a:r>
              <a:rPr lang="zh-CN" altLang="en-US" dirty="0"/>
              <a:t>安装并配置</a:t>
            </a:r>
            <a:r>
              <a:rPr lang="en-US" altLang="zh-CN" dirty="0" err="1"/>
              <a:t>smtp</a:t>
            </a:r>
            <a:r>
              <a:rPr lang="zh-CN" altLang="en-US" dirty="0"/>
              <a:t>发信密码认证功能。 </a:t>
            </a:r>
            <a:br>
              <a:rPr lang="zh-CN" altLang="en-US" dirty="0"/>
            </a:br>
            <a:r>
              <a:rPr lang="zh-CN" altLang="en-US" dirty="0"/>
              <a:t>    </a:t>
            </a:r>
            <a:br>
              <a:rPr lang="zh-CN" altLang="en-US" dirty="0"/>
            </a:br>
            <a:r>
              <a:rPr lang="zh-CN" altLang="en-US" dirty="0"/>
              <a:t>    首先我们先来认识一下什么是</a:t>
            </a:r>
            <a:r>
              <a:rPr lang="en-US" altLang="zh-CN" dirty="0" err="1"/>
              <a:t>smtp</a:t>
            </a:r>
            <a:r>
              <a:rPr lang="zh-CN" altLang="en-US" dirty="0"/>
              <a:t>下的</a:t>
            </a:r>
            <a:r>
              <a:rPr lang="en-US" altLang="zh-CN" dirty="0"/>
              <a:t>relay</a:t>
            </a:r>
            <a:r>
              <a:rPr lang="zh-CN" altLang="en-US" dirty="0"/>
              <a:t>规则。 </a:t>
            </a:r>
            <a:br>
              <a:rPr lang="zh-CN" altLang="en-US" dirty="0"/>
            </a:br>
            <a:r>
              <a:rPr lang="zh-CN" altLang="en-US" dirty="0"/>
              <a:t>   </a:t>
            </a:r>
            <a:br>
              <a:rPr lang="zh-CN" altLang="en-US" dirty="0"/>
            </a:br>
            <a:r>
              <a:rPr lang="zh-CN" altLang="en-US" dirty="0"/>
              <a:t>    </a:t>
            </a:r>
            <a:r>
              <a:rPr lang="en-US" altLang="zh-CN" dirty="0"/>
              <a:t>relay</a:t>
            </a:r>
            <a:r>
              <a:rPr lang="zh-CN" altLang="en-US" dirty="0"/>
              <a:t>规则也可以理解成转发规则。当用户使用</a:t>
            </a:r>
            <a:r>
              <a:rPr lang="en-US" altLang="zh-CN" dirty="0"/>
              <a:t>telnet</a:t>
            </a:r>
            <a:r>
              <a:rPr lang="zh-CN" altLang="en-US" dirty="0"/>
              <a:t>到</a:t>
            </a:r>
            <a:r>
              <a:rPr lang="en-US" altLang="zh-CN" dirty="0"/>
              <a:t>25</a:t>
            </a:r>
            <a:r>
              <a:rPr lang="zh-CN" altLang="en-US" dirty="0"/>
              <a:t>端口（</a:t>
            </a:r>
            <a:r>
              <a:rPr lang="en-US" altLang="zh-CN" dirty="0" err="1"/>
              <a:t>smtp</a:t>
            </a:r>
            <a:r>
              <a:rPr lang="zh-CN" altLang="en-US" dirty="0"/>
              <a:t>端口），或者使用类似</a:t>
            </a:r>
            <a:r>
              <a:rPr lang="en-US" altLang="zh-CN" dirty="0"/>
              <a:t>outlook</a:t>
            </a:r>
            <a:r>
              <a:rPr lang="zh-CN" altLang="en-US" dirty="0"/>
              <a:t>这样的</a:t>
            </a:r>
            <a:r>
              <a:rPr lang="en-US" altLang="zh-CN" dirty="0"/>
              <a:t>MUA</a:t>
            </a:r>
            <a:r>
              <a:rPr lang="zh-CN" altLang="en-US" dirty="0"/>
              <a:t>（用户投递代理）发送邮件时，服务器都会在后端判断是否允许转发（发送）这份邮件，判断的依据是接收方的域名是否在允许之内。 </a:t>
            </a:r>
            <a:br>
              <a:rPr lang="zh-CN" altLang="en-US" dirty="0"/>
            </a:br>
            <a:r>
              <a:rPr lang="zh-CN" altLang="en-US" dirty="0"/>
              <a:t>   </a:t>
            </a:r>
            <a:br>
              <a:rPr lang="zh-CN" altLang="en-US" dirty="0"/>
            </a:br>
            <a:r>
              <a:rPr lang="zh-CN" altLang="en-US" dirty="0"/>
              <a:t>    在</a:t>
            </a:r>
            <a:r>
              <a:rPr lang="en-US" altLang="zh-CN" dirty="0" err="1"/>
              <a:t>Qmail</a:t>
            </a:r>
            <a:r>
              <a:rPr lang="zh-CN" altLang="en-US" dirty="0"/>
              <a:t>中，有一个名为</a:t>
            </a:r>
            <a:r>
              <a:rPr lang="en-US" altLang="zh-CN" dirty="0" err="1"/>
              <a:t>rcpthosts</a:t>
            </a:r>
            <a:r>
              <a:rPr lang="en-US" altLang="zh-CN" dirty="0"/>
              <a:t>(</a:t>
            </a:r>
            <a:r>
              <a:rPr lang="zh-CN" altLang="en-US" dirty="0"/>
              <a:t>该文件名源于</a:t>
            </a:r>
            <a:r>
              <a:rPr lang="en-US" altLang="zh-CN" dirty="0"/>
              <a:t>RCPT TO</a:t>
            </a:r>
            <a:r>
              <a:rPr lang="zh-CN" altLang="en-US" dirty="0"/>
              <a:t>命令</a:t>
            </a:r>
            <a:r>
              <a:rPr lang="en-US" altLang="zh-CN" dirty="0"/>
              <a:t>)</a:t>
            </a:r>
            <a:r>
              <a:rPr lang="zh-CN" altLang="en-US" dirty="0"/>
              <a:t>的配置文件，其决定了是否接受一个邮件。只有当一个</a:t>
            </a:r>
            <a:r>
              <a:rPr lang="en-US" altLang="zh-CN" dirty="0"/>
              <a:t>RCPT TO</a:t>
            </a:r>
            <a:r>
              <a:rPr lang="zh-CN" altLang="en-US" dirty="0"/>
              <a:t>命令中的接收者地址的域名存在于</a:t>
            </a:r>
            <a:r>
              <a:rPr lang="en-US" altLang="zh-CN" dirty="0" err="1"/>
              <a:t>rcpthosts</a:t>
            </a:r>
            <a:r>
              <a:rPr lang="zh-CN" altLang="en-US" dirty="0"/>
              <a:t>文件中时，才接受该邮件</a:t>
            </a:r>
            <a:r>
              <a:rPr lang="en-US" altLang="zh-CN" dirty="0"/>
              <a:t>,</a:t>
            </a:r>
            <a:r>
              <a:rPr lang="zh-CN" altLang="en-US" dirty="0"/>
              <a:t>否则就拒绝该邮件。若该文件不存在，则所有的邮件将被接受。当一个邮件服务器不管邮件接收者和邮件接收者是谁，而是对所有邮件进行转发</a:t>
            </a:r>
            <a:r>
              <a:rPr lang="en-US" altLang="zh-CN" dirty="0"/>
              <a:t>(relay)</a:t>
            </a:r>
            <a:r>
              <a:rPr lang="zh-CN" altLang="en-US" dirty="0"/>
              <a:t>，则该邮件服务器就被称为开放转发</a:t>
            </a:r>
            <a:r>
              <a:rPr lang="en-US" altLang="zh-CN" dirty="0"/>
              <a:t>(open relay)</a:t>
            </a:r>
            <a:r>
              <a:rPr lang="zh-CN" altLang="en-US" dirty="0"/>
              <a:t>的。当</a:t>
            </a:r>
            <a:r>
              <a:rPr lang="en-US" altLang="zh-CN" dirty="0" err="1"/>
              <a:t>qmail</a:t>
            </a:r>
            <a:r>
              <a:rPr lang="zh-CN" altLang="en-US" dirty="0"/>
              <a:t>服务器没有</a:t>
            </a:r>
            <a:r>
              <a:rPr lang="en-US" altLang="zh-CN" dirty="0" err="1"/>
              <a:t>rcpthosts</a:t>
            </a:r>
            <a:r>
              <a:rPr lang="zh-CN" altLang="en-US" dirty="0"/>
              <a:t>时，其是开放转发的。  </a:t>
            </a:r>
            <a:br>
              <a:rPr lang="zh-CN" altLang="en-US" dirty="0"/>
            </a:br>
            <a:r>
              <a:rPr lang="zh-CN" altLang="en-US" dirty="0"/>
              <a:t>   </a:t>
            </a:r>
            <a:br>
              <a:rPr lang="zh-CN" altLang="en-US" dirty="0"/>
            </a:br>
            <a:r>
              <a:rPr lang="zh-CN" altLang="en-US" dirty="0"/>
              <a:t>    设置自己服务器为非</a:t>
            </a:r>
            <a:r>
              <a:rPr lang="en-US" altLang="zh-CN" dirty="0"/>
              <a:t>open relay</a:t>
            </a:r>
            <a:r>
              <a:rPr lang="zh-CN" altLang="en-US" dirty="0"/>
              <a:t>的最简单的办法就是将你的邮件服务器的所有域名</a:t>
            </a:r>
            <a:r>
              <a:rPr lang="en-US" altLang="zh-CN" dirty="0"/>
              <a:t>(</a:t>
            </a:r>
            <a:r>
              <a:rPr lang="zh-CN" altLang="en-US" dirty="0"/>
              <a:t>若</a:t>
            </a:r>
            <a:r>
              <a:rPr lang="en-US" altLang="zh-CN" dirty="0"/>
              <a:t>DNS</a:t>
            </a:r>
            <a:r>
              <a:rPr lang="zh-CN" altLang="en-US" dirty="0"/>
              <a:t>的</a:t>
            </a:r>
            <a:r>
              <a:rPr lang="en-US" altLang="zh-CN" dirty="0"/>
              <a:t>MX</a:t>
            </a:r>
            <a:r>
              <a:rPr lang="zh-CN" altLang="en-US" dirty="0"/>
              <a:t>记录指向该机器，也应该包括该域名。）但是要想实现</a:t>
            </a:r>
            <a:r>
              <a:rPr lang="en-US" altLang="zh-CN" dirty="0" err="1"/>
              <a:t>smtp</a:t>
            </a:r>
            <a:r>
              <a:rPr lang="zh-CN" altLang="en-US" dirty="0"/>
              <a:t>用户漫游功能，也就是任何网络的合法用户都能发信，仅使用</a:t>
            </a:r>
            <a:r>
              <a:rPr lang="en-US" altLang="zh-CN" dirty="0" err="1"/>
              <a:t>rcphosts</a:t>
            </a:r>
            <a:r>
              <a:rPr lang="zh-CN" altLang="en-US" dirty="0"/>
              <a:t>就很难操作了，因为不可能每一个用户连接进来就修改一次</a:t>
            </a:r>
            <a:r>
              <a:rPr lang="en-US" altLang="zh-CN" dirty="0" err="1"/>
              <a:t>rcphosts</a:t>
            </a:r>
            <a:r>
              <a:rPr lang="zh-CN" altLang="en-US" dirty="0"/>
              <a:t>，使之包括发信人域名和</a:t>
            </a:r>
            <a:r>
              <a:rPr lang="en-US" altLang="zh-CN" dirty="0" err="1"/>
              <a:t>ip</a:t>
            </a:r>
            <a:r>
              <a:rPr lang="zh-CN" altLang="en-US" dirty="0"/>
              <a:t>，再重起</a:t>
            </a:r>
            <a:r>
              <a:rPr lang="en-US" altLang="zh-CN" dirty="0" err="1"/>
              <a:t>qmail</a:t>
            </a:r>
            <a:r>
              <a:rPr lang="zh-CN" altLang="en-US" dirty="0"/>
              <a:t>。显然，这种方法很不现实。别担心。 </a:t>
            </a:r>
            <a:br>
              <a:rPr lang="zh-CN" altLang="en-US" dirty="0"/>
            </a:br>
            <a:r>
              <a:rPr lang="zh-CN" altLang="en-US" dirty="0"/>
              <a:t>   </a:t>
            </a:r>
            <a:br>
              <a:rPr lang="zh-CN" altLang="en-US" dirty="0"/>
            </a:br>
            <a:r>
              <a:rPr lang="zh-CN" altLang="en-US" dirty="0"/>
              <a:t>    </a:t>
            </a:r>
            <a:r>
              <a:rPr lang="en-US" altLang="zh-CN" dirty="0" err="1"/>
              <a:t>qmail-smtpd</a:t>
            </a:r>
            <a:r>
              <a:rPr lang="zh-CN" altLang="en-US" dirty="0"/>
              <a:t>支持一种有选择性的忽略</a:t>
            </a:r>
            <a:r>
              <a:rPr lang="en-US" altLang="zh-CN" dirty="0" err="1"/>
              <a:t>rcpthosts</a:t>
            </a:r>
            <a:r>
              <a:rPr lang="zh-CN" altLang="en-US" dirty="0"/>
              <a:t>文件的方法：若</a:t>
            </a:r>
            <a:r>
              <a:rPr lang="en-US" altLang="zh-CN" dirty="0" err="1"/>
              <a:t>qmail-smtpd</a:t>
            </a:r>
            <a:r>
              <a:rPr lang="zh-CN" altLang="en-US" dirty="0"/>
              <a:t>的环境变量</a:t>
            </a:r>
            <a:r>
              <a:rPr lang="en-US" altLang="zh-CN" dirty="0"/>
              <a:t>RELAYCLIENT</a:t>
            </a:r>
            <a:r>
              <a:rPr lang="zh-CN" altLang="en-US" dirty="0"/>
              <a:t>被设置，则</a:t>
            </a:r>
            <a:r>
              <a:rPr lang="en-US" altLang="zh-CN" dirty="0" err="1"/>
              <a:t>rcpthost</a:t>
            </a:r>
            <a:r>
              <a:rPr lang="zh-CN" altLang="en-US" dirty="0"/>
              <a:t>文件将被忽略，</a:t>
            </a:r>
            <a:r>
              <a:rPr lang="en-US" altLang="zh-CN" dirty="0"/>
              <a:t>relay</a:t>
            </a:r>
            <a:r>
              <a:rPr lang="zh-CN" altLang="en-US" dirty="0"/>
              <a:t>将被允许。但是如何识别一个邮件发送者是否是自己的客户呢？</a:t>
            </a:r>
            <a:r>
              <a:rPr lang="en-US" altLang="zh-CN" dirty="0" err="1"/>
              <a:t>qmail</a:t>
            </a:r>
            <a:r>
              <a:rPr lang="zh-CN" altLang="en-US" dirty="0"/>
              <a:t>并没有采用密码认证的方法，而是判断发送邮件者的源</a:t>
            </a:r>
            <a:r>
              <a:rPr lang="en-US" altLang="zh-CN" dirty="0"/>
              <a:t>IP</a:t>
            </a:r>
            <a:r>
              <a:rPr lang="zh-CN" altLang="en-US" dirty="0"/>
              <a:t>地址，若该</a:t>
            </a:r>
            <a:r>
              <a:rPr lang="en-US" altLang="zh-CN" dirty="0"/>
              <a:t>IP</a:t>
            </a:r>
            <a:r>
              <a:rPr lang="zh-CN" altLang="en-US" dirty="0"/>
              <a:t>地址属于本地网络，则认为该发送者为自己的客户。 如果要实现</a:t>
            </a:r>
            <a:r>
              <a:rPr lang="en-US" altLang="zh-CN" dirty="0"/>
              <a:t>SMTP</a:t>
            </a:r>
            <a:r>
              <a:rPr lang="zh-CN" altLang="en-US" dirty="0"/>
              <a:t>认证后的</a:t>
            </a:r>
            <a:r>
              <a:rPr lang="en-US" altLang="zh-CN" dirty="0"/>
              <a:t>relay </a:t>
            </a:r>
            <a:r>
              <a:rPr lang="zh-CN" altLang="en-US" dirty="0"/>
              <a:t>，不需要对任何</a:t>
            </a:r>
            <a:r>
              <a:rPr lang="en-US" altLang="zh-CN" dirty="0"/>
              <a:t>IP</a:t>
            </a:r>
            <a:r>
              <a:rPr lang="zh-CN" altLang="en-US" dirty="0"/>
              <a:t>进行预先设定，所以默认规则设置成“只对本服务器</a:t>
            </a:r>
            <a:r>
              <a:rPr lang="en-US" altLang="zh-CN" dirty="0"/>
              <a:t>relay”</a:t>
            </a:r>
            <a:r>
              <a:rPr lang="zh-CN" altLang="en-US" dirty="0"/>
              <a:t>。 </a:t>
            </a:r>
          </a:p>
        </p:txBody>
      </p:sp>
      <p:sp>
        <p:nvSpPr>
          <p:cNvPr id="207876" name="灯片编号占位符 3"/>
          <p:cNvSpPr>
            <a:spLocks noGrp="1"/>
          </p:cNvSpPr>
          <p:nvPr>
            <p:ph type="sldNum" sz="quarter" idx="5"/>
          </p:nvPr>
        </p:nvSpPr>
        <p:spPr>
          <a:noFill/>
        </p:spPr>
        <p:txBody>
          <a:bodyPr/>
          <a:lstStyle/>
          <a:p>
            <a:fld id="{DD6A82E5-7C98-48E7-ABB1-C44D5176E4AB}" type="slidenum">
              <a:rPr lang="en-US" altLang="zh-CN" smtClean="0"/>
              <a:pPr/>
              <a:t>116</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5"/>
          </p:nvPr>
        </p:nvSpPr>
        <p:spPr/>
        <p:txBody>
          <a:bodyPr/>
          <a:lstStyle/>
          <a:p>
            <a:fld id="{1075FF09-559A-413E-B23E-0DFCD03CDBD8}" type="slidenum">
              <a:rPr lang="zh-CN" altLang="en-US" smtClean="0"/>
              <a:t>2</a:t>
            </a:fld>
            <a:endParaRPr lang="zh-CN" altLang="en-US"/>
          </a:p>
        </p:txBody>
      </p:sp>
    </p:spTree>
    <p:extLst>
      <p:ext uri="{BB962C8B-B14F-4D97-AF65-F5344CB8AC3E}">
        <p14:creationId xmlns:p14="http://schemas.microsoft.com/office/powerpoint/2010/main" val="2340808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a:extLst>
              <a:ext uri="{FF2B5EF4-FFF2-40B4-BE49-F238E27FC236}">
                <a16:creationId xmlns:a16="http://schemas.microsoft.com/office/drawing/2014/main" id="{B240076B-0ACA-411F-91A9-4EFB7CDFE566}"/>
              </a:ext>
            </a:extLst>
          </p:cNvPr>
          <p:cNvSpPr>
            <a:spLocks noGrp="1" noRot="1" noChangeAspect="1" noChangeArrowheads="1" noTextEdit="1"/>
          </p:cNvSpPr>
          <p:nvPr>
            <p:ph type="sldImg"/>
          </p:nvPr>
        </p:nvSpPr>
        <p:spPr>
          <a:ln/>
        </p:spPr>
      </p:sp>
      <p:sp>
        <p:nvSpPr>
          <p:cNvPr id="130051" name="备注占位符 2">
            <a:extLst>
              <a:ext uri="{FF2B5EF4-FFF2-40B4-BE49-F238E27FC236}">
                <a16:creationId xmlns:a16="http://schemas.microsoft.com/office/drawing/2014/main" id="{DC51DBF7-B9E1-44CE-8E5C-730B5090BF7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0052" name="灯片编号占位符 3">
            <a:extLst>
              <a:ext uri="{FF2B5EF4-FFF2-40B4-BE49-F238E27FC236}">
                <a16:creationId xmlns:a16="http://schemas.microsoft.com/office/drawing/2014/main" id="{EDBF4CDF-F3FA-407F-86B8-388CF2ED106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20000"/>
              </a:spcBef>
              <a:buClr>
                <a:schemeClr val="accent2"/>
              </a:buClr>
              <a:buSzPct val="85000"/>
              <a:buFont typeface="ZapfDingbats" pitchFamily="82" charset="2"/>
              <a:defRPr sz="2400">
                <a:solidFill>
                  <a:schemeClr val="tx1"/>
                </a:solidFill>
                <a:latin typeface="Comic Sans MS" panose="030F0702030302020204" pitchFamily="66" charset="0"/>
              </a:defRPr>
            </a:lvl1pPr>
            <a:lvl2pPr marL="742950" indent="-285750" defTabSz="966788">
              <a:spcBef>
                <a:spcPct val="20000"/>
              </a:spcBef>
              <a:buClr>
                <a:schemeClr val="accent2"/>
              </a:buClr>
              <a:buSzPct val="85000"/>
              <a:buFont typeface="ZapfDingbats" pitchFamily="82" charset="2"/>
              <a:defRPr sz="2400">
                <a:solidFill>
                  <a:schemeClr val="tx1"/>
                </a:solidFill>
                <a:latin typeface="Comic Sans MS" panose="030F0702030302020204" pitchFamily="66" charset="0"/>
              </a:defRPr>
            </a:lvl2pPr>
            <a:lvl3pPr marL="1143000" indent="-228600" defTabSz="966788">
              <a:spcBef>
                <a:spcPct val="20000"/>
              </a:spcBef>
              <a:buClr>
                <a:schemeClr val="accent2"/>
              </a:buClr>
              <a:buSzPct val="85000"/>
              <a:buFont typeface="ZapfDingbats" pitchFamily="82" charset="2"/>
              <a:defRPr sz="2400">
                <a:solidFill>
                  <a:schemeClr val="tx1"/>
                </a:solidFill>
                <a:latin typeface="Comic Sans MS" panose="030F0702030302020204" pitchFamily="66" charset="0"/>
              </a:defRPr>
            </a:lvl3pPr>
            <a:lvl4pPr marL="1600200" indent="-228600" defTabSz="966788">
              <a:spcBef>
                <a:spcPct val="20000"/>
              </a:spcBef>
              <a:buClr>
                <a:schemeClr val="accent2"/>
              </a:buClr>
              <a:buSzPct val="85000"/>
              <a:buFont typeface="ZapfDingbats" pitchFamily="82" charset="2"/>
              <a:defRPr sz="2400">
                <a:solidFill>
                  <a:schemeClr val="tx1"/>
                </a:solidFill>
                <a:latin typeface="Comic Sans MS" panose="030F0702030302020204" pitchFamily="66" charset="0"/>
              </a:defRPr>
            </a:lvl4pPr>
            <a:lvl5pPr marL="2057400" indent="-228600" defTabSz="966788">
              <a:spcBef>
                <a:spcPct val="20000"/>
              </a:spcBef>
              <a:buClr>
                <a:schemeClr val="accent2"/>
              </a:buClr>
              <a:buSzPct val="85000"/>
              <a:buFont typeface="ZapfDingbats" pitchFamily="82" charset="2"/>
              <a:defRPr sz="2400">
                <a:solidFill>
                  <a:schemeClr val="tx1"/>
                </a:solidFill>
                <a:latin typeface="Comic Sans MS" panose="030F0702030302020204" pitchFamily="66" charset="0"/>
              </a:defRPr>
            </a:lvl5pPr>
            <a:lvl6pPr marL="2514600" indent="-228600" defTabSz="966788" eaLnBrk="0" fontAlgn="base" hangingPunct="0">
              <a:spcBef>
                <a:spcPct val="20000"/>
              </a:spcBef>
              <a:spcAft>
                <a:spcPct val="0"/>
              </a:spcAft>
              <a:buClr>
                <a:schemeClr val="accent2"/>
              </a:buClr>
              <a:buSzPct val="85000"/>
              <a:buFont typeface="ZapfDingbats" pitchFamily="82" charset="2"/>
              <a:defRPr sz="2400">
                <a:solidFill>
                  <a:schemeClr val="tx1"/>
                </a:solidFill>
                <a:latin typeface="Comic Sans MS" panose="030F0702030302020204" pitchFamily="66" charset="0"/>
              </a:defRPr>
            </a:lvl6pPr>
            <a:lvl7pPr marL="2971800" indent="-228600" defTabSz="966788" eaLnBrk="0" fontAlgn="base" hangingPunct="0">
              <a:spcBef>
                <a:spcPct val="20000"/>
              </a:spcBef>
              <a:spcAft>
                <a:spcPct val="0"/>
              </a:spcAft>
              <a:buClr>
                <a:schemeClr val="accent2"/>
              </a:buClr>
              <a:buSzPct val="85000"/>
              <a:buFont typeface="ZapfDingbats" pitchFamily="82" charset="2"/>
              <a:defRPr sz="2400">
                <a:solidFill>
                  <a:schemeClr val="tx1"/>
                </a:solidFill>
                <a:latin typeface="Comic Sans MS" panose="030F0702030302020204" pitchFamily="66" charset="0"/>
              </a:defRPr>
            </a:lvl7pPr>
            <a:lvl8pPr marL="3429000" indent="-228600" defTabSz="966788" eaLnBrk="0" fontAlgn="base" hangingPunct="0">
              <a:spcBef>
                <a:spcPct val="20000"/>
              </a:spcBef>
              <a:spcAft>
                <a:spcPct val="0"/>
              </a:spcAft>
              <a:buClr>
                <a:schemeClr val="accent2"/>
              </a:buClr>
              <a:buSzPct val="85000"/>
              <a:buFont typeface="ZapfDingbats" pitchFamily="82" charset="2"/>
              <a:defRPr sz="2400">
                <a:solidFill>
                  <a:schemeClr val="tx1"/>
                </a:solidFill>
                <a:latin typeface="Comic Sans MS" panose="030F0702030302020204" pitchFamily="66" charset="0"/>
              </a:defRPr>
            </a:lvl8pPr>
            <a:lvl9pPr marL="3886200" indent="-228600" defTabSz="966788" eaLnBrk="0" fontAlgn="base" hangingPunct="0">
              <a:spcBef>
                <a:spcPct val="20000"/>
              </a:spcBef>
              <a:spcAft>
                <a:spcPct val="0"/>
              </a:spcAft>
              <a:buClr>
                <a:schemeClr val="accent2"/>
              </a:buClr>
              <a:buSzPct val="85000"/>
              <a:buFont typeface="ZapfDingbats" pitchFamily="82" charset="2"/>
              <a:defRPr sz="2400">
                <a:solidFill>
                  <a:schemeClr val="tx1"/>
                </a:solidFill>
                <a:latin typeface="Comic Sans MS" panose="030F0702030302020204" pitchFamily="66" charset="0"/>
              </a:defRPr>
            </a:lvl9pPr>
          </a:lstStyle>
          <a:p>
            <a:pPr>
              <a:spcBef>
                <a:spcPct val="0"/>
              </a:spcBef>
              <a:buClrTx/>
              <a:buSzTx/>
              <a:buFontTx/>
              <a:buNone/>
            </a:pPr>
            <a:fld id="{8B2985D7-2DC4-4AE2-AF47-9810C47DCACC}" type="slidenum">
              <a:rPr lang="en-US" altLang="zh-CN" sz="1300">
                <a:latin typeface="Times New Roman" panose="02020603050405020304" pitchFamily="18" charset="0"/>
              </a:rPr>
              <a:pPr>
                <a:spcBef>
                  <a:spcPct val="0"/>
                </a:spcBef>
                <a:buClrTx/>
                <a:buSzTx/>
                <a:buFontTx/>
                <a:buNone/>
              </a:pPr>
              <a:t>118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133493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p:spPr>
        <p:txBody>
          <a:bodyPr/>
          <a:lstStyle/>
          <a:p>
            <a:fld id="{DADDE100-85C0-458E-80A9-F53D6E139FA2}" type="slidenum">
              <a:rPr lang="en-US" altLang="zh-CN" smtClean="0"/>
              <a:pPr/>
              <a:t>119</a:t>
            </a:fld>
            <a:endParaRPr lang="en-US" altLang="zh-CN"/>
          </a:p>
        </p:txBody>
      </p:sp>
      <p:sp>
        <p:nvSpPr>
          <p:cNvPr id="211971" name="Rectangle 2"/>
          <p:cNvSpPr>
            <a:spLocks noGrp="1" noRot="1" noChangeAspect="1" noChangeArrowheads="1" noTextEdit="1"/>
          </p:cNvSpPr>
          <p:nvPr>
            <p:ph type="sldImg"/>
          </p:nvPr>
        </p:nvSpPr>
        <p:spPr>
          <a:xfrm>
            <a:off x="992188" y="768350"/>
            <a:ext cx="5114925" cy="3836988"/>
          </a:xfrm>
          <a:ln/>
        </p:spPr>
      </p:sp>
      <p:sp>
        <p:nvSpPr>
          <p:cNvPr id="211972" name="Rectangle 3"/>
          <p:cNvSpPr>
            <a:spLocks noGrp="1" noChangeArrowheads="1"/>
          </p:cNvSpPr>
          <p:nvPr>
            <p:ph type="body" idx="1"/>
          </p:nvPr>
        </p:nvSpPr>
        <p:spPr>
          <a:noFill/>
          <a:ln/>
        </p:spPr>
        <p:txBody>
          <a:bodyPr/>
          <a:lstStyle/>
          <a:p>
            <a:pPr eaLnBrk="1" hangingPunct="1"/>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p:spPr>
        <p:txBody>
          <a:bodyPr/>
          <a:lstStyle/>
          <a:p>
            <a:fld id="{AAF9F66F-7883-406D-80A6-9263C1690003}" type="slidenum">
              <a:rPr lang="en-US" altLang="zh-CN" smtClean="0"/>
              <a:pPr/>
              <a:t>120</a:t>
            </a:fld>
            <a:endParaRPr lang="en-US" altLang="zh-CN"/>
          </a:p>
        </p:txBody>
      </p:sp>
      <p:sp>
        <p:nvSpPr>
          <p:cNvPr id="212995" name="Rectangle 2"/>
          <p:cNvSpPr>
            <a:spLocks noGrp="1" noRot="1" noChangeAspect="1" noChangeArrowheads="1" noTextEdit="1"/>
          </p:cNvSpPr>
          <p:nvPr>
            <p:ph type="sldImg"/>
          </p:nvPr>
        </p:nvSpPr>
        <p:spPr>
          <a:xfrm>
            <a:off x="992188" y="768350"/>
            <a:ext cx="5114925" cy="3836988"/>
          </a:xfrm>
          <a:ln/>
        </p:spPr>
      </p:sp>
      <p:sp>
        <p:nvSpPr>
          <p:cNvPr id="212996" name="Rectangle 3"/>
          <p:cNvSpPr>
            <a:spLocks noGrp="1" noChangeArrowheads="1"/>
          </p:cNvSpPr>
          <p:nvPr>
            <p:ph type="body" idx="1"/>
          </p:nvPr>
        </p:nvSpPr>
        <p:spPr>
          <a:noFill/>
          <a:ln/>
        </p:spPr>
        <p:txBody>
          <a:bodyPr/>
          <a:lstStyle/>
          <a:p>
            <a:pPr eaLnBrk="1" hangingPunct="1"/>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p:spPr>
        <p:txBody>
          <a:bodyPr/>
          <a:lstStyle/>
          <a:p>
            <a:fld id="{C14C0F5E-E4AF-4910-BC7F-5562C1CC0763}" type="slidenum">
              <a:rPr lang="en-US" altLang="zh-CN" smtClean="0"/>
              <a:pPr/>
              <a:t>121</a:t>
            </a:fld>
            <a:endParaRPr lang="en-US" altLang="zh-CN"/>
          </a:p>
        </p:txBody>
      </p:sp>
      <p:sp>
        <p:nvSpPr>
          <p:cNvPr id="214019"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2140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fld id="{9AAEE7BF-139B-465E-AE41-5C0D96DD9F60}" type="slidenum">
              <a:rPr lang="en-US" altLang="zh-CN" smtClean="0"/>
              <a:pPr/>
              <a:t>122</a:t>
            </a:fld>
            <a:endParaRPr lang="en-US" altLang="zh-CN"/>
          </a:p>
        </p:txBody>
      </p:sp>
      <p:sp>
        <p:nvSpPr>
          <p:cNvPr id="215043" name="Rectangle 2"/>
          <p:cNvSpPr>
            <a:spLocks noGrp="1" noRot="1" noChangeAspect="1" noChangeArrowheads="1" noTextEdit="1"/>
          </p:cNvSpPr>
          <p:nvPr>
            <p:ph type="sldImg"/>
          </p:nvPr>
        </p:nvSpPr>
        <p:spPr>
          <a:xfrm>
            <a:off x="992188" y="768350"/>
            <a:ext cx="5114925" cy="3836988"/>
          </a:xfrm>
          <a:ln/>
        </p:spPr>
      </p:sp>
      <p:sp>
        <p:nvSpPr>
          <p:cNvPr id="215044" name="Rectangle 3"/>
          <p:cNvSpPr>
            <a:spLocks noGrp="1" noChangeArrowheads="1"/>
          </p:cNvSpPr>
          <p:nvPr>
            <p:ph type="body" idx="1"/>
          </p:nvPr>
        </p:nvSpPr>
        <p:spPr>
          <a:noFill/>
          <a:ln/>
        </p:spPr>
        <p:txBody>
          <a:bodyPr/>
          <a:lstStyle/>
          <a:p>
            <a:pPr eaLnBrk="1" hangingPunct="1"/>
            <a:r>
              <a:rPr lang="en-US" altLang="zh-CN" sz="4400" b="1">
                <a:solidFill>
                  <a:srgbClr val="003300"/>
                </a:solidFill>
              </a:rPr>
              <a:t>As of June 2009, there are 20 generic top-level domains (gTLDs) and 248 country code top-level domains (ccTLDs).</a:t>
            </a:r>
          </a:p>
          <a:p>
            <a:pPr eaLnBrk="1" hangingPunct="1"/>
            <a:endParaRPr lang="en-US" altLang="zh-CN" sz="4400" b="1">
              <a:solidFill>
                <a:srgbClr val="003300"/>
              </a:solidFill>
            </a:endParaRPr>
          </a:p>
          <a:p>
            <a:pPr eaLnBrk="1" hangingPunct="1"/>
            <a:r>
              <a:rPr lang="en-US" altLang="zh-CN" sz="4400" b="1">
                <a:solidFill>
                  <a:srgbClr val="003300"/>
                </a:solidFill>
              </a:rPr>
              <a:t>In addition, the ARPA domain is used for technical name spaces in the management of Internet addressing and other resources.</a:t>
            </a:r>
          </a:p>
          <a:p>
            <a:pPr eaLnBrk="1" hangingPunct="1"/>
            <a:r>
              <a:rPr lang="en-US" altLang="zh-CN" sz="4400" b="1">
                <a:solidFill>
                  <a:srgbClr val="003300"/>
                </a:solidFill>
              </a:rPr>
              <a:t>A TEST domain is used for testing internationalized domain names</a:t>
            </a:r>
            <a:endParaRPr lang="zh-CN" altLang="zh-CN" sz="4400" b="1">
              <a:solidFill>
                <a:srgbClr val="0033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2DFD93DE-2B9D-401D-ACFA-0CE792AED6C1}" type="slidenum">
              <a:rPr lang="en-US" altLang="zh-CN" smtClean="0"/>
              <a:pPr/>
              <a:t>123</a:t>
            </a:fld>
            <a:endParaRPr lang="en-US" altLang="zh-CN"/>
          </a:p>
        </p:txBody>
      </p:sp>
      <p:sp>
        <p:nvSpPr>
          <p:cNvPr id="216067"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21606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92C7C689-7061-4AB1-A5F1-67476869EFA8}" type="slidenum">
              <a:rPr lang="en-US" altLang="zh-CN" smtClean="0"/>
              <a:pPr/>
              <a:t>124</a:t>
            </a:fld>
            <a:endParaRPr lang="en-US" altLang="zh-CN"/>
          </a:p>
        </p:txBody>
      </p:sp>
      <p:sp>
        <p:nvSpPr>
          <p:cNvPr id="217091"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21709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F532707E-F216-4375-A3E9-018F389A44D6}" type="slidenum">
              <a:rPr lang="en-US" altLang="zh-CN" smtClean="0"/>
              <a:pPr/>
              <a:t>125</a:t>
            </a:fld>
            <a:endParaRPr lang="en-US" altLang="zh-CN"/>
          </a:p>
        </p:txBody>
      </p:sp>
      <p:sp>
        <p:nvSpPr>
          <p:cNvPr id="219139"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2191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ADC13E39-4CA6-4F59-AC72-39B1122C1AA4}" type="slidenum">
              <a:rPr lang="en-US" altLang="zh-CN" smtClean="0"/>
              <a:pPr/>
              <a:t>126</a:t>
            </a:fld>
            <a:endParaRPr lang="en-US" altLang="zh-CN"/>
          </a:p>
        </p:txBody>
      </p:sp>
      <p:sp>
        <p:nvSpPr>
          <p:cNvPr id="220163"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22016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p>
            <a:fld id="{27EA6D4E-C0A1-481A-83D1-28CB321CC8C6}" type="slidenum">
              <a:rPr lang="en-US" altLang="zh-CN" smtClean="0"/>
              <a:pPr/>
              <a:t>127</a:t>
            </a:fld>
            <a:endParaRPr lang="en-US" altLang="zh-CN"/>
          </a:p>
        </p:txBody>
      </p:sp>
      <p:sp>
        <p:nvSpPr>
          <p:cNvPr id="221187"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22118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3D578E2B-A8B9-405F-B909-5B6F638F34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542D697-9AD4-4C24-ACAC-6A0F4A4BCD4E}" type="slidenum">
              <a:rPr lang="en-US" altLang="zh-CN" sz="1300" smtClean="0"/>
              <a:pPr>
                <a:spcBef>
                  <a:spcPct val="0"/>
                </a:spcBef>
              </a:pPr>
              <a:t>3</a:t>
            </a:fld>
            <a:endParaRPr lang="en-US" altLang="zh-CN" sz="1300"/>
          </a:p>
        </p:txBody>
      </p:sp>
      <p:sp>
        <p:nvSpPr>
          <p:cNvPr id="83971" name="Rectangle 2">
            <a:extLst>
              <a:ext uri="{FF2B5EF4-FFF2-40B4-BE49-F238E27FC236}">
                <a16:creationId xmlns:a16="http://schemas.microsoft.com/office/drawing/2014/main" id="{61C35D61-7983-4A6F-8D87-4C24D8CD8256}"/>
              </a:ext>
            </a:extLst>
          </p:cNvPr>
          <p:cNvSpPr>
            <a:spLocks noGrp="1" noRot="1" noChangeAspect="1" noChangeArrowheads="1" noTextEdit="1"/>
          </p:cNvSpPr>
          <p:nvPr>
            <p:ph type="sldImg"/>
          </p:nvPr>
        </p:nvSpPr>
        <p:spPr>
          <a:xfrm>
            <a:off x="992188" y="768350"/>
            <a:ext cx="5114925" cy="3836988"/>
          </a:xfrm>
          <a:ln/>
        </p:spPr>
      </p:sp>
      <p:sp>
        <p:nvSpPr>
          <p:cNvPr id="83972" name="Rectangle 3">
            <a:extLst>
              <a:ext uri="{FF2B5EF4-FFF2-40B4-BE49-F238E27FC236}">
                <a16:creationId xmlns:a16="http://schemas.microsoft.com/office/drawing/2014/main" id="{250F48A7-728A-4636-A0D3-31264386DE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E24ACB33-6747-437A-9A50-46653D4F8F55}" type="slidenum">
              <a:rPr lang="en-US" altLang="zh-CN" smtClean="0"/>
              <a:pPr/>
              <a:t>128</a:t>
            </a:fld>
            <a:endParaRPr lang="en-US" altLang="zh-CN"/>
          </a:p>
        </p:txBody>
      </p:sp>
      <p:sp>
        <p:nvSpPr>
          <p:cNvPr id="226307" name="Rectangle 2"/>
          <p:cNvSpPr>
            <a:spLocks noGrp="1" noRot="1" noChangeAspect="1" noChangeArrowheads="1" noTextEdit="1"/>
          </p:cNvSpPr>
          <p:nvPr>
            <p:ph type="sldImg"/>
          </p:nvPr>
        </p:nvSpPr>
        <p:spPr>
          <a:xfrm>
            <a:off x="992188" y="768350"/>
            <a:ext cx="5114925" cy="3836988"/>
          </a:xfrm>
          <a:ln/>
        </p:spPr>
      </p:sp>
      <p:sp>
        <p:nvSpPr>
          <p:cNvPr id="226308" name="Rectangle 3"/>
          <p:cNvSpPr>
            <a:spLocks noGrp="1" noChangeArrowheads="1"/>
          </p:cNvSpPr>
          <p:nvPr>
            <p:ph type="body" idx="1"/>
          </p:nvPr>
        </p:nvSpPr>
        <p:spPr>
          <a:noFill/>
          <a:ln/>
        </p:spPr>
        <p:txBody>
          <a:bodyPr/>
          <a:lstStyle/>
          <a:p>
            <a:pPr eaLnBrk="1" hangingPunct="1"/>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幻灯片图像占位符 1"/>
          <p:cNvSpPr>
            <a:spLocks noGrp="1" noRot="1" noChangeAspect="1" noTextEdit="1"/>
          </p:cNvSpPr>
          <p:nvPr>
            <p:ph type="sldImg"/>
          </p:nvPr>
        </p:nvSpPr>
        <p:spPr>
          <a:xfrm>
            <a:off x="992188" y="768350"/>
            <a:ext cx="5114925" cy="3836988"/>
          </a:xfrm>
          <a:ln/>
        </p:spPr>
      </p:sp>
      <p:sp>
        <p:nvSpPr>
          <p:cNvPr id="227331" name="备注占位符 2"/>
          <p:cNvSpPr>
            <a:spLocks noGrp="1"/>
          </p:cNvSpPr>
          <p:nvPr>
            <p:ph type="body" idx="1"/>
          </p:nvPr>
        </p:nvSpPr>
        <p:spPr>
          <a:noFill/>
          <a:ln/>
        </p:spPr>
        <p:txBody>
          <a:bodyPr/>
          <a:lstStyle/>
          <a:p>
            <a:r>
              <a:rPr lang="en-US" altLang="zh-CN" b="1"/>
              <a:t>There are currently 13 root name servers specified, with names in the form </a:t>
            </a:r>
            <a:r>
              <a:rPr lang="en-US" altLang="zh-CN" b="1" i="1"/>
              <a:t>letter</a:t>
            </a:r>
            <a:r>
              <a:rPr lang="en-US" altLang="zh-CN" b="1"/>
              <a:t>.root-servers.net, where </a:t>
            </a:r>
            <a:r>
              <a:rPr lang="en-US" altLang="zh-CN" b="1" i="1"/>
              <a:t>letter</a:t>
            </a:r>
            <a:r>
              <a:rPr lang="en-US" altLang="zh-CN" b="1"/>
              <a:t> ranges from A to M. This does not mean there are 13 physical servers; each operator uses redundant computer equipment to provide reliable service even if failure of hardware or software occur. Additionally, nine of the servers operate in multiple geographical locations using a routing technique called anycast, providing increased performance and even more fault tolerance.</a:t>
            </a:r>
          </a:p>
        </p:txBody>
      </p:sp>
      <p:sp>
        <p:nvSpPr>
          <p:cNvPr id="227332" name="灯片编号占位符 3"/>
          <p:cNvSpPr>
            <a:spLocks noGrp="1"/>
          </p:cNvSpPr>
          <p:nvPr>
            <p:ph type="sldNum" sz="quarter" idx="5"/>
          </p:nvPr>
        </p:nvSpPr>
        <p:spPr>
          <a:noFill/>
        </p:spPr>
        <p:txBody>
          <a:bodyPr/>
          <a:lstStyle/>
          <a:p>
            <a:fld id="{B83EF060-E25F-4558-B293-9CDBB819BF92}" type="slidenum">
              <a:rPr lang="en-US" altLang="zh-CN" smtClean="0"/>
              <a:pPr/>
              <a:t>130</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24F00C5F-2A01-43E2-94C4-18B1AB10A91F}" type="slidenum">
              <a:rPr lang="en-US" altLang="zh-CN" smtClean="0"/>
              <a:pPr/>
              <a:t>134</a:t>
            </a:fld>
            <a:endParaRPr lang="en-US" altLang="zh-CN"/>
          </a:p>
        </p:txBody>
      </p:sp>
      <p:sp>
        <p:nvSpPr>
          <p:cNvPr id="228355"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2283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8A81F270-285F-4D42-8C17-21DD1DF1CBAB}" type="slidenum">
              <a:rPr lang="en-US" altLang="zh-CN" smtClean="0"/>
              <a:pPr/>
              <a:t>135</a:t>
            </a:fld>
            <a:endParaRPr lang="en-US" altLang="zh-CN"/>
          </a:p>
        </p:txBody>
      </p:sp>
      <p:sp>
        <p:nvSpPr>
          <p:cNvPr id="229379"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22938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FFF5453E-89E7-470C-8195-2E474E2A070C}" type="slidenum">
              <a:rPr lang="en-US" altLang="zh-CN" smtClean="0"/>
              <a:pPr/>
              <a:t>136</a:t>
            </a:fld>
            <a:endParaRPr lang="en-US" altLang="zh-CN"/>
          </a:p>
        </p:txBody>
      </p:sp>
      <p:sp>
        <p:nvSpPr>
          <p:cNvPr id="230403"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2304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dirty="0"/>
          </a:p>
          <a:p>
            <a:pPr eaLnBrk="1" hangingPunct="1"/>
            <a:endParaRPr lang="en-US"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CE7F2B20-C062-467F-BAC7-84BB542BFC2D}" type="slidenum">
              <a:rPr lang="en-US" altLang="zh-CN" smtClean="0"/>
              <a:pPr/>
              <a:t>137</a:t>
            </a:fld>
            <a:endParaRPr lang="en-US" altLang="zh-CN"/>
          </a:p>
        </p:txBody>
      </p:sp>
      <p:sp>
        <p:nvSpPr>
          <p:cNvPr id="231427"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23142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zh-CN"/>
              <a:t>1</a:t>
            </a:r>
            <a:r>
              <a:rPr lang="zh-CN" altLang="en-US"/>
              <a:t>、</a:t>
            </a:r>
            <a:r>
              <a:rPr lang="en-US" altLang="zh-CN"/>
              <a:t>SNMPv2</a:t>
            </a:r>
            <a:r>
              <a:rPr lang="zh-CN" altLang="en-US"/>
              <a:t>在安全方面做了大量的工作，但由于缺少一致性支持，在最终的规范中仍然采用基于团体的安全管理框架（即</a:t>
            </a:r>
            <a:r>
              <a:rPr lang="en-US" altLang="zh-CN"/>
              <a:t>SNMPv2C</a:t>
            </a:r>
            <a:r>
              <a:rPr lang="zh-CN" altLang="en-US"/>
              <a:t>）（</a:t>
            </a:r>
            <a:r>
              <a:rPr lang="en-US" altLang="zh-CN"/>
              <a:t>RFC 1901)(Community-based SNMPv2 (SNMPv2C))</a:t>
            </a:r>
          </a:p>
          <a:p>
            <a:pPr eaLnBrk="1" hangingPunct="1"/>
            <a:r>
              <a:rPr lang="en-US" altLang="zh-CN"/>
              <a:t>2</a:t>
            </a:r>
            <a:r>
              <a:rPr lang="zh-CN" altLang="en-US"/>
              <a:t>、</a:t>
            </a:r>
            <a:r>
              <a:rPr lang="en-US" altLang="zh-CN"/>
              <a:t>RFC1901-RFC1908</a:t>
            </a:r>
            <a:r>
              <a:rPr lang="zh-CN" altLang="en-US"/>
              <a:t>定义了</a:t>
            </a:r>
            <a:r>
              <a:rPr lang="en-US" altLang="zh-CN"/>
              <a:t>SNMPv2C</a:t>
            </a:r>
          </a:p>
          <a:p>
            <a:pPr eaLnBrk="1" hangingPunct="1"/>
            <a:r>
              <a:rPr lang="en-US" altLang="zh-CN"/>
              <a:t>3</a:t>
            </a:r>
            <a:r>
              <a:rPr lang="zh-CN" altLang="en-US"/>
              <a:t>、主要增强</a:t>
            </a:r>
          </a:p>
          <a:p>
            <a:pPr eaLnBrk="1" hangingPunct="1"/>
            <a:r>
              <a:rPr lang="zh-CN" altLang="en-US"/>
              <a:t>     </a:t>
            </a:r>
            <a:r>
              <a:rPr lang="en-US" altLang="zh-CN"/>
              <a:t>1</a:t>
            </a:r>
            <a:r>
              <a:rPr lang="zh-CN" altLang="en-US"/>
              <a:t>）</a:t>
            </a:r>
            <a:r>
              <a:rPr lang="en-US" altLang="zh-CN"/>
              <a:t>get-bulk message: </a:t>
            </a:r>
            <a:r>
              <a:rPr lang="zh-CN" altLang="en-US"/>
              <a:t>表检索</a:t>
            </a:r>
          </a:p>
          <a:p>
            <a:pPr eaLnBrk="1" hangingPunct="1"/>
            <a:r>
              <a:rPr lang="zh-CN" altLang="en-US"/>
              <a:t>     </a:t>
            </a:r>
            <a:r>
              <a:rPr lang="en-US" altLang="zh-CN"/>
              <a:t>2</a:t>
            </a:r>
            <a:r>
              <a:rPr lang="zh-CN" altLang="en-US"/>
              <a:t>）</a:t>
            </a:r>
            <a:r>
              <a:rPr lang="en-US" altLang="zh-CN"/>
              <a:t>manager</a:t>
            </a:r>
            <a:r>
              <a:rPr lang="zh-CN" altLang="en-US"/>
              <a:t>之间的互操作</a:t>
            </a:r>
          </a:p>
          <a:p>
            <a:pPr eaLnBrk="1" hangingPunct="1"/>
            <a:r>
              <a:rPr lang="zh-CN" altLang="en-US"/>
              <a:t>     </a:t>
            </a:r>
            <a:r>
              <a:rPr lang="en-US" altLang="zh-CN"/>
              <a:t>3</a:t>
            </a:r>
            <a:r>
              <a:rPr lang="zh-CN" altLang="en-US"/>
              <a:t>）</a:t>
            </a:r>
            <a:r>
              <a:rPr lang="en-US" altLang="zh-CN"/>
              <a:t>SMIv2</a:t>
            </a:r>
            <a:r>
              <a:rPr lang="zh-CN" altLang="en-US"/>
              <a:t>定义根加规范化</a:t>
            </a:r>
            <a:r>
              <a:rPr lang="en-US" altLang="zh-CN"/>
              <a:t>(RFC1902-RFC1904)</a:t>
            </a:r>
            <a:r>
              <a:rPr lang="zh-CN" altLang="en-US"/>
              <a:t>，包括</a:t>
            </a:r>
            <a:r>
              <a:rPr lang="en-US" altLang="zh-CN"/>
              <a:t>module definitions, object definitions and trap definitions</a:t>
            </a:r>
          </a:p>
          <a:p>
            <a:pPr eaLnBrk="1" hangingPunct="1"/>
            <a:r>
              <a:rPr lang="en-US" altLang="zh-CN"/>
              <a:t>		MODULE-IDENTITY</a:t>
            </a:r>
          </a:p>
          <a:p>
            <a:pPr eaLnBrk="1" hangingPunct="1"/>
            <a:r>
              <a:rPr lang="en-US" altLang="zh-CN"/>
              <a:t> 		OBJECT-IDENTITY</a:t>
            </a:r>
          </a:p>
          <a:p>
            <a:pPr eaLnBrk="1" hangingPunct="1"/>
            <a:r>
              <a:rPr lang="en-US" altLang="zh-CN"/>
              <a:t>		OBJECT-TYPE</a:t>
            </a:r>
          </a:p>
          <a:p>
            <a:pPr eaLnBrk="1" hangingPunct="1"/>
            <a:r>
              <a:rPr lang="en-US" altLang="zh-CN"/>
              <a:t>		NOTIFICATION-TYPE</a:t>
            </a:r>
          </a:p>
          <a:p>
            <a:pPr eaLnBrk="1" hangingPunct="1"/>
            <a:r>
              <a:rPr lang="en-US" altLang="zh-CN"/>
              <a:t>     4) </a:t>
            </a:r>
            <a:r>
              <a:rPr lang="zh-CN" altLang="en-US"/>
              <a:t>定义新的数据类型</a:t>
            </a:r>
          </a:p>
          <a:p>
            <a:pPr eaLnBrk="1" hangingPunct="1"/>
            <a:r>
              <a:rPr lang="zh-CN" altLang="en-US"/>
              <a:t>     </a:t>
            </a:r>
            <a:r>
              <a:rPr lang="en-US" altLang="zh-CN"/>
              <a:t>5) </a:t>
            </a:r>
            <a:r>
              <a:rPr lang="zh-CN" altLang="en-US"/>
              <a:t>定义了最小的能力集</a:t>
            </a:r>
          </a:p>
          <a:p>
            <a:pPr eaLnBrk="1" hangingPunct="1"/>
            <a:r>
              <a:rPr lang="zh-CN" altLang="en-US"/>
              <a:t>     </a:t>
            </a:r>
            <a:r>
              <a:rPr lang="en-US" altLang="zh-CN"/>
              <a:t>6) RowStatus</a:t>
            </a:r>
          </a:p>
          <a:p>
            <a:pPr eaLnBrk="1" hangingPunct="1"/>
            <a:r>
              <a:rPr lang="en-US" altLang="zh-CN"/>
              <a:t>     7) system group, SNMP group, security group, snmpv2 group</a:t>
            </a:r>
          </a:p>
          <a:p>
            <a:pPr eaLnBrk="1" hangingPunct="1"/>
            <a:r>
              <a:rPr lang="en-US" altLang="zh-CN"/>
              <a:t>     8) </a:t>
            </a:r>
            <a:r>
              <a:rPr lang="zh-CN" altLang="en-US"/>
              <a:t>其他协议对</a:t>
            </a:r>
            <a:r>
              <a:rPr lang="en-US" altLang="zh-CN"/>
              <a:t>SNMP</a:t>
            </a:r>
            <a:r>
              <a:rPr lang="zh-CN" altLang="en-US"/>
              <a:t>的支持</a:t>
            </a:r>
          </a:p>
          <a:p>
            <a:pPr eaLnBrk="1" hangingPunct="1"/>
            <a:endParaRPr lang="zh-CN" altLang="en-US"/>
          </a:p>
          <a:p>
            <a:pPr eaLnBrk="1" hangingPunct="1"/>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C1D8249A-4534-4A82-BE55-BD556E885712}" type="slidenum">
              <a:rPr lang="en-US" altLang="zh-CN" smtClean="0"/>
              <a:pPr/>
              <a:t>138</a:t>
            </a:fld>
            <a:endParaRPr lang="en-US" altLang="zh-CN"/>
          </a:p>
        </p:txBody>
      </p:sp>
      <p:sp>
        <p:nvSpPr>
          <p:cNvPr id="232451"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2324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p>
            <a:fld id="{C97BD06F-04FD-469A-AA62-1238DD698C3F}" type="slidenum">
              <a:rPr lang="en-US" altLang="zh-CN" smtClean="0"/>
              <a:pPr/>
              <a:t>139</a:t>
            </a:fld>
            <a:endParaRPr lang="en-US" altLang="zh-CN"/>
          </a:p>
        </p:txBody>
      </p:sp>
      <p:sp>
        <p:nvSpPr>
          <p:cNvPr id="233475"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23347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zh-CN"/>
              <a:t>preference</a:t>
            </a:r>
            <a:r>
              <a:rPr lang="zh-CN" altLang="en-US"/>
              <a:t>：优先级</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p>
            <a:fld id="{4E873FBF-31D4-4465-A22A-DE865EEED93B}" type="slidenum">
              <a:rPr lang="en-US" altLang="zh-CN" smtClean="0"/>
              <a:pPr/>
              <a:t>141</a:t>
            </a:fld>
            <a:endParaRPr lang="en-US" altLang="zh-CN"/>
          </a:p>
        </p:txBody>
      </p:sp>
      <p:sp>
        <p:nvSpPr>
          <p:cNvPr id="234499"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23450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zh-CN" b="1"/>
              <a:t>Question</a:t>
            </a:r>
            <a:r>
              <a:rPr lang="en-US" altLang="zh-CN"/>
              <a:t> Carries the query name and other query parameters. </a:t>
            </a:r>
          </a:p>
          <a:p>
            <a:pPr eaLnBrk="1" hangingPunct="1"/>
            <a:r>
              <a:rPr lang="en-US" altLang="zh-CN" b="1"/>
              <a:t>Answer</a:t>
            </a:r>
            <a:r>
              <a:rPr lang="en-US" altLang="zh-CN"/>
              <a:t> Carries RRs which directly answer the query. </a:t>
            </a:r>
          </a:p>
          <a:p>
            <a:pPr eaLnBrk="1" hangingPunct="1"/>
            <a:r>
              <a:rPr lang="en-US" altLang="zh-CN" b="1"/>
              <a:t>Authority</a:t>
            </a:r>
            <a:r>
              <a:rPr lang="en-US" altLang="zh-CN"/>
              <a:t> Carries RRs which describe other authoritative servers. May optionally carry the SOA RR for the authoritative data in the answer section. </a:t>
            </a:r>
          </a:p>
          <a:p>
            <a:pPr eaLnBrk="1" hangingPunct="1"/>
            <a:r>
              <a:rPr lang="en-US" altLang="zh-CN" b="1"/>
              <a:t>Additional </a:t>
            </a:r>
            <a:r>
              <a:rPr lang="en-US" altLang="zh-CN"/>
              <a:t>Carries RRs which may be helpful in using the RRs in the other sections. </a:t>
            </a:r>
          </a:p>
          <a:p>
            <a:pPr eaLnBrk="1" hangingPunct="1"/>
            <a:endParaRPr lang="en-US" altLang="zh-CN"/>
          </a:p>
          <a:p>
            <a:pPr eaLnBrk="1" hangingPunct="1"/>
            <a:r>
              <a:rPr lang="en-US" altLang="zh-CN"/>
              <a:t>For example, a mailer tying to send mail to Mockapetris@ISI.EDU might ask the resolver for mail information about ISI.EDU, resulting in a query for QNAME=ISI.EDU, QTYPE=MX, QCLASS=IN. The response's answer section would be: </a:t>
            </a:r>
          </a:p>
          <a:p>
            <a:pPr eaLnBrk="1" hangingPunct="1"/>
            <a:r>
              <a:rPr lang="en-US" altLang="zh-CN"/>
              <a:t>ISI.EDU.   MX 10 VENERA.ISI.EDU.</a:t>
            </a:r>
          </a:p>
          <a:p>
            <a:pPr eaLnBrk="1" hangingPunct="1"/>
            <a:r>
              <a:rPr lang="en-US" altLang="zh-CN"/>
              <a:t>               MX 10 VAXA.ISI.EDU. </a:t>
            </a:r>
          </a:p>
          <a:p>
            <a:pPr eaLnBrk="1" hangingPunct="1"/>
            <a:endParaRPr lang="en-US" altLang="zh-CN"/>
          </a:p>
          <a:p>
            <a:pPr eaLnBrk="1" hangingPunct="1"/>
            <a:r>
              <a:rPr lang="en-US" altLang="zh-CN"/>
              <a:t>while the additional section might be: </a:t>
            </a:r>
          </a:p>
          <a:p>
            <a:pPr eaLnBrk="1" hangingPunct="1"/>
            <a:r>
              <a:rPr lang="en-US" altLang="zh-CN"/>
              <a:t>VAXA.ISI.EDU.        A 10.2.0.27</a:t>
            </a:r>
          </a:p>
          <a:p>
            <a:pPr eaLnBrk="1" hangingPunct="1"/>
            <a:r>
              <a:rPr lang="en-US" altLang="zh-CN"/>
              <a:t>                              A 128.9.0.33 </a:t>
            </a:r>
          </a:p>
          <a:p>
            <a:pPr eaLnBrk="1" hangingPunct="1"/>
            <a:r>
              <a:rPr lang="en-US" altLang="zh-CN"/>
              <a:t>VENERA.ISI.EDU.   A 10.1.0.52 </a:t>
            </a:r>
          </a:p>
          <a:p>
            <a:pPr eaLnBrk="1" hangingPunct="1"/>
            <a:r>
              <a:rPr lang="en-US" altLang="zh-CN"/>
              <a:t>                              A 128.9.0.32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11EB430C-75E1-4B58-ACD0-2D2A00695CEB}" type="slidenum">
              <a:rPr lang="en-US" altLang="zh-CN" smtClean="0"/>
              <a:pPr/>
              <a:t>142</a:t>
            </a:fld>
            <a:endParaRPr lang="en-US" altLang="zh-CN"/>
          </a:p>
        </p:txBody>
      </p:sp>
      <p:sp>
        <p:nvSpPr>
          <p:cNvPr id="235523"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2355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fld id="{874500B8-8090-4C06-95A9-8E40F373F9DA}" type="slidenum">
              <a:rPr lang="en-US" altLang="zh-CN" smtClean="0"/>
              <a:pPr/>
              <a:t>22</a:t>
            </a:fld>
            <a:endParaRPr lang="en-US" altLang="zh-CN"/>
          </a:p>
        </p:txBody>
      </p:sp>
      <p:sp>
        <p:nvSpPr>
          <p:cNvPr id="191491" name="Rectangle 2"/>
          <p:cNvSpPr>
            <a:spLocks noGrp="1" noRot="1" noChangeAspect="1" noChangeArrowheads="1" noTextEdit="1"/>
          </p:cNvSpPr>
          <p:nvPr>
            <p:ph type="sldImg"/>
          </p:nvPr>
        </p:nvSpPr>
        <p:spPr>
          <a:xfrm>
            <a:off x="992188" y="768350"/>
            <a:ext cx="5114925" cy="3836988"/>
          </a:xfrm>
          <a:ln/>
        </p:spPr>
      </p:sp>
      <p:sp>
        <p:nvSpPr>
          <p:cNvPr id="191492" name="Rectangle 3"/>
          <p:cNvSpPr>
            <a:spLocks noGrp="1" noChangeArrowheads="1"/>
          </p:cNvSpPr>
          <p:nvPr>
            <p:ph type="body" idx="1"/>
          </p:nvPr>
        </p:nvSpPr>
        <p:spPr>
          <a:noFill/>
          <a:ln/>
        </p:spPr>
        <p:txBody>
          <a:bodyPr/>
          <a:lstStyle/>
          <a:p>
            <a:pPr lvl="1" eaLnBrk="1" hangingPunct="1"/>
            <a:r>
              <a:rPr lang="en-US" altLang="zh-CN"/>
              <a:t>1. </a:t>
            </a:r>
            <a:r>
              <a:rPr lang="zh-CN" altLang="en-US"/>
              <a:t>主服务器进程：守侯在</a:t>
            </a:r>
            <a:r>
              <a:rPr lang="en-US" altLang="zh-CN"/>
              <a:t>21</a:t>
            </a:r>
            <a:r>
              <a:rPr lang="zh-CN" altLang="en-US"/>
              <a:t>口</a:t>
            </a:r>
          </a:p>
          <a:p>
            <a:pPr lvl="1" eaLnBrk="1" hangingPunct="1"/>
            <a:r>
              <a:rPr lang="en-US" altLang="zh-CN"/>
              <a:t>2. </a:t>
            </a:r>
            <a:r>
              <a:rPr lang="zh-CN" altLang="en-US"/>
              <a:t>客户控制进程：由用户激活，负责向主服务器进程发出连接请求（参数：服务器地址，本地用于控制连接和用于数据连接的</a:t>
            </a:r>
            <a:r>
              <a:rPr lang="en-US" altLang="zh-CN"/>
              <a:t>TCP</a:t>
            </a:r>
            <a:r>
              <a:rPr lang="zh-CN" altLang="en-US"/>
              <a:t>端口等）</a:t>
            </a:r>
          </a:p>
          <a:p>
            <a:pPr lvl="1" eaLnBrk="1" hangingPunct="1"/>
            <a:r>
              <a:rPr lang="en-US" altLang="zh-CN"/>
              <a:t>3. </a:t>
            </a:r>
            <a:r>
              <a:rPr lang="zh-CN" altLang="en-US"/>
              <a:t>服务器控制进程：主服务器进程在接收到客户控制进程而</a:t>
            </a:r>
            <a:r>
              <a:rPr lang="en-US" altLang="zh-CN"/>
              <a:t>fork</a:t>
            </a:r>
            <a:r>
              <a:rPr lang="zh-CN" altLang="en-US"/>
              <a:t>出的进程，用于与客户控制进程之间建立控制连接，便进入会话状态</a:t>
            </a:r>
          </a:p>
          <a:p>
            <a:pPr lvl="1" eaLnBrk="1" hangingPunct="1"/>
            <a:r>
              <a:rPr lang="en-US" altLang="zh-CN"/>
              <a:t>4. </a:t>
            </a:r>
            <a:r>
              <a:rPr lang="zh-CN" altLang="en-US"/>
              <a:t>服务器数据传输进程（</a:t>
            </a:r>
            <a:r>
              <a:rPr lang="en-US" altLang="zh-CN"/>
              <a:t>20</a:t>
            </a:r>
            <a:r>
              <a:rPr lang="zh-CN" altLang="en-US"/>
              <a:t>口）：当服务器控制进程接收到客户请求（控制命令）后</a:t>
            </a:r>
            <a:r>
              <a:rPr lang="en-US" altLang="zh-CN"/>
              <a:t>fork</a:t>
            </a:r>
            <a:r>
              <a:rPr lang="zh-CN" altLang="en-US"/>
              <a:t>出的进程，服务器控制进程向客户控制进程发出连接请求</a:t>
            </a:r>
          </a:p>
          <a:p>
            <a:pPr lvl="1" eaLnBrk="1" hangingPunct="1"/>
            <a:r>
              <a:rPr lang="en-US" altLang="zh-CN"/>
              <a:t>5. </a:t>
            </a:r>
            <a:r>
              <a:rPr lang="zh-CN" altLang="en-US"/>
              <a:t>客户数据传输进程：客户控制进程收到服务器控制进程发来的连接请求后</a:t>
            </a:r>
            <a:r>
              <a:rPr lang="en-US" altLang="zh-CN"/>
              <a:t>fork</a:t>
            </a:r>
            <a:r>
              <a:rPr lang="zh-CN" altLang="en-US"/>
              <a:t>出的进程，用于与服务器数据传输进程建立数据传输连接</a:t>
            </a:r>
          </a:p>
          <a:p>
            <a:pPr eaLnBrk="1" hangingPunct="1"/>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p>
            <a:fld id="{7B8E8063-D510-484A-AF9C-7710F4CFFE01}" type="slidenum">
              <a:rPr lang="en-US" altLang="zh-CN" smtClean="0"/>
              <a:pPr/>
              <a:t>143</a:t>
            </a:fld>
            <a:endParaRPr lang="en-US" altLang="zh-CN"/>
          </a:p>
        </p:txBody>
      </p:sp>
      <p:sp>
        <p:nvSpPr>
          <p:cNvPr id="236547" name="Rectangle 2"/>
          <p:cNvSpPr>
            <a:spLocks noGrp="1" noRot="1" noChangeAspect="1" noChangeArrowheads="1" noTextEdit="1"/>
          </p:cNvSpPr>
          <p:nvPr>
            <p:ph type="sldImg"/>
          </p:nvPr>
        </p:nvSpPr>
        <p:spPr>
          <a:xfrm>
            <a:off x="992188" y="768350"/>
            <a:ext cx="5114925" cy="3836988"/>
          </a:xfrm>
          <a:ln/>
        </p:spPr>
      </p:sp>
      <p:sp>
        <p:nvSpPr>
          <p:cNvPr id="236548" name="Rectangle 3"/>
          <p:cNvSpPr>
            <a:spLocks noGrp="1" noChangeArrowheads="1"/>
          </p:cNvSpPr>
          <p:nvPr>
            <p:ph type="body" idx="1"/>
          </p:nvPr>
        </p:nvSpPr>
        <p:spPr>
          <a:noFill/>
          <a:ln/>
        </p:spPr>
        <p:txBody>
          <a:bodyPr/>
          <a:lstStyle/>
          <a:p>
            <a:pPr eaLnBrk="1" hangingPunct="1"/>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C9395AB0-91C8-4EC6-A055-91FA351A1CFE}" type="slidenum">
              <a:rPr lang="en-US" altLang="zh-CN" smtClean="0"/>
              <a:pPr/>
              <a:t>144</a:t>
            </a:fld>
            <a:endParaRPr lang="en-US" altLang="zh-CN"/>
          </a:p>
        </p:txBody>
      </p:sp>
      <p:sp>
        <p:nvSpPr>
          <p:cNvPr id="237571"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23757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zh-CN"/>
              <a:t>The QTYPE field may contain: </a:t>
            </a:r>
          </a:p>
          <a:p>
            <a:pPr eaLnBrk="1" hangingPunct="1"/>
            <a:endParaRPr lang="en-US" altLang="zh-CN"/>
          </a:p>
          <a:p>
            <a:pPr eaLnBrk="1" hangingPunct="1"/>
            <a:r>
              <a:rPr lang="en-US" altLang="zh-CN"/>
              <a:t>&lt;any type&gt; matches just that type. (e.g., A, PTR). </a:t>
            </a:r>
          </a:p>
          <a:p>
            <a:pPr eaLnBrk="1" hangingPunct="1"/>
            <a:r>
              <a:rPr lang="en-US" altLang="zh-CN"/>
              <a:t>AXFR special zone transfer QTYPE. </a:t>
            </a:r>
          </a:p>
          <a:p>
            <a:pPr eaLnBrk="1" hangingPunct="1"/>
            <a:r>
              <a:rPr lang="en-US" altLang="zh-CN"/>
              <a:t>MAILB matches all mail box related RRs (e.g. MB and MG). </a:t>
            </a:r>
          </a:p>
          <a:p>
            <a:pPr eaLnBrk="1" hangingPunct="1">
              <a:buFontTx/>
              <a:buChar char="•"/>
            </a:pPr>
            <a:r>
              <a:rPr lang="en-US" altLang="zh-CN"/>
              <a:t>matches all RR types.</a:t>
            </a:r>
          </a:p>
          <a:p>
            <a:pPr eaLnBrk="1" hangingPunct="1"/>
            <a:endParaRPr lang="en-US" altLang="zh-CN"/>
          </a:p>
          <a:p>
            <a:pPr eaLnBrk="1" hangingPunct="1"/>
            <a:r>
              <a:rPr lang="en-US" altLang="zh-CN"/>
              <a:t>The QCLASS field may contain: </a:t>
            </a:r>
          </a:p>
          <a:p>
            <a:pPr eaLnBrk="1" hangingPunct="1"/>
            <a:r>
              <a:rPr lang="en-US" altLang="zh-CN"/>
              <a:t>&lt;any class&gt; matches just that class (e.g., IN, CH). </a:t>
            </a:r>
          </a:p>
          <a:p>
            <a:pPr eaLnBrk="1" hangingPunct="1"/>
            <a:r>
              <a:rPr lang="en-US" altLang="zh-CN"/>
              <a:t>* matches aLL RR classes.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p>
            <a:fld id="{B0E5B946-55AA-4D1A-9B96-50657B1F38F2}" type="slidenum">
              <a:rPr lang="en-US" altLang="zh-CN" smtClean="0"/>
              <a:pPr/>
              <a:t>145</a:t>
            </a:fld>
            <a:endParaRPr lang="en-US" altLang="zh-CN"/>
          </a:p>
        </p:txBody>
      </p:sp>
      <p:sp>
        <p:nvSpPr>
          <p:cNvPr id="238595"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23859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zh-CN" sz="1400"/>
              <a:t>4.1.4. Message compression</a:t>
            </a:r>
          </a:p>
          <a:p>
            <a:pPr eaLnBrk="1" hangingPunct="1"/>
            <a:endParaRPr lang="en-US" altLang="zh-CN" sz="1400"/>
          </a:p>
          <a:p>
            <a:pPr eaLnBrk="1" hangingPunct="1"/>
            <a:r>
              <a:rPr lang="en-US" altLang="zh-CN" sz="1400"/>
              <a:t>In order to reduce the size of messages, the domain system utilizes a</a:t>
            </a:r>
          </a:p>
          <a:p>
            <a:pPr eaLnBrk="1" hangingPunct="1"/>
            <a:r>
              <a:rPr lang="en-US" altLang="zh-CN" sz="1400"/>
              <a:t>compression scheme which eliminates the repetition of domain names in a</a:t>
            </a:r>
          </a:p>
          <a:p>
            <a:pPr eaLnBrk="1" hangingPunct="1"/>
            <a:r>
              <a:rPr lang="en-US" altLang="zh-CN" sz="1400"/>
              <a:t>message.  In this scheme, </a:t>
            </a:r>
            <a:r>
              <a:rPr lang="en-US" altLang="zh-CN" sz="1400" b="1"/>
              <a:t>an entire domain name or a list of labels at</a:t>
            </a:r>
          </a:p>
          <a:p>
            <a:pPr eaLnBrk="1" hangingPunct="1"/>
            <a:r>
              <a:rPr lang="en-US" altLang="zh-CN" sz="1400" b="1"/>
              <a:t>the end of a domain name</a:t>
            </a:r>
            <a:r>
              <a:rPr lang="en-US" altLang="zh-CN" sz="1400"/>
              <a:t> is replaced with a pointer to a prior occurance</a:t>
            </a:r>
          </a:p>
          <a:p>
            <a:pPr eaLnBrk="1" hangingPunct="1"/>
            <a:r>
              <a:rPr lang="en-US" altLang="zh-CN" sz="1400"/>
              <a:t>of the same name.</a:t>
            </a:r>
          </a:p>
          <a:p>
            <a:pPr eaLnBrk="1" hangingPunct="1"/>
            <a:endParaRPr lang="en-US" altLang="zh-CN" sz="1400"/>
          </a:p>
          <a:p>
            <a:pPr eaLnBrk="1" hangingPunct="1"/>
            <a:r>
              <a:rPr lang="en-US" altLang="zh-CN" sz="1400"/>
              <a:t>The pointer takes the form of a two octet sequence:</a:t>
            </a:r>
          </a:p>
          <a:p>
            <a:pPr eaLnBrk="1" hangingPunct="1"/>
            <a:endParaRPr lang="en-US" altLang="zh-CN" sz="1400"/>
          </a:p>
          <a:p>
            <a:pPr eaLnBrk="1" hangingPunct="1"/>
            <a:r>
              <a:rPr lang="en-US" altLang="zh-CN" sz="1400"/>
              <a:t>    +--+--+--+--+--+--+--+--+--+--+--+--+--+--+--+--+</a:t>
            </a:r>
          </a:p>
          <a:p>
            <a:pPr eaLnBrk="1" hangingPunct="1"/>
            <a:r>
              <a:rPr lang="en-US" altLang="zh-CN" sz="1400"/>
              <a:t>    | 1     1|                        OFFSET                          |</a:t>
            </a:r>
          </a:p>
          <a:p>
            <a:pPr eaLnBrk="1" hangingPunct="1"/>
            <a:r>
              <a:rPr lang="en-US" altLang="zh-CN" sz="1400"/>
              <a:t>    +--+--+--+--+--+--+--+--+--+--+--+--+--+--+--+--+</a:t>
            </a:r>
          </a:p>
          <a:p>
            <a:pPr eaLnBrk="1" hangingPunct="1"/>
            <a:endParaRPr lang="en-US" altLang="zh-CN" sz="1400"/>
          </a:p>
          <a:p>
            <a:pPr eaLnBrk="1" hangingPunct="1"/>
            <a:r>
              <a:rPr lang="en-US" altLang="zh-CN" sz="1400"/>
              <a:t>The first two bits are ones.  This allows a pointer to be distinguished</a:t>
            </a:r>
          </a:p>
          <a:p>
            <a:pPr eaLnBrk="1" hangingPunct="1"/>
            <a:r>
              <a:rPr lang="en-US" altLang="zh-CN" sz="1400"/>
              <a:t>from a label, since the </a:t>
            </a:r>
            <a:r>
              <a:rPr lang="en-US" altLang="zh-CN" sz="1400" b="1"/>
              <a:t>label must begin with two zero bits</a:t>
            </a:r>
            <a:r>
              <a:rPr lang="en-US" altLang="zh-CN" sz="1400"/>
              <a:t> because</a:t>
            </a:r>
          </a:p>
          <a:p>
            <a:pPr eaLnBrk="1" hangingPunct="1"/>
            <a:r>
              <a:rPr lang="en-US" altLang="zh-CN" sz="1400"/>
              <a:t>labels are restricted to </a:t>
            </a:r>
            <a:r>
              <a:rPr lang="en-US" altLang="zh-CN" sz="1400" b="1"/>
              <a:t>63 octets or less</a:t>
            </a:r>
            <a:r>
              <a:rPr lang="en-US" altLang="zh-CN" sz="1400"/>
              <a:t>.  (The 10 and 01 combinations</a:t>
            </a:r>
          </a:p>
          <a:p>
            <a:pPr eaLnBrk="1" hangingPunct="1"/>
            <a:r>
              <a:rPr lang="en-US" altLang="zh-CN" sz="1400"/>
              <a:t>are reserved for future use.)  The OFFSET field specifies an offset </a:t>
            </a:r>
            <a:r>
              <a:rPr lang="en-US" altLang="zh-CN" sz="1400" b="1"/>
              <a:t>from</a:t>
            </a:r>
          </a:p>
          <a:p>
            <a:pPr eaLnBrk="1" hangingPunct="1"/>
            <a:r>
              <a:rPr lang="en-US" altLang="zh-CN" sz="1400" b="1"/>
              <a:t>the start of the message</a:t>
            </a:r>
            <a:r>
              <a:rPr lang="en-US" altLang="zh-CN" sz="1400"/>
              <a:t> (i.e., the first octet of the ID field in the</a:t>
            </a:r>
          </a:p>
          <a:p>
            <a:pPr eaLnBrk="1" hangingPunct="1"/>
            <a:r>
              <a:rPr lang="en-US" altLang="zh-CN" sz="1400"/>
              <a:t>domain header).  A zero offset specifies the first byte of the ID field,</a:t>
            </a:r>
          </a:p>
          <a:p>
            <a:pPr eaLnBrk="1" hangingPunct="1"/>
            <a:r>
              <a:rPr lang="en-US" altLang="zh-CN" sz="1400"/>
              <a:t>etc.</a:t>
            </a:r>
          </a:p>
          <a:p>
            <a:pPr eaLnBrk="1" hangingPunct="1"/>
            <a:endParaRPr lang="en-US" altLang="zh-CN" sz="1400"/>
          </a:p>
          <a:p>
            <a:pPr eaLnBrk="1" hangingPunct="1"/>
            <a:r>
              <a:rPr lang="en-US" altLang="zh-CN" sz="1400"/>
              <a:t>The compression scheme allows a domain name in a message to be</a:t>
            </a:r>
          </a:p>
          <a:p>
            <a:pPr eaLnBrk="1" hangingPunct="1"/>
            <a:r>
              <a:rPr lang="en-US" altLang="zh-CN" sz="1400"/>
              <a:t>represented as either:</a:t>
            </a:r>
          </a:p>
          <a:p>
            <a:pPr eaLnBrk="1" hangingPunct="1"/>
            <a:endParaRPr lang="en-US" altLang="zh-CN" sz="1400"/>
          </a:p>
          <a:p>
            <a:pPr eaLnBrk="1" hangingPunct="1"/>
            <a:r>
              <a:rPr lang="en-US" altLang="zh-CN" sz="1400"/>
              <a:t>   - </a:t>
            </a:r>
            <a:r>
              <a:rPr lang="en-US" altLang="zh-CN" sz="1400" b="1"/>
              <a:t>a sequence of labels ending in a zero octet</a:t>
            </a:r>
          </a:p>
          <a:p>
            <a:pPr eaLnBrk="1" hangingPunct="1"/>
            <a:endParaRPr lang="en-US" altLang="zh-CN" sz="1400"/>
          </a:p>
          <a:p>
            <a:pPr eaLnBrk="1" hangingPunct="1"/>
            <a:r>
              <a:rPr lang="en-US" altLang="zh-CN" sz="1400"/>
              <a:t>   - </a:t>
            </a:r>
            <a:r>
              <a:rPr lang="en-US" altLang="zh-CN" sz="1400" b="1"/>
              <a:t>a pointer</a:t>
            </a:r>
          </a:p>
          <a:p>
            <a:pPr eaLnBrk="1" hangingPunct="1"/>
            <a:endParaRPr lang="en-US" altLang="zh-CN" sz="1400"/>
          </a:p>
          <a:p>
            <a:pPr eaLnBrk="1" hangingPunct="1"/>
            <a:r>
              <a:rPr lang="en-US" altLang="zh-CN" sz="1400"/>
              <a:t>   - </a:t>
            </a:r>
            <a:r>
              <a:rPr lang="en-US" altLang="zh-CN" sz="1400" b="1"/>
              <a:t>a sequence of labels ending with a pointer</a:t>
            </a:r>
          </a:p>
          <a:p>
            <a:pPr eaLnBrk="1" hangingPunct="1"/>
            <a:endParaRPr lang="en-US" altLang="zh-CN" sz="1400" b="1"/>
          </a:p>
          <a:p>
            <a:pPr eaLnBrk="1" hangingPunct="1"/>
            <a:r>
              <a:rPr lang="en-US" altLang="zh-CN" sz="1400"/>
              <a:t>Pointers can only be used for occurances of a domain name where the</a:t>
            </a:r>
          </a:p>
          <a:p>
            <a:pPr eaLnBrk="1" hangingPunct="1"/>
            <a:r>
              <a:rPr lang="en-US" altLang="zh-CN" sz="1400"/>
              <a:t>format is not class specific.  If this were not the case, a name server</a:t>
            </a:r>
          </a:p>
          <a:p>
            <a:pPr eaLnBrk="1" hangingPunct="1"/>
            <a:r>
              <a:rPr lang="en-US" altLang="zh-CN" sz="1400"/>
              <a:t>or resolver would be required to know the format of all RRs it handled.</a:t>
            </a:r>
          </a:p>
          <a:p>
            <a:pPr eaLnBrk="1" hangingPunct="1"/>
            <a:r>
              <a:rPr lang="en-US" altLang="zh-CN" sz="1400"/>
              <a:t>As yet, there are no such cases, but they may occur in future RDATA</a:t>
            </a:r>
          </a:p>
          <a:p>
            <a:pPr eaLnBrk="1" hangingPunct="1"/>
            <a:r>
              <a:rPr lang="en-US" altLang="zh-CN" sz="1400"/>
              <a:t>formats.</a:t>
            </a:r>
          </a:p>
          <a:p>
            <a:pPr eaLnBrk="1" hangingPunct="1"/>
            <a:endParaRPr lang="en-US" altLang="zh-CN" sz="1400"/>
          </a:p>
          <a:p>
            <a:pPr eaLnBrk="1" hangingPunct="1"/>
            <a:r>
              <a:rPr lang="en-US" altLang="zh-CN" sz="1400"/>
              <a:t>If a domain name is contained in a part of the message subject to a</a:t>
            </a:r>
          </a:p>
          <a:p>
            <a:pPr eaLnBrk="1" hangingPunct="1"/>
            <a:r>
              <a:rPr lang="en-US" altLang="zh-CN" sz="1400"/>
              <a:t>length field (such as the RDATA section of an RR), and compression is</a:t>
            </a:r>
          </a:p>
          <a:p>
            <a:pPr eaLnBrk="1" hangingPunct="1"/>
            <a:r>
              <a:rPr lang="en-US" altLang="zh-CN" sz="1400"/>
              <a:t>used, the length of the compressed name is used in the length</a:t>
            </a:r>
          </a:p>
          <a:p>
            <a:pPr eaLnBrk="1" hangingPunct="1"/>
            <a:r>
              <a:rPr lang="en-US" altLang="zh-CN" sz="1400"/>
              <a:t>calculation, rather than the length of the expanded name.</a:t>
            </a:r>
          </a:p>
          <a:p>
            <a:pPr eaLnBrk="1" hangingPunct="1"/>
            <a:endParaRPr lang="en-US" altLang="zh-CN" sz="1400"/>
          </a:p>
          <a:p>
            <a:pPr eaLnBrk="1" hangingPunct="1"/>
            <a:r>
              <a:rPr lang="en-US" altLang="zh-CN" sz="1400"/>
              <a:t>Programs are free to avoid using pointers in messages they generate,</a:t>
            </a:r>
          </a:p>
          <a:p>
            <a:pPr eaLnBrk="1" hangingPunct="1"/>
            <a:r>
              <a:rPr lang="en-US" altLang="zh-CN" sz="1400"/>
              <a:t>although this will reduce datagram capacity, and may cause truncation.</a:t>
            </a:r>
          </a:p>
          <a:p>
            <a:pPr eaLnBrk="1" hangingPunct="1"/>
            <a:r>
              <a:rPr lang="en-US" altLang="zh-CN" sz="1400"/>
              <a:t>However all programs are required to understand arriving messages that</a:t>
            </a:r>
          </a:p>
          <a:p>
            <a:pPr eaLnBrk="1" hangingPunct="1"/>
            <a:r>
              <a:rPr lang="en-US" altLang="zh-CN" sz="1400"/>
              <a:t>contain pointers.</a:t>
            </a:r>
          </a:p>
          <a:p>
            <a:pPr eaLnBrk="1" hangingPunct="1"/>
            <a:endParaRPr lang="en-US" altLang="zh-CN" sz="1400"/>
          </a:p>
          <a:p>
            <a:pPr eaLnBrk="1" hangingPunct="1"/>
            <a:r>
              <a:rPr lang="en-US" altLang="zh-CN" sz="1400"/>
              <a:t>For example, a datagram might need to use the domain names F.ISI.ARPA,</a:t>
            </a:r>
          </a:p>
          <a:p>
            <a:pPr eaLnBrk="1" hangingPunct="1"/>
            <a:r>
              <a:rPr lang="en-US" altLang="zh-CN" sz="1400"/>
              <a:t>FOO.F.ISI.ARPA, ARPA, and the root.  Ignoring the other fields of the</a:t>
            </a:r>
          </a:p>
          <a:p>
            <a:pPr eaLnBrk="1" hangingPunct="1"/>
            <a:r>
              <a:rPr lang="en-US" altLang="zh-CN" sz="1400"/>
              <a:t>message, these domain names might be represented as:</a:t>
            </a:r>
          </a:p>
          <a:p>
            <a:pPr eaLnBrk="1" hangingPunct="1"/>
            <a:endParaRPr lang="en-US" altLang="zh-CN" sz="1400"/>
          </a:p>
          <a:p>
            <a:pPr eaLnBrk="1" hangingPunct="1"/>
            <a:r>
              <a:rPr lang="en-US" altLang="zh-CN" sz="1400"/>
              <a:t>       +--+--+--+--+--+--+--+--+--+--+--+--+--+--+--+--+</a:t>
            </a:r>
          </a:p>
          <a:p>
            <a:pPr eaLnBrk="1" hangingPunct="1"/>
            <a:r>
              <a:rPr lang="en-US" altLang="zh-CN" sz="1400"/>
              <a:t>    20 |                 1                 |                 F                 |</a:t>
            </a:r>
          </a:p>
          <a:p>
            <a:pPr eaLnBrk="1" hangingPunct="1"/>
            <a:r>
              <a:rPr lang="en-US" altLang="zh-CN" sz="1400"/>
              <a:t>       +--+--+--+--+--+--+--+--+--+--+--+--+--+--+--+--+</a:t>
            </a:r>
          </a:p>
          <a:p>
            <a:pPr eaLnBrk="1" hangingPunct="1"/>
            <a:r>
              <a:rPr lang="en-US" altLang="zh-CN" sz="1400"/>
              <a:t>    22 |                 3                 |                 I                  |</a:t>
            </a:r>
          </a:p>
          <a:p>
            <a:pPr eaLnBrk="1" hangingPunct="1"/>
            <a:r>
              <a:rPr lang="en-US" altLang="zh-CN" sz="1400"/>
              <a:t>       +--+--+--+--+--+--+--+--+--+--+--+--+--+--+--+--+</a:t>
            </a:r>
          </a:p>
          <a:p>
            <a:pPr eaLnBrk="1" hangingPunct="1"/>
            <a:r>
              <a:rPr lang="en-US" altLang="zh-CN" sz="1400"/>
              <a:t>    24 |                 S                |                  I                 |</a:t>
            </a:r>
          </a:p>
          <a:p>
            <a:pPr eaLnBrk="1" hangingPunct="1"/>
            <a:r>
              <a:rPr lang="en-US" altLang="zh-CN" sz="1400"/>
              <a:t>       +--+--+--+--+--+--+--+--+--+--+--+--+--+--+--+--+</a:t>
            </a:r>
          </a:p>
          <a:p>
            <a:pPr eaLnBrk="1" hangingPunct="1"/>
            <a:r>
              <a:rPr lang="en-US" altLang="zh-CN" sz="1400"/>
              <a:t>    26 |                 4                |                  A                |</a:t>
            </a:r>
          </a:p>
          <a:p>
            <a:pPr eaLnBrk="1" hangingPunct="1"/>
            <a:r>
              <a:rPr lang="en-US" altLang="zh-CN" sz="1400"/>
              <a:t>       +--+--+--+--+--+--+--+--+--+--+--+--+--+--+--+--+</a:t>
            </a:r>
          </a:p>
          <a:p>
            <a:pPr eaLnBrk="1" hangingPunct="1"/>
            <a:r>
              <a:rPr lang="en-US" altLang="zh-CN" sz="1400"/>
              <a:t>    28 |                 R               |                   P                |</a:t>
            </a:r>
          </a:p>
          <a:p>
            <a:pPr eaLnBrk="1" hangingPunct="1"/>
            <a:r>
              <a:rPr lang="en-US" altLang="zh-CN" sz="1400"/>
              <a:t>       +--+--+--+--+--+--+--+--+--+--+--+--+--+--+--+--+</a:t>
            </a:r>
          </a:p>
          <a:p>
            <a:pPr eaLnBrk="1" hangingPunct="1"/>
            <a:r>
              <a:rPr lang="en-US" altLang="zh-CN" sz="1400"/>
              <a:t>    30 |                A                |                   0                |</a:t>
            </a:r>
          </a:p>
          <a:p>
            <a:pPr eaLnBrk="1" hangingPunct="1"/>
            <a:r>
              <a:rPr lang="en-US" altLang="zh-CN" sz="1400"/>
              <a:t>       +--+--+--+--+--+--+--+--+--+--+--+--+--+--+--+--+</a:t>
            </a:r>
          </a:p>
          <a:p>
            <a:pPr eaLnBrk="1" hangingPunct="1"/>
            <a:endParaRPr lang="en-US" altLang="zh-CN" sz="1400"/>
          </a:p>
          <a:p>
            <a:pPr eaLnBrk="1" hangingPunct="1"/>
            <a:r>
              <a:rPr lang="en-US" altLang="zh-CN" sz="1400"/>
              <a:t>       +--+--+--+--+--+--+--+--+--+--+--+--+--+--+--+--+</a:t>
            </a:r>
          </a:p>
          <a:p>
            <a:pPr eaLnBrk="1" hangingPunct="1"/>
            <a:r>
              <a:rPr lang="en-US" altLang="zh-CN" sz="1400"/>
              <a:t>    40 |                3                 |                   F                |</a:t>
            </a:r>
          </a:p>
          <a:p>
            <a:pPr eaLnBrk="1" hangingPunct="1"/>
            <a:r>
              <a:rPr lang="en-US" altLang="zh-CN" sz="1400"/>
              <a:t>       +--+--+--+--+--+--+--+--+--+--+--+--+--+--+--+--+</a:t>
            </a:r>
          </a:p>
          <a:p>
            <a:pPr eaLnBrk="1" hangingPunct="1"/>
            <a:r>
              <a:rPr lang="en-US" altLang="zh-CN" sz="1400"/>
              <a:t>    42 |                O                |                   O               |</a:t>
            </a:r>
          </a:p>
          <a:p>
            <a:pPr eaLnBrk="1" hangingPunct="1"/>
            <a:r>
              <a:rPr lang="en-US" altLang="zh-CN" sz="1400"/>
              <a:t>       +--+--+--+--+--+--+--+--+--+--+--+--+--+--+--+--+</a:t>
            </a:r>
          </a:p>
          <a:p>
            <a:pPr eaLnBrk="1" hangingPunct="1"/>
            <a:r>
              <a:rPr lang="en-US" altLang="zh-CN" sz="1400"/>
              <a:t>    44 | 1   1|                          20                                   |</a:t>
            </a:r>
          </a:p>
          <a:p>
            <a:pPr eaLnBrk="1" hangingPunct="1"/>
            <a:r>
              <a:rPr lang="en-US" altLang="zh-CN" sz="1400"/>
              <a:t>       +--+--+--+--+--+--+--+--+--+--+--+--+--+--+--+--+</a:t>
            </a:r>
          </a:p>
          <a:p>
            <a:pPr eaLnBrk="1" hangingPunct="1"/>
            <a:endParaRPr lang="en-US" altLang="zh-CN" sz="1400"/>
          </a:p>
          <a:p>
            <a:pPr eaLnBrk="1" hangingPunct="1"/>
            <a:r>
              <a:rPr lang="en-US" altLang="zh-CN" sz="1400"/>
              <a:t>       +--+--+--+--+--+--+--+--+--+--+--+--+--+--+--+--+</a:t>
            </a:r>
          </a:p>
          <a:p>
            <a:pPr eaLnBrk="1" hangingPunct="1"/>
            <a:r>
              <a:rPr lang="en-US" altLang="zh-CN" sz="1400"/>
              <a:t>    64 | 1   1|                          26                                   |</a:t>
            </a:r>
          </a:p>
          <a:p>
            <a:pPr eaLnBrk="1" hangingPunct="1"/>
            <a:r>
              <a:rPr lang="en-US" altLang="zh-CN" sz="1400"/>
              <a:t>       +--+--+--+--+--+--+--+--+--+--+--+--+--+--+--+--+</a:t>
            </a:r>
          </a:p>
          <a:p>
            <a:pPr eaLnBrk="1" hangingPunct="1"/>
            <a:endParaRPr lang="en-US" altLang="zh-CN" sz="1400"/>
          </a:p>
          <a:p>
            <a:pPr eaLnBrk="1" hangingPunct="1"/>
            <a:r>
              <a:rPr lang="en-US" altLang="zh-CN" sz="1400"/>
              <a:t>       +--+--+--+--+--+--+--+--+--+--+--+--+--+--+--+--+</a:t>
            </a:r>
          </a:p>
          <a:p>
            <a:pPr eaLnBrk="1" hangingPunct="1"/>
            <a:r>
              <a:rPr lang="en-US" altLang="zh-CN" sz="1400"/>
              <a:t>    92 |                 0                 |                                    |</a:t>
            </a:r>
          </a:p>
          <a:p>
            <a:pPr eaLnBrk="1" hangingPunct="1"/>
            <a:r>
              <a:rPr lang="en-US" altLang="zh-CN" sz="1400"/>
              <a:t>       +--+--+--+--+--+--+--+--+--+--+--+--+--+--+--+--+</a:t>
            </a:r>
          </a:p>
          <a:p>
            <a:pPr eaLnBrk="1" hangingPunct="1"/>
            <a:endParaRPr lang="en-US" altLang="zh-CN" sz="1400"/>
          </a:p>
          <a:p>
            <a:pPr eaLnBrk="1" hangingPunct="1"/>
            <a:r>
              <a:rPr lang="en-US" altLang="zh-CN" sz="1400"/>
              <a:t>The domain name for F.ISI.ARPA is shown at offset 20.  The domain name</a:t>
            </a:r>
          </a:p>
          <a:p>
            <a:pPr eaLnBrk="1" hangingPunct="1"/>
            <a:r>
              <a:rPr lang="en-US" altLang="zh-CN" sz="1400"/>
              <a:t>FOO.F.ISI.ARPA is shown at offset 40; this definition uses a pointer to</a:t>
            </a:r>
          </a:p>
          <a:p>
            <a:pPr eaLnBrk="1" hangingPunct="1"/>
            <a:r>
              <a:rPr lang="en-US" altLang="zh-CN" sz="1400"/>
              <a:t>concatenate a label for FOO to the previously defined F.ISI.ARPA.  The</a:t>
            </a:r>
          </a:p>
          <a:p>
            <a:pPr eaLnBrk="1" hangingPunct="1"/>
            <a:r>
              <a:rPr lang="en-US" altLang="zh-CN" sz="1400"/>
              <a:t>domain name ARPA is defined at offset 64 using a pointer to the ARPA</a:t>
            </a:r>
          </a:p>
          <a:p>
            <a:pPr eaLnBrk="1" hangingPunct="1"/>
            <a:r>
              <a:rPr lang="en-US" altLang="zh-CN" sz="1400"/>
              <a:t>component of the name F.ISI.ARPA at 20; note that this pointer relies on</a:t>
            </a:r>
          </a:p>
          <a:p>
            <a:pPr eaLnBrk="1" hangingPunct="1"/>
            <a:r>
              <a:rPr lang="en-US" altLang="zh-CN" sz="1400"/>
              <a:t>ARPA being the last label in the string at 20.  The root domain name is</a:t>
            </a:r>
          </a:p>
          <a:p>
            <a:pPr eaLnBrk="1" hangingPunct="1"/>
            <a:r>
              <a:rPr lang="en-US" altLang="zh-CN" sz="1400"/>
              <a:t>defined by a single octet of zeros at 92; the root domain name has no</a:t>
            </a:r>
          </a:p>
          <a:p>
            <a:pPr eaLnBrk="1" hangingPunct="1"/>
            <a:r>
              <a:rPr lang="en-US" altLang="zh-CN" sz="1400"/>
              <a:t>labels.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46EBAD0F-1E7C-4928-B52D-B3BF631DEE2D}" type="slidenum">
              <a:rPr lang="en-US" altLang="zh-CN" smtClean="0"/>
              <a:pPr/>
              <a:t>146</a:t>
            </a:fld>
            <a:endParaRPr lang="en-US" altLang="zh-CN"/>
          </a:p>
        </p:txBody>
      </p:sp>
      <p:sp>
        <p:nvSpPr>
          <p:cNvPr id="239619" name="Rectangle 2"/>
          <p:cNvSpPr>
            <a:spLocks noGrp="1" noRot="1" noChangeAspect="1" noChangeArrowheads="1" noTextEdit="1"/>
          </p:cNvSpPr>
          <p:nvPr>
            <p:ph type="sldImg"/>
          </p:nvPr>
        </p:nvSpPr>
        <p:spPr>
          <a:xfrm>
            <a:off x="992188" y="768350"/>
            <a:ext cx="5114925" cy="3836988"/>
          </a:xfrm>
          <a:ln/>
        </p:spPr>
      </p:sp>
      <p:sp>
        <p:nvSpPr>
          <p:cNvPr id="239620" name="Rectangle 3"/>
          <p:cNvSpPr>
            <a:spLocks noGrp="1" noChangeArrowheads="1"/>
          </p:cNvSpPr>
          <p:nvPr>
            <p:ph type="body" idx="1"/>
          </p:nvPr>
        </p:nvSpPr>
        <p:spPr>
          <a:noFill/>
          <a:ln/>
        </p:spPr>
        <p:txBody>
          <a:bodyPr/>
          <a:lstStyle/>
          <a:p>
            <a:pPr eaLnBrk="1" hangingPunct="1"/>
            <a:r>
              <a:rPr lang="en-US" altLang="zh-CN" sz="1400"/>
              <a:t>4.1.4. Message compression</a:t>
            </a:r>
          </a:p>
          <a:p>
            <a:pPr eaLnBrk="1" hangingPunct="1"/>
            <a:endParaRPr lang="en-US" altLang="zh-CN" sz="1400"/>
          </a:p>
          <a:p>
            <a:pPr eaLnBrk="1" hangingPunct="1"/>
            <a:r>
              <a:rPr lang="en-US" altLang="zh-CN" sz="1400"/>
              <a:t>In order to reduce the size of messages, the domain system utilizes a</a:t>
            </a:r>
          </a:p>
          <a:p>
            <a:pPr eaLnBrk="1" hangingPunct="1"/>
            <a:r>
              <a:rPr lang="en-US" altLang="zh-CN" sz="1400"/>
              <a:t>compression scheme which eliminates the repetition of domain names in a</a:t>
            </a:r>
          </a:p>
          <a:p>
            <a:pPr eaLnBrk="1" hangingPunct="1"/>
            <a:r>
              <a:rPr lang="en-US" altLang="zh-CN" sz="1400"/>
              <a:t>message.  In this scheme, </a:t>
            </a:r>
            <a:r>
              <a:rPr lang="en-US" altLang="zh-CN" sz="1400" b="1"/>
              <a:t>an entire domain name or a list of labels at</a:t>
            </a:r>
          </a:p>
          <a:p>
            <a:pPr eaLnBrk="1" hangingPunct="1"/>
            <a:r>
              <a:rPr lang="en-US" altLang="zh-CN" sz="1400" b="1"/>
              <a:t>the end of a domain name</a:t>
            </a:r>
            <a:r>
              <a:rPr lang="en-US" altLang="zh-CN" sz="1400"/>
              <a:t> is replaced with a pointer to a prior occurance</a:t>
            </a:r>
          </a:p>
          <a:p>
            <a:pPr eaLnBrk="1" hangingPunct="1"/>
            <a:r>
              <a:rPr lang="en-US" altLang="zh-CN" sz="1400"/>
              <a:t>of the same name.</a:t>
            </a:r>
          </a:p>
          <a:p>
            <a:pPr eaLnBrk="1" hangingPunct="1"/>
            <a:endParaRPr lang="en-US" altLang="zh-CN" sz="1400"/>
          </a:p>
          <a:p>
            <a:pPr eaLnBrk="1" hangingPunct="1"/>
            <a:r>
              <a:rPr lang="en-US" altLang="zh-CN" sz="1400"/>
              <a:t>The pointer takes the form of a two octet sequence:</a:t>
            </a:r>
          </a:p>
          <a:p>
            <a:pPr eaLnBrk="1" hangingPunct="1"/>
            <a:endParaRPr lang="en-US" altLang="zh-CN" sz="1400"/>
          </a:p>
          <a:p>
            <a:pPr eaLnBrk="1" hangingPunct="1"/>
            <a:r>
              <a:rPr lang="en-US" altLang="zh-CN" sz="1400"/>
              <a:t>    +--+--+--+--+--+--+--+--+--+--+--+--+--+--+--+--+</a:t>
            </a:r>
          </a:p>
          <a:p>
            <a:pPr eaLnBrk="1" hangingPunct="1"/>
            <a:r>
              <a:rPr lang="en-US" altLang="zh-CN" sz="1400"/>
              <a:t>    | 1     1|                        OFFSET                          |</a:t>
            </a:r>
          </a:p>
          <a:p>
            <a:pPr eaLnBrk="1" hangingPunct="1"/>
            <a:r>
              <a:rPr lang="en-US" altLang="zh-CN" sz="1400"/>
              <a:t>    +--+--+--+--+--+--+--+--+--+--+--+--+--+--+--+--+</a:t>
            </a:r>
          </a:p>
          <a:p>
            <a:pPr eaLnBrk="1" hangingPunct="1"/>
            <a:endParaRPr lang="en-US" altLang="zh-CN" sz="1400"/>
          </a:p>
          <a:p>
            <a:pPr eaLnBrk="1" hangingPunct="1"/>
            <a:r>
              <a:rPr lang="en-US" altLang="zh-CN" sz="1400"/>
              <a:t>The first two bits are ones.  This allows a pointer to be distinguished</a:t>
            </a:r>
          </a:p>
          <a:p>
            <a:pPr eaLnBrk="1" hangingPunct="1"/>
            <a:r>
              <a:rPr lang="en-US" altLang="zh-CN" sz="1400"/>
              <a:t>from a label, since the </a:t>
            </a:r>
            <a:r>
              <a:rPr lang="en-US" altLang="zh-CN" sz="1400" b="1"/>
              <a:t>label must begin with two zero bits</a:t>
            </a:r>
            <a:r>
              <a:rPr lang="en-US" altLang="zh-CN" sz="1400"/>
              <a:t> because</a:t>
            </a:r>
          </a:p>
          <a:p>
            <a:pPr eaLnBrk="1" hangingPunct="1"/>
            <a:r>
              <a:rPr lang="en-US" altLang="zh-CN" sz="1400"/>
              <a:t>labels are restricted to </a:t>
            </a:r>
            <a:r>
              <a:rPr lang="en-US" altLang="zh-CN" sz="1400" b="1"/>
              <a:t>63 octets or less</a:t>
            </a:r>
            <a:r>
              <a:rPr lang="en-US" altLang="zh-CN" sz="1400"/>
              <a:t>.  (The 10 and 01 combinations</a:t>
            </a:r>
          </a:p>
          <a:p>
            <a:pPr eaLnBrk="1" hangingPunct="1"/>
            <a:r>
              <a:rPr lang="en-US" altLang="zh-CN" sz="1400"/>
              <a:t>are reserved for future use.)  The OFFSET field specifies an offset </a:t>
            </a:r>
            <a:r>
              <a:rPr lang="en-US" altLang="zh-CN" sz="1400" b="1"/>
              <a:t>from</a:t>
            </a:r>
          </a:p>
          <a:p>
            <a:pPr eaLnBrk="1" hangingPunct="1"/>
            <a:r>
              <a:rPr lang="en-US" altLang="zh-CN" sz="1400" b="1"/>
              <a:t>the start of the message</a:t>
            </a:r>
            <a:r>
              <a:rPr lang="en-US" altLang="zh-CN" sz="1400"/>
              <a:t> (i.e., the first octet of the ID field in the</a:t>
            </a:r>
          </a:p>
          <a:p>
            <a:pPr eaLnBrk="1" hangingPunct="1"/>
            <a:r>
              <a:rPr lang="en-US" altLang="zh-CN" sz="1400"/>
              <a:t>domain header).  A zero offset specifies the first byte of the ID field,</a:t>
            </a:r>
          </a:p>
          <a:p>
            <a:pPr eaLnBrk="1" hangingPunct="1"/>
            <a:r>
              <a:rPr lang="en-US" altLang="zh-CN" sz="1400"/>
              <a:t>etc.</a:t>
            </a:r>
          </a:p>
          <a:p>
            <a:pPr eaLnBrk="1" hangingPunct="1"/>
            <a:endParaRPr lang="en-US" altLang="zh-CN" sz="1400"/>
          </a:p>
          <a:p>
            <a:pPr eaLnBrk="1" hangingPunct="1"/>
            <a:r>
              <a:rPr lang="en-US" altLang="zh-CN" sz="1400"/>
              <a:t>The compression scheme allows a domain name in a message to be</a:t>
            </a:r>
          </a:p>
          <a:p>
            <a:pPr eaLnBrk="1" hangingPunct="1"/>
            <a:r>
              <a:rPr lang="en-US" altLang="zh-CN" sz="1400"/>
              <a:t>represented as either:</a:t>
            </a:r>
          </a:p>
          <a:p>
            <a:pPr eaLnBrk="1" hangingPunct="1"/>
            <a:endParaRPr lang="en-US" altLang="zh-CN" sz="1400"/>
          </a:p>
          <a:p>
            <a:pPr eaLnBrk="1" hangingPunct="1"/>
            <a:r>
              <a:rPr lang="en-US" altLang="zh-CN" sz="1400"/>
              <a:t>   - </a:t>
            </a:r>
            <a:r>
              <a:rPr lang="en-US" altLang="zh-CN" sz="1400" b="1"/>
              <a:t>a sequence of labels ending in a zero octet</a:t>
            </a:r>
          </a:p>
          <a:p>
            <a:pPr eaLnBrk="1" hangingPunct="1"/>
            <a:endParaRPr lang="en-US" altLang="zh-CN" sz="1400"/>
          </a:p>
          <a:p>
            <a:pPr eaLnBrk="1" hangingPunct="1"/>
            <a:r>
              <a:rPr lang="en-US" altLang="zh-CN" sz="1400"/>
              <a:t>   - </a:t>
            </a:r>
            <a:r>
              <a:rPr lang="en-US" altLang="zh-CN" sz="1400" b="1"/>
              <a:t>a pointer</a:t>
            </a:r>
          </a:p>
          <a:p>
            <a:pPr eaLnBrk="1" hangingPunct="1"/>
            <a:endParaRPr lang="en-US" altLang="zh-CN" sz="1400"/>
          </a:p>
          <a:p>
            <a:pPr eaLnBrk="1" hangingPunct="1"/>
            <a:r>
              <a:rPr lang="en-US" altLang="zh-CN" sz="1400"/>
              <a:t>   - </a:t>
            </a:r>
            <a:r>
              <a:rPr lang="en-US" altLang="zh-CN" sz="1400" b="1"/>
              <a:t>a sequence of labels ending with a pointer</a:t>
            </a:r>
          </a:p>
          <a:p>
            <a:pPr eaLnBrk="1" hangingPunct="1"/>
            <a:endParaRPr lang="en-US" altLang="zh-CN" sz="1400" b="1"/>
          </a:p>
          <a:p>
            <a:pPr eaLnBrk="1" hangingPunct="1"/>
            <a:r>
              <a:rPr lang="en-US" altLang="zh-CN" sz="1400"/>
              <a:t>Pointers can only be used for occurances of a domain name where the</a:t>
            </a:r>
          </a:p>
          <a:p>
            <a:pPr eaLnBrk="1" hangingPunct="1"/>
            <a:r>
              <a:rPr lang="en-US" altLang="zh-CN" sz="1400"/>
              <a:t>format is not class specific.  If this were not the case, a name server</a:t>
            </a:r>
          </a:p>
          <a:p>
            <a:pPr eaLnBrk="1" hangingPunct="1"/>
            <a:r>
              <a:rPr lang="en-US" altLang="zh-CN" sz="1400"/>
              <a:t>or resolver would be required to know the format of all RRs it handled.</a:t>
            </a:r>
          </a:p>
          <a:p>
            <a:pPr eaLnBrk="1" hangingPunct="1"/>
            <a:r>
              <a:rPr lang="en-US" altLang="zh-CN" sz="1400"/>
              <a:t>As yet, there are no such cases, but they may occur in future RDATA</a:t>
            </a:r>
          </a:p>
          <a:p>
            <a:pPr eaLnBrk="1" hangingPunct="1"/>
            <a:r>
              <a:rPr lang="en-US" altLang="zh-CN" sz="1400"/>
              <a:t>formats.</a:t>
            </a:r>
          </a:p>
          <a:p>
            <a:pPr eaLnBrk="1" hangingPunct="1"/>
            <a:endParaRPr lang="en-US" altLang="zh-CN" sz="1400"/>
          </a:p>
          <a:p>
            <a:pPr eaLnBrk="1" hangingPunct="1"/>
            <a:r>
              <a:rPr lang="en-US" altLang="zh-CN" sz="1400"/>
              <a:t>If a domain name is contained in a part of the message subject to a</a:t>
            </a:r>
          </a:p>
          <a:p>
            <a:pPr eaLnBrk="1" hangingPunct="1"/>
            <a:r>
              <a:rPr lang="en-US" altLang="zh-CN" sz="1400"/>
              <a:t>length field (such as the RDATA section of an RR), and compression is</a:t>
            </a:r>
          </a:p>
          <a:p>
            <a:pPr eaLnBrk="1" hangingPunct="1"/>
            <a:r>
              <a:rPr lang="en-US" altLang="zh-CN" sz="1400"/>
              <a:t>used, the length of the compressed name is used in the length</a:t>
            </a:r>
          </a:p>
          <a:p>
            <a:pPr eaLnBrk="1" hangingPunct="1"/>
            <a:r>
              <a:rPr lang="en-US" altLang="zh-CN" sz="1400"/>
              <a:t>calculation, rather than the length of the expanded name.</a:t>
            </a:r>
          </a:p>
          <a:p>
            <a:pPr eaLnBrk="1" hangingPunct="1"/>
            <a:endParaRPr lang="en-US" altLang="zh-CN" sz="1400"/>
          </a:p>
          <a:p>
            <a:pPr eaLnBrk="1" hangingPunct="1"/>
            <a:r>
              <a:rPr lang="en-US" altLang="zh-CN" sz="1400"/>
              <a:t>Programs are free to avoid using pointers in messages they generate,</a:t>
            </a:r>
          </a:p>
          <a:p>
            <a:pPr eaLnBrk="1" hangingPunct="1"/>
            <a:r>
              <a:rPr lang="en-US" altLang="zh-CN" sz="1400"/>
              <a:t>although this will reduce datagram capacity, and may cause truncation.</a:t>
            </a:r>
          </a:p>
          <a:p>
            <a:pPr eaLnBrk="1" hangingPunct="1"/>
            <a:r>
              <a:rPr lang="en-US" altLang="zh-CN" sz="1400"/>
              <a:t>However all programs are required to understand arriving messages that</a:t>
            </a:r>
          </a:p>
          <a:p>
            <a:pPr eaLnBrk="1" hangingPunct="1"/>
            <a:r>
              <a:rPr lang="en-US" altLang="zh-CN" sz="1400"/>
              <a:t>contain pointers.</a:t>
            </a:r>
          </a:p>
          <a:p>
            <a:pPr eaLnBrk="1" hangingPunct="1"/>
            <a:endParaRPr lang="en-US" altLang="zh-CN" sz="1400"/>
          </a:p>
          <a:p>
            <a:pPr eaLnBrk="1" hangingPunct="1"/>
            <a:r>
              <a:rPr lang="en-US" altLang="zh-CN" sz="1400"/>
              <a:t>For example, a datagram might need to use the domain names F.ISI.ARPA,</a:t>
            </a:r>
          </a:p>
          <a:p>
            <a:pPr eaLnBrk="1" hangingPunct="1"/>
            <a:r>
              <a:rPr lang="en-US" altLang="zh-CN" sz="1400"/>
              <a:t>FOO.F.ISI.ARPA, ARPA, and the root.  Ignoring the other fields of the</a:t>
            </a:r>
          </a:p>
          <a:p>
            <a:pPr eaLnBrk="1" hangingPunct="1"/>
            <a:r>
              <a:rPr lang="en-US" altLang="zh-CN" sz="1400"/>
              <a:t>message, these domain names might be represented as:</a:t>
            </a:r>
          </a:p>
          <a:p>
            <a:pPr eaLnBrk="1" hangingPunct="1"/>
            <a:endParaRPr lang="en-US" altLang="zh-CN" sz="1400"/>
          </a:p>
          <a:p>
            <a:pPr eaLnBrk="1" hangingPunct="1"/>
            <a:r>
              <a:rPr lang="en-US" altLang="zh-CN" sz="1400"/>
              <a:t>       +--+--+--+--+--+--+--+--+--+--+--+--+--+--+--+--+</a:t>
            </a:r>
          </a:p>
          <a:p>
            <a:pPr eaLnBrk="1" hangingPunct="1"/>
            <a:r>
              <a:rPr lang="en-US" altLang="zh-CN" sz="1400"/>
              <a:t>    20 |                 1                 |                 F                 |</a:t>
            </a:r>
          </a:p>
          <a:p>
            <a:pPr eaLnBrk="1" hangingPunct="1"/>
            <a:r>
              <a:rPr lang="en-US" altLang="zh-CN" sz="1400"/>
              <a:t>       +--+--+--+--+--+--+--+--+--+--+--+--+--+--+--+--+</a:t>
            </a:r>
          </a:p>
          <a:p>
            <a:pPr eaLnBrk="1" hangingPunct="1"/>
            <a:r>
              <a:rPr lang="en-US" altLang="zh-CN" sz="1400"/>
              <a:t>    22 |                 3                 |                 I                  |</a:t>
            </a:r>
          </a:p>
          <a:p>
            <a:pPr eaLnBrk="1" hangingPunct="1"/>
            <a:r>
              <a:rPr lang="en-US" altLang="zh-CN" sz="1400"/>
              <a:t>       +--+--+--+--+--+--+--+--+--+--+--+--+--+--+--+--+</a:t>
            </a:r>
          </a:p>
          <a:p>
            <a:pPr eaLnBrk="1" hangingPunct="1"/>
            <a:r>
              <a:rPr lang="en-US" altLang="zh-CN" sz="1400"/>
              <a:t>    24 |                 S                |                  I                 |</a:t>
            </a:r>
          </a:p>
          <a:p>
            <a:pPr eaLnBrk="1" hangingPunct="1"/>
            <a:r>
              <a:rPr lang="en-US" altLang="zh-CN" sz="1400"/>
              <a:t>       +--+--+--+--+--+--+--+--+--+--+--+--+--+--+--+--+</a:t>
            </a:r>
          </a:p>
          <a:p>
            <a:pPr eaLnBrk="1" hangingPunct="1"/>
            <a:r>
              <a:rPr lang="en-US" altLang="zh-CN" sz="1400"/>
              <a:t>    26 |                 4                |                  A                |</a:t>
            </a:r>
          </a:p>
          <a:p>
            <a:pPr eaLnBrk="1" hangingPunct="1"/>
            <a:r>
              <a:rPr lang="en-US" altLang="zh-CN" sz="1400"/>
              <a:t>       +--+--+--+--+--+--+--+--+--+--+--+--+--+--+--+--+</a:t>
            </a:r>
          </a:p>
          <a:p>
            <a:pPr eaLnBrk="1" hangingPunct="1"/>
            <a:r>
              <a:rPr lang="en-US" altLang="zh-CN" sz="1400"/>
              <a:t>    28 |                 R               |                   P                |</a:t>
            </a:r>
          </a:p>
          <a:p>
            <a:pPr eaLnBrk="1" hangingPunct="1"/>
            <a:r>
              <a:rPr lang="en-US" altLang="zh-CN" sz="1400"/>
              <a:t>       +--+--+--+--+--+--+--+--+--+--+--+--+--+--+--+--+</a:t>
            </a:r>
          </a:p>
          <a:p>
            <a:pPr eaLnBrk="1" hangingPunct="1"/>
            <a:r>
              <a:rPr lang="en-US" altLang="zh-CN" sz="1400"/>
              <a:t>    30 |                A                |                   0                |</a:t>
            </a:r>
          </a:p>
          <a:p>
            <a:pPr eaLnBrk="1" hangingPunct="1"/>
            <a:r>
              <a:rPr lang="en-US" altLang="zh-CN" sz="1400"/>
              <a:t>       +--+--+--+--+--+--+--+--+--+--+--+--+--+--+--+--+</a:t>
            </a:r>
          </a:p>
          <a:p>
            <a:pPr eaLnBrk="1" hangingPunct="1"/>
            <a:endParaRPr lang="en-US" altLang="zh-CN" sz="1400"/>
          </a:p>
          <a:p>
            <a:pPr eaLnBrk="1" hangingPunct="1"/>
            <a:r>
              <a:rPr lang="en-US" altLang="zh-CN" sz="1400"/>
              <a:t>       +--+--+--+--+--+--+--+--+--+--+--+--+--+--+--+--+</a:t>
            </a:r>
          </a:p>
          <a:p>
            <a:pPr eaLnBrk="1" hangingPunct="1"/>
            <a:r>
              <a:rPr lang="en-US" altLang="zh-CN" sz="1400"/>
              <a:t>    40 |                3                 |                   F                |</a:t>
            </a:r>
          </a:p>
          <a:p>
            <a:pPr eaLnBrk="1" hangingPunct="1"/>
            <a:r>
              <a:rPr lang="en-US" altLang="zh-CN" sz="1400"/>
              <a:t>       +--+--+--+--+--+--+--+--+--+--+--+--+--+--+--+--+</a:t>
            </a:r>
          </a:p>
          <a:p>
            <a:pPr eaLnBrk="1" hangingPunct="1"/>
            <a:r>
              <a:rPr lang="en-US" altLang="zh-CN" sz="1400"/>
              <a:t>    42 |                O                |                   O               |</a:t>
            </a:r>
          </a:p>
          <a:p>
            <a:pPr eaLnBrk="1" hangingPunct="1"/>
            <a:r>
              <a:rPr lang="en-US" altLang="zh-CN" sz="1400"/>
              <a:t>       +--+--+--+--+--+--+--+--+--+--+--+--+--+--+--+--+</a:t>
            </a:r>
          </a:p>
          <a:p>
            <a:pPr eaLnBrk="1" hangingPunct="1"/>
            <a:r>
              <a:rPr lang="en-US" altLang="zh-CN" sz="1400"/>
              <a:t>    44 | 1   1|                          20                                   |</a:t>
            </a:r>
          </a:p>
          <a:p>
            <a:pPr eaLnBrk="1" hangingPunct="1"/>
            <a:r>
              <a:rPr lang="en-US" altLang="zh-CN" sz="1400"/>
              <a:t>       +--+--+--+--+--+--+--+--+--+--+--+--+--+--+--+--+</a:t>
            </a:r>
          </a:p>
          <a:p>
            <a:pPr eaLnBrk="1" hangingPunct="1"/>
            <a:endParaRPr lang="en-US" altLang="zh-CN" sz="1400"/>
          </a:p>
          <a:p>
            <a:pPr eaLnBrk="1" hangingPunct="1"/>
            <a:r>
              <a:rPr lang="en-US" altLang="zh-CN" sz="1400"/>
              <a:t>       +--+--+--+--+--+--+--+--+--+--+--+--+--+--+--+--+</a:t>
            </a:r>
          </a:p>
          <a:p>
            <a:pPr eaLnBrk="1" hangingPunct="1"/>
            <a:r>
              <a:rPr lang="en-US" altLang="zh-CN" sz="1400"/>
              <a:t>    64 | 1   1|                          26                                   |</a:t>
            </a:r>
          </a:p>
          <a:p>
            <a:pPr eaLnBrk="1" hangingPunct="1"/>
            <a:r>
              <a:rPr lang="en-US" altLang="zh-CN" sz="1400"/>
              <a:t>       +--+--+--+--+--+--+--+--+--+--+--+--+--+--+--+--+</a:t>
            </a:r>
          </a:p>
          <a:p>
            <a:pPr eaLnBrk="1" hangingPunct="1"/>
            <a:endParaRPr lang="en-US" altLang="zh-CN" sz="1400"/>
          </a:p>
          <a:p>
            <a:pPr eaLnBrk="1" hangingPunct="1"/>
            <a:r>
              <a:rPr lang="en-US" altLang="zh-CN" sz="1400"/>
              <a:t>       +--+--+--+--+--+--+--+--+--+--+--+--+--+--+--+--+</a:t>
            </a:r>
          </a:p>
          <a:p>
            <a:pPr eaLnBrk="1" hangingPunct="1"/>
            <a:r>
              <a:rPr lang="en-US" altLang="zh-CN" sz="1400"/>
              <a:t>    92 |                 0                 |                                    |</a:t>
            </a:r>
          </a:p>
          <a:p>
            <a:pPr eaLnBrk="1" hangingPunct="1"/>
            <a:r>
              <a:rPr lang="en-US" altLang="zh-CN" sz="1400"/>
              <a:t>       +--+--+--+--+--+--+--+--+--+--+--+--+--+--+--+--+</a:t>
            </a:r>
          </a:p>
          <a:p>
            <a:pPr eaLnBrk="1" hangingPunct="1"/>
            <a:endParaRPr lang="en-US" altLang="zh-CN" sz="1400"/>
          </a:p>
          <a:p>
            <a:pPr eaLnBrk="1" hangingPunct="1"/>
            <a:r>
              <a:rPr lang="en-US" altLang="zh-CN" sz="1400"/>
              <a:t>The domain name for F.ISI.ARPA is shown at offset 20.  The domain name</a:t>
            </a:r>
          </a:p>
          <a:p>
            <a:pPr eaLnBrk="1" hangingPunct="1"/>
            <a:r>
              <a:rPr lang="en-US" altLang="zh-CN" sz="1400"/>
              <a:t>FOO.F.ISI.ARPA is shown at offset 40; this definition uses a pointer to</a:t>
            </a:r>
          </a:p>
          <a:p>
            <a:pPr eaLnBrk="1" hangingPunct="1"/>
            <a:r>
              <a:rPr lang="en-US" altLang="zh-CN" sz="1400"/>
              <a:t>concatenate a label for FOO to the previously defined F.ISI.ARPA.  The</a:t>
            </a:r>
          </a:p>
          <a:p>
            <a:pPr eaLnBrk="1" hangingPunct="1"/>
            <a:r>
              <a:rPr lang="en-US" altLang="zh-CN" sz="1400"/>
              <a:t>domain name ARPA is defined at offset 64 using a pointer to the ARPA</a:t>
            </a:r>
          </a:p>
          <a:p>
            <a:pPr eaLnBrk="1" hangingPunct="1"/>
            <a:r>
              <a:rPr lang="en-US" altLang="zh-CN" sz="1400"/>
              <a:t>component of the name F.ISI.ARPA at 20; note that this pointer relies on</a:t>
            </a:r>
          </a:p>
          <a:p>
            <a:pPr eaLnBrk="1" hangingPunct="1"/>
            <a:r>
              <a:rPr lang="en-US" altLang="zh-CN" sz="1400"/>
              <a:t>ARPA being the last label in the string at 20.  The root domain name is</a:t>
            </a:r>
          </a:p>
          <a:p>
            <a:pPr eaLnBrk="1" hangingPunct="1"/>
            <a:r>
              <a:rPr lang="en-US" altLang="zh-CN" sz="1400"/>
              <a:t>defined by a single octet of zeros at 92; the root domain name has no</a:t>
            </a:r>
          </a:p>
          <a:p>
            <a:pPr eaLnBrk="1" hangingPunct="1"/>
            <a:r>
              <a:rPr lang="en-US" altLang="zh-CN" sz="1400"/>
              <a:t>labels.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F3DC80B9-5973-4647-8277-628C0BD6F5A1}" type="slidenum">
              <a:rPr lang="en-US" altLang="zh-CN" smtClean="0"/>
              <a:pPr/>
              <a:t>147</a:t>
            </a:fld>
            <a:endParaRPr lang="en-US" altLang="zh-CN"/>
          </a:p>
        </p:txBody>
      </p:sp>
      <p:sp>
        <p:nvSpPr>
          <p:cNvPr id="240643" name="Rectangle 2"/>
          <p:cNvSpPr>
            <a:spLocks noGrp="1" noRot="1" noChangeAspect="1" noChangeArrowheads="1" noTextEdit="1"/>
          </p:cNvSpPr>
          <p:nvPr>
            <p:ph type="sldImg"/>
          </p:nvPr>
        </p:nvSpPr>
        <p:spPr>
          <a:xfrm>
            <a:off x="992188" y="768350"/>
            <a:ext cx="5114925" cy="3836988"/>
          </a:xfrm>
          <a:ln/>
        </p:spPr>
      </p:sp>
      <p:sp>
        <p:nvSpPr>
          <p:cNvPr id="240644" name="Rectangle 3"/>
          <p:cNvSpPr>
            <a:spLocks noGrp="1" noChangeArrowheads="1"/>
          </p:cNvSpPr>
          <p:nvPr>
            <p:ph type="body" idx="1"/>
          </p:nvPr>
        </p:nvSpPr>
        <p:spPr>
          <a:noFill/>
          <a:ln/>
        </p:spPr>
        <p:txBody>
          <a:bodyPr/>
          <a:lstStyle/>
          <a:p>
            <a:pPr eaLnBrk="1" hangingPunct="1"/>
            <a:endParaRPr lang="zh-CN"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CC891115-289A-4CC2-84F7-021742D02488}" type="slidenum">
              <a:rPr lang="en-US" altLang="zh-CN" smtClean="0"/>
              <a:pPr/>
              <a:t>148</a:t>
            </a:fld>
            <a:endParaRPr lang="en-US" altLang="zh-CN"/>
          </a:p>
        </p:txBody>
      </p:sp>
      <p:sp>
        <p:nvSpPr>
          <p:cNvPr id="241667" name="Rectangle 2"/>
          <p:cNvSpPr>
            <a:spLocks noGrp="1" noRot="1" noChangeAspect="1" noChangeArrowheads="1" noTextEdit="1"/>
          </p:cNvSpPr>
          <p:nvPr>
            <p:ph type="sldImg"/>
          </p:nvPr>
        </p:nvSpPr>
        <p:spPr>
          <a:xfrm>
            <a:off x="992188" y="768350"/>
            <a:ext cx="5114925" cy="3836988"/>
          </a:xfrm>
          <a:ln/>
        </p:spPr>
      </p:sp>
      <p:sp>
        <p:nvSpPr>
          <p:cNvPr id="241668" name="Rectangle 3"/>
          <p:cNvSpPr>
            <a:spLocks noGrp="1" noChangeArrowheads="1"/>
          </p:cNvSpPr>
          <p:nvPr>
            <p:ph type="body" idx="1"/>
          </p:nvPr>
        </p:nvSpPr>
        <p:spPr>
          <a:noFill/>
          <a:ln/>
        </p:spPr>
        <p:txBody>
          <a:bodyPr/>
          <a:lstStyle/>
          <a:p>
            <a:pPr eaLnBrk="1" hangingPunct="1"/>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幻灯片图像占位符 1"/>
          <p:cNvSpPr>
            <a:spLocks noGrp="1" noRot="1" noChangeAspect="1" noTextEdit="1"/>
          </p:cNvSpPr>
          <p:nvPr>
            <p:ph type="sldImg"/>
          </p:nvPr>
        </p:nvSpPr>
        <p:spPr>
          <a:xfrm>
            <a:off x="992188" y="768350"/>
            <a:ext cx="5114925" cy="3836988"/>
          </a:xfrm>
          <a:ln/>
        </p:spPr>
      </p:sp>
      <p:sp>
        <p:nvSpPr>
          <p:cNvPr id="242691" name="备注占位符 2"/>
          <p:cNvSpPr>
            <a:spLocks noGrp="1"/>
          </p:cNvSpPr>
          <p:nvPr>
            <p:ph type="body" idx="1"/>
          </p:nvPr>
        </p:nvSpPr>
        <p:spPr>
          <a:noFill/>
          <a:ln/>
        </p:spPr>
        <p:txBody>
          <a:bodyPr/>
          <a:lstStyle/>
          <a:p>
            <a:endParaRPr lang="zh-CN" altLang="en-US"/>
          </a:p>
        </p:txBody>
      </p:sp>
      <p:sp>
        <p:nvSpPr>
          <p:cNvPr id="242692" name="灯片编号占位符 3"/>
          <p:cNvSpPr>
            <a:spLocks noGrp="1"/>
          </p:cNvSpPr>
          <p:nvPr>
            <p:ph type="sldNum" sz="quarter" idx="5"/>
          </p:nvPr>
        </p:nvSpPr>
        <p:spPr>
          <a:noFill/>
        </p:spPr>
        <p:txBody>
          <a:bodyPr/>
          <a:lstStyle/>
          <a:p>
            <a:fld id="{1018AFFF-E5A3-4CD1-9093-9ECE7FFC443C}" type="slidenum">
              <a:rPr lang="en-US" altLang="zh-CN" smtClean="0"/>
              <a:pPr/>
              <a:t>157</a:t>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75FF09-559A-413E-B23E-0DFCD03CDBD8}" type="slidenum">
              <a:rPr lang="zh-CN" altLang="en-US" smtClean="0"/>
              <a:t>164</a:t>
            </a:fld>
            <a:endParaRPr lang="zh-CN" altLang="en-US"/>
          </a:p>
        </p:txBody>
      </p:sp>
    </p:spTree>
    <p:extLst>
      <p:ext uri="{BB962C8B-B14F-4D97-AF65-F5344CB8AC3E}">
        <p14:creationId xmlns:p14="http://schemas.microsoft.com/office/powerpoint/2010/main" val="3438080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A68413F5-2DFB-4452-952F-9FBD01A47D00}" type="slidenum">
              <a:rPr lang="en-US" altLang="zh-CN" smtClean="0"/>
              <a:pPr/>
              <a:t>23</a:t>
            </a:fld>
            <a:endParaRPr lang="en-US" altLang="zh-CN"/>
          </a:p>
        </p:txBody>
      </p:sp>
      <p:sp>
        <p:nvSpPr>
          <p:cNvPr id="193539" name="Rectangle 2"/>
          <p:cNvSpPr>
            <a:spLocks noGrp="1" noRot="1" noChangeAspect="1" noChangeArrowheads="1" noTextEdit="1"/>
          </p:cNvSpPr>
          <p:nvPr>
            <p:ph type="sldImg"/>
          </p:nvPr>
        </p:nvSpPr>
        <p:spPr>
          <a:xfrm>
            <a:off x="992188" y="768350"/>
            <a:ext cx="5114925" cy="3836988"/>
          </a:xfrm>
          <a:ln/>
        </p:spPr>
      </p:sp>
      <p:sp>
        <p:nvSpPr>
          <p:cNvPr id="193540" name="Rectangle 3"/>
          <p:cNvSpPr>
            <a:spLocks noGrp="1" noChangeArrowheads="1"/>
          </p:cNvSpPr>
          <p:nvPr>
            <p:ph type="body" idx="1"/>
          </p:nvPr>
        </p:nvSpPr>
        <p:spPr>
          <a:noFill/>
          <a:ln/>
        </p:spPr>
        <p:txBody>
          <a:bodyPr/>
          <a:lstStyle/>
          <a:p>
            <a:pPr eaLnBrk="1" hangingPunct="1"/>
            <a:r>
              <a:rPr lang="zh-CN" altLang="en-US" sz="1000" b="1"/>
              <a:t>常用命令</a:t>
            </a:r>
          </a:p>
          <a:p>
            <a:pPr eaLnBrk="1" hangingPunct="1"/>
            <a:r>
              <a:rPr lang="en-US" altLang="zh-CN" sz="1000">
                <a:hlinkClick r:id="" action="ppaction://noaction"/>
              </a:rPr>
              <a:t>ABOR</a:t>
            </a:r>
            <a:r>
              <a:rPr lang="en-US" altLang="zh-CN" sz="1000"/>
              <a:t> - </a:t>
            </a:r>
            <a:r>
              <a:rPr lang="en-US" altLang="zh-CN" sz="1000" b="1"/>
              <a:t>abor</a:t>
            </a:r>
            <a:r>
              <a:rPr lang="en-US" altLang="zh-CN" sz="1000"/>
              <a:t>t a file transfer </a:t>
            </a:r>
          </a:p>
          <a:p>
            <a:pPr eaLnBrk="1" hangingPunct="1"/>
            <a:r>
              <a:rPr lang="en-US" altLang="zh-CN" sz="1000">
                <a:hlinkClick r:id="" action="ppaction://noaction"/>
              </a:rPr>
              <a:t>CWD</a:t>
            </a:r>
            <a:r>
              <a:rPr lang="en-US" altLang="zh-CN" sz="1000"/>
              <a:t> - </a:t>
            </a:r>
            <a:r>
              <a:rPr lang="en-US" altLang="zh-CN" sz="1000" b="1"/>
              <a:t>c</a:t>
            </a:r>
            <a:r>
              <a:rPr lang="en-US" altLang="zh-CN" sz="1000"/>
              <a:t>hange </a:t>
            </a:r>
            <a:r>
              <a:rPr lang="en-US" altLang="zh-CN" sz="1000" b="1"/>
              <a:t>w</a:t>
            </a:r>
            <a:r>
              <a:rPr lang="en-US" altLang="zh-CN" sz="1000"/>
              <a:t>orking </a:t>
            </a:r>
            <a:r>
              <a:rPr lang="en-US" altLang="zh-CN" sz="1000" b="1"/>
              <a:t>d</a:t>
            </a:r>
            <a:r>
              <a:rPr lang="en-US" altLang="zh-CN" sz="1000"/>
              <a:t>irectory </a:t>
            </a:r>
          </a:p>
          <a:p>
            <a:pPr eaLnBrk="1" hangingPunct="1"/>
            <a:r>
              <a:rPr lang="en-US" altLang="zh-CN" sz="1000">
                <a:hlinkClick r:id="" action="ppaction://noaction"/>
              </a:rPr>
              <a:t>DELE</a:t>
            </a:r>
            <a:r>
              <a:rPr lang="en-US" altLang="zh-CN" sz="1000"/>
              <a:t> - </a:t>
            </a:r>
            <a:r>
              <a:rPr lang="en-US" altLang="zh-CN" sz="1000" b="1"/>
              <a:t>dele</a:t>
            </a:r>
            <a:r>
              <a:rPr lang="en-US" altLang="zh-CN" sz="1000"/>
              <a:t>te a remote file </a:t>
            </a:r>
          </a:p>
          <a:p>
            <a:pPr eaLnBrk="1" hangingPunct="1"/>
            <a:r>
              <a:rPr lang="en-US" altLang="zh-CN" sz="1000">
                <a:hlinkClick r:id="" action="ppaction://noaction"/>
              </a:rPr>
              <a:t>LIST</a:t>
            </a:r>
            <a:r>
              <a:rPr lang="en-US" altLang="zh-CN" sz="1000"/>
              <a:t> - </a:t>
            </a:r>
            <a:r>
              <a:rPr lang="en-US" altLang="zh-CN" sz="1000" b="1"/>
              <a:t>list</a:t>
            </a:r>
            <a:r>
              <a:rPr lang="en-US" altLang="zh-CN" sz="1000"/>
              <a:t> remote files </a:t>
            </a:r>
          </a:p>
          <a:p>
            <a:pPr eaLnBrk="1" hangingPunct="1"/>
            <a:r>
              <a:rPr lang="en-US" altLang="zh-CN" sz="1000">
                <a:hlinkClick r:id="" action="ppaction://noaction"/>
              </a:rPr>
              <a:t>MDTM</a:t>
            </a:r>
            <a:r>
              <a:rPr lang="en-US" altLang="zh-CN" sz="1000"/>
              <a:t> - return the </a:t>
            </a:r>
            <a:r>
              <a:rPr lang="en-US" altLang="zh-CN" sz="1000" b="1"/>
              <a:t>m</a:t>
            </a:r>
            <a:r>
              <a:rPr lang="en-US" altLang="zh-CN" sz="1000"/>
              <a:t>o</a:t>
            </a:r>
            <a:r>
              <a:rPr lang="en-US" altLang="zh-CN" sz="1000" b="1"/>
              <a:t>d</a:t>
            </a:r>
            <a:r>
              <a:rPr lang="en-US" altLang="zh-CN" sz="1000"/>
              <a:t>ification </a:t>
            </a:r>
            <a:r>
              <a:rPr lang="en-US" altLang="zh-CN" sz="1000" b="1"/>
              <a:t>t</a:t>
            </a:r>
            <a:r>
              <a:rPr lang="en-US" altLang="zh-CN" sz="1000"/>
              <a:t>i</a:t>
            </a:r>
            <a:r>
              <a:rPr lang="en-US" altLang="zh-CN" sz="1000" b="1"/>
              <a:t>m</a:t>
            </a:r>
            <a:r>
              <a:rPr lang="en-US" altLang="zh-CN" sz="1000"/>
              <a:t>e of a file </a:t>
            </a:r>
          </a:p>
          <a:p>
            <a:pPr eaLnBrk="1" hangingPunct="1"/>
            <a:r>
              <a:rPr lang="en-US" altLang="zh-CN" sz="1000">
                <a:hlinkClick r:id="" action="ppaction://noaction"/>
              </a:rPr>
              <a:t>MKD</a:t>
            </a:r>
            <a:r>
              <a:rPr lang="en-US" altLang="zh-CN" sz="1000"/>
              <a:t> - </a:t>
            </a:r>
            <a:r>
              <a:rPr lang="en-US" altLang="zh-CN" sz="1000" b="1"/>
              <a:t>m</a:t>
            </a:r>
            <a:r>
              <a:rPr lang="en-US" altLang="zh-CN" sz="1000"/>
              <a:t>a</a:t>
            </a:r>
            <a:r>
              <a:rPr lang="en-US" altLang="zh-CN" sz="1000" b="1"/>
              <a:t>k</a:t>
            </a:r>
            <a:r>
              <a:rPr lang="en-US" altLang="zh-CN" sz="1000"/>
              <a:t>e a remote </a:t>
            </a:r>
            <a:r>
              <a:rPr lang="en-US" altLang="zh-CN" sz="1000" b="1"/>
              <a:t>d</a:t>
            </a:r>
            <a:r>
              <a:rPr lang="en-US" altLang="zh-CN" sz="1000"/>
              <a:t>irectory </a:t>
            </a:r>
          </a:p>
          <a:p>
            <a:pPr eaLnBrk="1" hangingPunct="1"/>
            <a:r>
              <a:rPr lang="en-US" altLang="zh-CN" sz="1000">
                <a:hlinkClick r:id="" action="ppaction://noaction"/>
              </a:rPr>
              <a:t>NLST</a:t>
            </a:r>
            <a:r>
              <a:rPr lang="en-US" altLang="zh-CN" sz="1000"/>
              <a:t> - </a:t>
            </a:r>
            <a:r>
              <a:rPr lang="en-US" altLang="zh-CN" sz="1000" b="1"/>
              <a:t>n</a:t>
            </a:r>
            <a:r>
              <a:rPr lang="en-US" altLang="zh-CN" sz="1000"/>
              <a:t>ame </a:t>
            </a:r>
            <a:r>
              <a:rPr lang="en-US" altLang="zh-CN" sz="1000" b="1"/>
              <a:t>l</a:t>
            </a:r>
            <a:r>
              <a:rPr lang="en-US" altLang="zh-CN" sz="1000"/>
              <a:t>i</a:t>
            </a:r>
            <a:r>
              <a:rPr lang="en-US" altLang="zh-CN" sz="1000" b="1"/>
              <a:t>st</a:t>
            </a:r>
            <a:r>
              <a:rPr lang="en-US" altLang="zh-CN" sz="1000"/>
              <a:t> of remote directory </a:t>
            </a:r>
          </a:p>
          <a:p>
            <a:pPr eaLnBrk="1" hangingPunct="1"/>
            <a:r>
              <a:rPr lang="en-US" altLang="zh-CN" sz="1000">
                <a:hlinkClick r:id="" action="ppaction://noaction"/>
              </a:rPr>
              <a:t>PASS</a:t>
            </a:r>
            <a:r>
              <a:rPr lang="en-US" altLang="zh-CN" sz="1000"/>
              <a:t> - send </a:t>
            </a:r>
            <a:r>
              <a:rPr lang="en-US" altLang="zh-CN" sz="1000" b="1"/>
              <a:t>pass</a:t>
            </a:r>
            <a:r>
              <a:rPr lang="en-US" altLang="zh-CN" sz="1000"/>
              <a:t>word </a:t>
            </a:r>
          </a:p>
          <a:p>
            <a:pPr eaLnBrk="1" hangingPunct="1"/>
            <a:r>
              <a:rPr lang="en-US" altLang="zh-CN" sz="1000">
                <a:hlinkClick r:id="" action="ppaction://noaction"/>
              </a:rPr>
              <a:t>PASV</a:t>
            </a:r>
            <a:r>
              <a:rPr lang="en-US" altLang="zh-CN" sz="1000"/>
              <a:t> - enter </a:t>
            </a:r>
            <a:r>
              <a:rPr lang="en-US" altLang="zh-CN" sz="1000" b="1"/>
              <a:t>pas</a:t>
            </a:r>
            <a:r>
              <a:rPr lang="en-US" altLang="zh-CN" sz="1000"/>
              <a:t>si</a:t>
            </a:r>
            <a:r>
              <a:rPr lang="en-US" altLang="zh-CN" sz="1000" b="1"/>
              <a:t>v</a:t>
            </a:r>
            <a:r>
              <a:rPr lang="en-US" altLang="zh-CN" sz="1000"/>
              <a:t>e mode </a:t>
            </a:r>
          </a:p>
          <a:p>
            <a:pPr eaLnBrk="1" hangingPunct="1"/>
            <a:r>
              <a:rPr lang="en-US" altLang="zh-CN" sz="1000">
                <a:hlinkClick r:id="" action="ppaction://noaction"/>
              </a:rPr>
              <a:t>PORT</a:t>
            </a:r>
            <a:r>
              <a:rPr lang="en-US" altLang="zh-CN" sz="1000"/>
              <a:t> - open a data </a:t>
            </a:r>
            <a:r>
              <a:rPr lang="en-US" altLang="zh-CN" sz="1000" b="1"/>
              <a:t>port</a:t>
            </a:r>
            <a:r>
              <a:rPr lang="en-US" altLang="zh-CN" sz="1000"/>
              <a:t> </a:t>
            </a:r>
          </a:p>
          <a:p>
            <a:pPr eaLnBrk="1" hangingPunct="1"/>
            <a:r>
              <a:rPr lang="en-US" altLang="zh-CN" sz="1000">
                <a:hlinkClick r:id="" action="ppaction://noaction"/>
              </a:rPr>
              <a:t>PWD</a:t>
            </a:r>
            <a:r>
              <a:rPr lang="en-US" altLang="zh-CN" sz="1000"/>
              <a:t> - </a:t>
            </a:r>
            <a:r>
              <a:rPr lang="en-US" altLang="zh-CN" sz="1000" b="1"/>
              <a:t>p</a:t>
            </a:r>
            <a:r>
              <a:rPr lang="en-US" altLang="zh-CN" sz="1000"/>
              <a:t>rint </a:t>
            </a:r>
            <a:r>
              <a:rPr lang="en-US" altLang="zh-CN" sz="1000" b="1"/>
              <a:t>w</a:t>
            </a:r>
            <a:r>
              <a:rPr lang="en-US" altLang="zh-CN" sz="1000"/>
              <a:t>orking </a:t>
            </a:r>
            <a:r>
              <a:rPr lang="en-US" altLang="zh-CN" sz="1000" b="1"/>
              <a:t>d</a:t>
            </a:r>
            <a:r>
              <a:rPr lang="en-US" altLang="zh-CN" sz="1000"/>
              <a:t>irectory </a:t>
            </a:r>
          </a:p>
          <a:p>
            <a:pPr eaLnBrk="1" hangingPunct="1"/>
            <a:r>
              <a:rPr lang="en-US" altLang="zh-CN" sz="1000">
                <a:hlinkClick r:id="" action="ppaction://noaction"/>
              </a:rPr>
              <a:t>QUIT</a:t>
            </a:r>
            <a:r>
              <a:rPr lang="en-US" altLang="zh-CN" sz="1000"/>
              <a:t> - terminate the connection </a:t>
            </a:r>
          </a:p>
          <a:p>
            <a:pPr eaLnBrk="1" hangingPunct="1"/>
            <a:r>
              <a:rPr lang="en-US" altLang="zh-CN" sz="1000">
                <a:hlinkClick r:id="" action="ppaction://noaction"/>
              </a:rPr>
              <a:t>RETR</a:t>
            </a:r>
            <a:r>
              <a:rPr lang="en-US" altLang="zh-CN" sz="1000"/>
              <a:t> - </a:t>
            </a:r>
            <a:r>
              <a:rPr lang="en-US" altLang="zh-CN" sz="1000" b="1"/>
              <a:t>retr</a:t>
            </a:r>
            <a:r>
              <a:rPr lang="en-US" altLang="zh-CN" sz="1000"/>
              <a:t>ieve a remote file </a:t>
            </a:r>
          </a:p>
          <a:p>
            <a:pPr eaLnBrk="1" hangingPunct="1"/>
            <a:r>
              <a:rPr lang="en-US" altLang="zh-CN" sz="1000">
                <a:hlinkClick r:id="" action="ppaction://noaction"/>
              </a:rPr>
              <a:t>RMD</a:t>
            </a:r>
            <a:r>
              <a:rPr lang="en-US" altLang="zh-CN" sz="1000"/>
              <a:t> - </a:t>
            </a:r>
            <a:r>
              <a:rPr lang="en-US" altLang="zh-CN" sz="1000" b="1"/>
              <a:t>r</a:t>
            </a:r>
            <a:r>
              <a:rPr lang="en-US" altLang="zh-CN" sz="1000"/>
              <a:t>e</a:t>
            </a:r>
            <a:r>
              <a:rPr lang="en-US" altLang="zh-CN" sz="1000" b="1"/>
              <a:t>m</a:t>
            </a:r>
            <a:r>
              <a:rPr lang="en-US" altLang="zh-CN" sz="1000"/>
              <a:t>ove a remote </a:t>
            </a:r>
            <a:r>
              <a:rPr lang="en-US" altLang="zh-CN" sz="1000" b="1"/>
              <a:t>d</a:t>
            </a:r>
            <a:r>
              <a:rPr lang="en-US" altLang="zh-CN" sz="1000"/>
              <a:t>irectory </a:t>
            </a:r>
          </a:p>
          <a:p>
            <a:pPr eaLnBrk="1" hangingPunct="1"/>
            <a:r>
              <a:rPr lang="en-US" altLang="zh-CN" sz="1000">
                <a:hlinkClick r:id="" action="ppaction://noaction"/>
              </a:rPr>
              <a:t>RNFR</a:t>
            </a:r>
            <a:r>
              <a:rPr lang="en-US" altLang="zh-CN" sz="1000"/>
              <a:t> - </a:t>
            </a:r>
            <a:r>
              <a:rPr lang="en-US" altLang="zh-CN" sz="1000" b="1"/>
              <a:t>r</a:t>
            </a:r>
            <a:r>
              <a:rPr lang="en-US" altLang="zh-CN" sz="1000"/>
              <a:t>e</a:t>
            </a:r>
            <a:r>
              <a:rPr lang="en-US" altLang="zh-CN" sz="1000" b="1"/>
              <a:t>n</a:t>
            </a:r>
            <a:r>
              <a:rPr lang="en-US" altLang="zh-CN" sz="1000"/>
              <a:t>ame </a:t>
            </a:r>
            <a:r>
              <a:rPr lang="en-US" altLang="zh-CN" sz="1000" b="1"/>
              <a:t>fr</a:t>
            </a:r>
            <a:r>
              <a:rPr lang="en-US" altLang="zh-CN" sz="1000"/>
              <a:t>om </a:t>
            </a:r>
          </a:p>
          <a:p>
            <a:pPr eaLnBrk="1" hangingPunct="1"/>
            <a:r>
              <a:rPr lang="en-US" altLang="zh-CN" sz="1000">
                <a:hlinkClick r:id="" action="ppaction://noaction"/>
              </a:rPr>
              <a:t>RNTO</a:t>
            </a:r>
            <a:r>
              <a:rPr lang="en-US" altLang="zh-CN" sz="1000"/>
              <a:t> - </a:t>
            </a:r>
            <a:r>
              <a:rPr lang="en-US" altLang="zh-CN" sz="1000" b="1"/>
              <a:t>r</a:t>
            </a:r>
            <a:r>
              <a:rPr lang="en-US" altLang="zh-CN" sz="1000"/>
              <a:t>e</a:t>
            </a:r>
            <a:r>
              <a:rPr lang="en-US" altLang="zh-CN" sz="1000" b="1"/>
              <a:t>n</a:t>
            </a:r>
            <a:r>
              <a:rPr lang="en-US" altLang="zh-CN" sz="1000"/>
              <a:t>ame </a:t>
            </a:r>
            <a:r>
              <a:rPr lang="en-US" altLang="zh-CN" sz="1000" b="1"/>
              <a:t>to</a:t>
            </a:r>
            <a:r>
              <a:rPr lang="en-US" altLang="zh-CN" sz="1000"/>
              <a:t> </a:t>
            </a:r>
          </a:p>
          <a:p>
            <a:pPr eaLnBrk="1" hangingPunct="1"/>
            <a:r>
              <a:rPr lang="en-US" altLang="zh-CN" sz="1000">
                <a:hlinkClick r:id="" action="ppaction://noaction"/>
              </a:rPr>
              <a:t>SITE</a:t>
            </a:r>
            <a:r>
              <a:rPr lang="en-US" altLang="zh-CN" sz="1000"/>
              <a:t> - </a:t>
            </a:r>
            <a:r>
              <a:rPr lang="en-US" altLang="zh-CN" sz="1000" b="1"/>
              <a:t>site</a:t>
            </a:r>
            <a:r>
              <a:rPr lang="en-US" altLang="zh-CN" sz="1000"/>
              <a:t>-specific commands </a:t>
            </a:r>
          </a:p>
          <a:p>
            <a:pPr eaLnBrk="1" hangingPunct="1"/>
            <a:r>
              <a:rPr lang="en-US" altLang="zh-CN" sz="1000">
                <a:hlinkClick r:id="" action="ppaction://noaction"/>
              </a:rPr>
              <a:t>SIZE</a:t>
            </a:r>
            <a:r>
              <a:rPr lang="en-US" altLang="zh-CN" sz="1000"/>
              <a:t> - return the </a:t>
            </a:r>
            <a:r>
              <a:rPr lang="en-US" altLang="zh-CN" sz="1000" b="1"/>
              <a:t>size</a:t>
            </a:r>
            <a:r>
              <a:rPr lang="en-US" altLang="zh-CN" sz="1000"/>
              <a:t> of a file </a:t>
            </a:r>
          </a:p>
          <a:p>
            <a:pPr eaLnBrk="1" hangingPunct="1"/>
            <a:r>
              <a:rPr lang="en-US" altLang="zh-CN" sz="1000">
                <a:hlinkClick r:id="" action="ppaction://noaction"/>
              </a:rPr>
              <a:t>STOR</a:t>
            </a:r>
            <a:r>
              <a:rPr lang="en-US" altLang="zh-CN" sz="1000"/>
              <a:t> - </a:t>
            </a:r>
            <a:r>
              <a:rPr lang="en-US" altLang="zh-CN" sz="1000" b="1"/>
              <a:t>stor</a:t>
            </a:r>
            <a:r>
              <a:rPr lang="en-US" altLang="zh-CN" sz="1000"/>
              <a:t>e a file on the remote host </a:t>
            </a:r>
          </a:p>
          <a:p>
            <a:pPr eaLnBrk="1" hangingPunct="1"/>
            <a:r>
              <a:rPr lang="en-US" altLang="zh-CN" sz="1000">
                <a:hlinkClick r:id="" action="ppaction://noaction"/>
              </a:rPr>
              <a:t>TYPE</a:t>
            </a:r>
            <a:r>
              <a:rPr lang="en-US" altLang="zh-CN" sz="1000"/>
              <a:t> - set transfer </a:t>
            </a:r>
            <a:r>
              <a:rPr lang="en-US" altLang="zh-CN" sz="1000" b="1"/>
              <a:t>type</a:t>
            </a:r>
            <a:r>
              <a:rPr lang="en-US" altLang="zh-CN" sz="1000"/>
              <a:t> </a:t>
            </a:r>
          </a:p>
          <a:p>
            <a:pPr eaLnBrk="1" hangingPunct="1"/>
            <a:r>
              <a:rPr lang="en-US" altLang="zh-CN" sz="1000">
                <a:hlinkClick r:id="" action="ppaction://noaction"/>
              </a:rPr>
              <a:t>USER</a:t>
            </a:r>
            <a:r>
              <a:rPr lang="en-US" altLang="zh-CN" sz="1000"/>
              <a:t> - send </a:t>
            </a:r>
            <a:r>
              <a:rPr lang="en-US" altLang="zh-CN" sz="1000" b="1"/>
              <a:t>user</a:t>
            </a:r>
            <a:r>
              <a:rPr lang="en-US" altLang="zh-CN" sz="1000"/>
              <a:t>name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p>
            <a:fld id="{0CAF73B0-10F7-471C-B1A4-C2E534EF409D}" type="slidenum">
              <a:rPr lang="en-US" altLang="zh-CN" smtClean="0"/>
              <a:pPr/>
              <a:t>28</a:t>
            </a:fld>
            <a:endParaRPr lang="en-US" altLang="zh-CN"/>
          </a:p>
        </p:txBody>
      </p:sp>
      <p:sp>
        <p:nvSpPr>
          <p:cNvPr id="194563" name="Rectangle 2"/>
          <p:cNvSpPr>
            <a:spLocks noGrp="1" noRot="1" noChangeAspect="1" noChangeArrowheads="1" noTextEdit="1"/>
          </p:cNvSpPr>
          <p:nvPr>
            <p:ph type="sldImg"/>
          </p:nvPr>
        </p:nvSpPr>
        <p:spPr>
          <a:xfrm>
            <a:off x="992188" y="768350"/>
            <a:ext cx="5114925" cy="3836988"/>
          </a:xfrm>
          <a:ln/>
        </p:spPr>
      </p:sp>
      <p:sp>
        <p:nvSpPr>
          <p:cNvPr id="194564" name="Rectangle 3"/>
          <p:cNvSpPr>
            <a:spLocks noGrp="1" noChangeArrowheads="1"/>
          </p:cNvSpPr>
          <p:nvPr>
            <p:ph type="body" idx="1"/>
          </p:nvPr>
        </p:nvSpPr>
        <p:spPr>
          <a:noFill/>
          <a:ln/>
        </p:spPr>
        <p:txBody>
          <a:bodyPr/>
          <a:lstStyle/>
          <a:p>
            <a:pPr eaLnBrk="1" hangingPunct="1">
              <a:lnSpc>
                <a:spcPct val="110000"/>
              </a:lnSpc>
              <a:spcBef>
                <a:spcPct val="40000"/>
              </a:spcBef>
            </a:pPr>
            <a:r>
              <a:rPr lang="en-US" altLang="zh-CN" sz="1400">
                <a:solidFill>
                  <a:schemeClr val="accent2"/>
                </a:solidFill>
                <a:latin typeface="Comic Sans MS" pitchFamily="66" charset="0"/>
              </a:rPr>
              <a:t>SIZE</a:t>
            </a:r>
            <a:r>
              <a:rPr lang="en-US" altLang="zh-CN"/>
              <a:t> remote-filename</a:t>
            </a:r>
            <a:r>
              <a:rPr lang="en-US" altLang="zh-CN">
                <a:latin typeface="Comic Sans MS" pitchFamily="66" charset="0"/>
              </a:rPr>
              <a:t> </a:t>
            </a:r>
          </a:p>
          <a:p>
            <a:pPr eaLnBrk="1" hangingPunct="1">
              <a:lnSpc>
                <a:spcPct val="110000"/>
              </a:lnSpc>
              <a:spcBef>
                <a:spcPct val="40000"/>
              </a:spcBef>
            </a:pPr>
            <a:r>
              <a:rPr lang="en-US" altLang="zh-CN"/>
              <a:t>the "SIZE" command is not standardized </a:t>
            </a:r>
          </a:p>
          <a:p>
            <a:pPr eaLnBrk="1" hangingPunct="1"/>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0D8BF272-5F9B-4119-BFA7-1D0F6BE0D48E}" type="slidenum">
              <a:rPr lang="en-US" altLang="zh-CN" smtClean="0"/>
              <a:pPr/>
              <a:t>36</a:t>
            </a:fld>
            <a:endParaRPr lang="en-US" altLang="zh-CN"/>
          </a:p>
        </p:txBody>
      </p:sp>
      <p:sp>
        <p:nvSpPr>
          <p:cNvPr id="195587" name="Rectangle 2"/>
          <p:cNvSpPr>
            <a:spLocks noGrp="1" noRot="1" noChangeAspect="1" noChangeArrowheads="1" noTextEdit="1"/>
          </p:cNvSpPr>
          <p:nvPr>
            <p:ph type="sldImg"/>
          </p:nvPr>
        </p:nvSpPr>
        <p:spPr>
          <a:xfrm>
            <a:off x="992188" y="768350"/>
            <a:ext cx="5114925" cy="3836988"/>
          </a:xfrm>
          <a:ln/>
        </p:spPr>
      </p:sp>
      <p:sp>
        <p:nvSpPr>
          <p:cNvPr id="195588" name="Rectangle 3"/>
          <p:cNvSpPr>
            <a:spLocks noGrp="1" noChangeArrowheads="1"/>
          </p:cNvSpPr>
          <p:nvPr>
            <p:ph type="body" idx="1"/>
          </p:nvPr>
        </p:nvSpPr>
        <p:spPr>
          <a:noFill/>
          <a:ln/>
        </p:spPr>
        <p:txBody>
          <a:bodyPr/>
          <a:lstStyle/>
          <a:p>
            <a:pPr eaLnBrk="1" hangingPunct="1"/>
            <a:r>
              <a:rPr lang="zh-CN" altLang="en-US" sz="900"/>
              <a:t>注：客户和服务器之间的控制报文用三位数字开始，后跟文本，软件解释数字</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p>
            <a:fld id="{DC9DCFAA-4FCB-4CD5-9A6F-557941197198}" type="slidenum">
              <a:rPr lang="en-US" altLang="zh-CN" smtClean="0"/>
              <a:pPr/>
              <a:t>37</a:t>
            </a:fld>
            <a:endParaRPr lang="en-US" altLang="zh-CN"/>
          </a:p>
        </p:txBody>
      </p:sp>
      <p:sp>
        <p:nvSpPr>
          <p:cNvPr id="196611" name="Rectangle 2"/>
          <p:cNvSpPr>
            <a:spLocks noGrp="1" noRot="1" noChangeAspect="1" noChangeArrowheads="1" noTextEdit="1"/>
          </p:cNvSpPr>
          <p:nvPr>
            <p:ph type="sldImg"/>
          </p:nvPr>
        </p:nvSpPr>
        <p:spPr>
          <a:xfrm>
            <a:off x="992188" y="768350"/>
            <a:ext cx="5114925" cy="3836988"/>
          </a:xfrm>
          <a:ln/>
        </p:spPr>
      </p:sp>
      <p:sp>
        <p:nvSpPr>
          <p:cNvPr id="196612" name="Rectangle 3"/>
          <p:cNvSpPr>
            <a:spLocks noGrp="1" noChangeArrowheads="1"/>
          </p:cNvSpPr>
          <p:nvPr>
            <p:ph type="body" idx="1"/>
          </p:nvPr>
        </p:nvSpPr>
        <p:spPr>
          <a:noFill/>
          <a:ln/>
        </p:spPr>
        <p:txBody>
          <a:bodyPr/>
          <a:lstStyle/>
          <a:p>
            <a:pPr eaLnBrk="1" hangingPunct="1"/>
            <a:r>
              <a:rPr kumimoji="0" lang="en-US" altLang="zh-CN" sz="1400" b="1"/>
              <a:t>ftp://2</a:t>
            </a:r>
            <a:r>
              <a:rPr lang="en-US" altLang="zh-CN" sz="1400" b="1"/>
              <a:t>02.113.29.4</a:t>
            </a:r>
          </a:p>
          <a:p>
            <a:pPr eaLnBrk="1" hangingPunct="1"/>
            <a:endParaRPr lang="en-US" altLang="zh-CN" sz="1400" b="1"/>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8E317ACF-FBD8-494C-9858-E9748EEEBD9A}" type="slidenum">
              <a:rPr lang="en-US" altLang="zh-CN" smtClean="0"/>
              <a:pPr/>
              <a:t>38</a:t>
            </a:fld>
            <a:endParaRPr lang="en-US" altLang="zh-CN"/>
          </a:p>
        </p:txBody>
      </p:sp>
      <p:sp>
        <p:nvSpPr>
          <p:cNvPr id="197635" name="Rectangle 2"/>
          <p:cNvSpPr>
            <a:spLocks noGrp="1" noRot="1" noChangeAspect="1" noChangeArrowheads="1" noTextEdit="1"/>
          </p:cNvSpPr>
          <p:nvPr>
            <p:ph type="sldImg"/>
          </p:nvPr>
        </p:nvSpPr>
        <p:spPr>
          <a:xfrm>
            <a:off x="992188" y="768350"/>
            <a:ext cx="5114925" cy="3836988"/>
          </a:xfrm>
          <a:ln/>
        </p:spPr>
      </p:sp>
      <p:sp>
        <p:nvSpPr>
          <p:cNvPr id="197636" name="Rectangle 3"/>
          <p:cNvSpPr>
            <a:spLocks noGrp="1" noChangeArrowheads="1"/>
          </p:cNvSpPr>
          <p:nvPr>
            <p:ph type="body" idx="1"/>
          </p:nvPr>
        </p:nvSpPr>
        <p:spPr>
          <a:noFill/>
          <a:ln/>
        </p:spPr>
        <p:txBody>
          <a:bodyPr/>
          <a:lstStyle/>
          <a:p>
            <a:pPr eaLnBrk="1" hangingPunct="1"/>
            <a:r>
              <a:rPr kumimoji="0" lang="en-US" altLang="zh-CN" sz="1400" b="1" dirty="0"/>
              <a:t>ftp://2</a:t>
            </a:r>
            <a:r>
              <a:rPr lang="en-US" altLang="zh-CN" sz="1400" b="1" dirty="0"/>
              <a:t>02.113.29.4</a:t>
            </a:r>
          </a:p>
          <a:p>
            <a:pPr eaLnBrk="1" hangingPunct="1"/>
            <a:endParaRPr lang="en-US" altLang="zh-CN" sz="1400" b="1"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7" name="矩形 6"/>
          <p:cNvSpPr/>
          <p:nvPr userDrawn="1"/>
        </p:nvSpPr>
        <p:spPr>
          <a:xfrm>
            <a:off x="0" y="0"/>
            <a:ext cx="9144000" cy="578581"/>
          </a:xfrm>
          <a:prstGeom prst="rect">
            <a:avLst/>
          </a:prstGeom>
          <a:solidFill>
            <a:srgbClr val="7E0C6E"/>
          </a:solidFill>
          <a:ln>
            <a:solidFill>
              <a:srgbClr val="7F2F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userDrawn="1"/>
        </p:nvGrpSpPr>
        <p:grpSpPr>
          <a:xfrm>
            <a:off x="8481761" y="26197"/>
            <a:ext cx="548949" cy="520015"/>
            <a:chOff x="2603366" y="22110"/>
            <a:chExt cx="879202" cy="892290"/>
          </a:xfrm>
        </p:grpSpPr>
        <p:sp>
          <p:nvSpPr>
            <p:cNvPr id="9" name="椭圆 8"/>
            <p:cNvSpPr/>
            <p:nvPr/>
          </p:nvSpPr>
          <p:spPr>
            <a:xfrm>
              <a:off x="2603366" y="22110"/>
              <a:ext cx="879201" cy="8922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2" descr="https://gss0.bdstatic.com/94o3dSag_xI4khGkpoWK1HF6hhy/baike/c0%3Dbaike150%2C5%2C5%2C150%2C50/sign=c622cca4b5014a9095334eefc81e5277/562c11dfa9ec8a13bb1224f6fb03918fa0ecc09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flipH="1" flipV="1">
              <a:off x="2603367" y="22110"/>
              <a:ext cx="879201" cy="89229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文本框 10"/>
          <p:cNvSpPr txBox="1"/>
          <p:nvPr userDrawn="1"/>
        </p:nvSpPr>
        <p:spPr>
          <a:xfrm>
            <a:off x="471949" y="1368"/>
            <a:ext cx="7256206" cy="646331"/>
          </a:xfrm>
          <a:prstGeom prst="rect">
            <a:avLst/>
          </a:prstGeom>
          <a:noFill/>
        </p:spPr>
        <p:txBody>
          <a:bodyPr wrap="square" rtlCol="0">
            <a:spAutoFit/>
          </a:bodyPr>
          <a:lstStyle/>
          <a:p>
            <a:endParaRPr lang="zh-CN" altLang="en-US" sz="3600" b="1" dirty="0">
              <a:solidFill>
                <a:schemeClr val="bg1"/>
              </a:solidFill>
            </a:endParaRPr>
          </a:p>
        </p:txBody>
      </p:sp>
      <p:sp>
        <p:nvSpPr>
          <p:cNvPr id="12" name="矩形 11"/>
          <p:cNvSpPr/>
          <p:nvPr userDrawn="1"/>
        </p:nvSpPr>
        <p:spPr>
          <a:xfrm>
            <a:off x="0" y="6604937"/>
            <a:ext cx="9144000" cy="253064"/>
          </a:xfrm>
          <a:prstGeom prst="rect">
            <a:avLst/>
          </a:prstGeom>
          <a:solidFill>
            <a:srgbClr val="7E0C6E"/>
          </a:solidFill>
          <a:ln>
            <a:solidFill>
              <a:srgbClr val="7F2F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日期占位符 8"/>
          <p:cNvSpPr txBox="1">
            <a:spLocks/>
          </p:cNvSpPr>
          <p:nvPr userDrawn="1"/>
        </p:nvSpPr>
        <p:spPr>
          <a:xfrm>
            <a:off x="471949" y="6604936"/>
            <a:ext cx="2057400" cy="240926"/>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40FA613-B9E4-4FBF-8914-673569737EED}" type="datetime1">
              <a:rPr lang="zh-CN" altLang="en-US" sz="16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pPr/>
              <a:t>2019/9/8</a:t>
            </a:fld>
            <a:endParaRPr lang="zh-CN" altLang="en-US" sz="16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灯片编号占位符 10"/>
          <p:cNvSpPr txBox="1">
            <a:spLocks/>
          </p:cNvSpPr>
          <p:nvPr userDrawn="1"/>
        </p:nvSpPr>
        <p:spPr>
          <a:xfrm>
            <a:off x="7086600" y="6599473"/>
            <a:ext cx="2057400" cy="258527"/>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5C4720-E5E3-47C1-B89A-421EF3B8B01B}" type="slidenum">
              <a:rPr lang="zh-CN" altLang="en-US" sz="16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pPr/>
              <a:t>‹#›</a:t>
            </a:fld>
            <a:endParaRPr lang="zh-CN" altLang="en-US" sz="16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Subtitle 2">
            <a:extLst>
              <a:ext uri="{FF2B5EF4-FFF2-40B4-BE49-F238E27FC236}">
                <a16:creationId xmlns:a16="http://schemas.microsoft.com/office/drawing/2014/main" id="{80B28F47-0014-4EFB-9109-AE5A4681AFC7}"/>
              </a:ext>
            </a:extLst>
          </p:cNvPr>
          <p:cNvSpPr txBox="1">
            <a:spLocks/>
          </p:cNvSpPr>
          <p:nvPr userDrawn="1"/>
        </p:nvSpPr>
        <p:spPr>
          <a:xfrm>
            <a:off x="2464025" y="6587335"/>
            <a:ext cx="4094570" cy="25852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6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计算机网络与信息安全研究室</a:t>
            </a:r>
            <a:endParaRPr lang="en-US" sz="16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399687"/>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161925" y="4110038"/>
            <a:ext cx="2057400" cy="648109"/>
          </a:xfrm>
        </p:spPr>
        <p:txBody>
          <a:bodyPr/>
          <a:lstStyle>
            <a:lvl1pPr>
              <a:defRPr>
                <a:solidFill>
                  <a:schemeClr val="bg1"/>
                </a:solidFill>
              </a:defRPr>
            </a:lvl1pPr>
          </a:lstStyle>
          <a:p>
            <a:fld id="{BC354859-E1D3-43E9-846F-9A4943AFBB76}" type="datetime1">
              <a:rPr lang="zh-CN" altLang="en-US" smtClean="0"/>
              <a:pPr/>
              <a:t>2019/9/8</a:t>
            </a:fld>
            <a:endParaRPr lang="zh-CN" altLang="en-US"/>
          </a:p>
        </p:txBody>
      </p:sp>
    </p:spTree>
    <p:extLst>
      <p:ext uri="{BB962C8B-B14F-4D97-AF65-F5344CB8AC3E}">
        <p14:creationId xmlns:p14="http://schemas.microsoft.com/office/powerpoint/2010/main" val="3166282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2">
            <a:extLst>
              <a:ext uri="{FF2B5EF4-FFF2-40B4-BE49-F238E27FC236}">
                <a16:creationId xmlns:a16="http://schemas.microsoft.com/office/drawing/2014/main" id="{0E17F8BE-5CF7-4899-A4D0-F92E3E4AFE11}"/>
              </a:ext>
            </a:extLst>
          </p:cNvPr>
          <p:cNvSpPr>
            <a:spLocks noGrp="1" noChangeArrowheads="1"/>
          </p:cNvSpPr>
          <p:nvPr>
            <p:ph type="sldNum" sz="quarter" idx="10"/>
          </p:nvPr>
        </p:nvSpPr>
        <p:spPr>
          <a:ln/>
        </p:spPr>
        <p:txBody>
          <a:bodyPr/>
          <a:lstStyle>
            <a:lvl1pPr>
              <a:defRPr/>
            </a:lvl1pPr>
          </a:lstStyle>
          <a:p>
            <a:pPr>
              <a:defRPr/>
            </a:pPr>
            <a:fld id="{BD9906E0-87FE-4883-82FA-BD095BE0BADD}" type="slidenum">
              <a:rPr lang="en-US" altLang="zh-CN"/>
              <a:pPr>
                <a:defRPr/>
              </a:pPr>
              <a:t>‹#›</a:t>
            </a:fld>
            <a:endParaRPr lang="en-US" altLang="zh-CN"/>
          </a:p>
        </p:txBody>
      </p:sp>
    </p:spTree>
    <p:extLst>
      <p:ext uri="{BB962C8B-B14F-4D97-AF65-F5344CB8AC3E}">
        <p14:creationId xmlns:p14="http://schemas.microsoft.com/office/powerpoint/2010/main" val="57520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23850" y="609600"/>
            <a:ext cx="8569325" cy="803275"/>
          </a:xfrm>
        </p:spPr>
        <p:txBody>
          <a:bodyPr/>
          <a:lstStyle/>
          <a:p>
            <a:r>
              <a:rPr lang="zh-CN" altLang="en-US"/>
              <a:t>单击此处编辑母版标题样式</a:t>
            </a:r>
          </a:p>
        </p:txBody>
      </p:sp>
      <p:sp>
        <p:nvSpPr>
          <p:cNvPr id="3" name="文本占位符 2"/>
          <p:cNvSpPr>
            <a:spLocks noGrp="1"/>
          </p:cNvSpPr>
          <p:nvPr>
            <p:ph type="body" sz="half" idx="1"/>
          </p:nvPr>
        </p:nvSpPr>
        <p:spPr>
          <a:xfrm>
            <a:off x="323850" y="1628775"/>
            <a:ext cx="4208463" cy="44672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4713" y="1628775"/>
            <a:ext cx="4208462" cy="44672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2">
            <a:extLst>
              <a:ext uri="{FF2B5EF4-FFF2-40B4-BE49-F238E27FC236}">
                <a16:creationId xmlns:a16="http://schemas.microsoft.com/office/drawing/2014/main" id="{A7DCDD8E-F390-4D8D-8BD6-413713187C71}"/>
              </a:ext>
            </a:extLst>
          </p:cNvPr>
          <p:cNvSpPr>
            <a:spLocks noGrp="1" noChangeArrowheads="1"/>
          </p:cNvSpPr>
          <p:nvPr>
            <p:ph type="sldNum" sz="quarter" idx="10"/>
          </p:nvPr>
        </p:nvSpPr>
        <p:spPr>
          <a:ln/>
        </p:spPr>
        <p:txBody>
          <a:bodyPr/>
          <a:lstStyle>
            <a:lvl1pPr>
              <a:defRPr/>
            </a:lvl1pPr>
          </a:lstStyle>
          <a:p>
            <a:pPr>
              <a:defRPr/>
            </a:pPr>
            <a:fld id="{75E0F722-D8EF-4059-A29F-A80431172481}" type="slidenum">
              <a:rPr lang="en-US" altLang="zh-CN"/>
              <a:pPr>
                <a:defRPr/>
              </a:pPr>
              <a:t>‹#›</a:t>
            </a:fld>
            <a:endParaRPr lang="en-US" altLang="zh-CN"/>
          </a:p>
        </p:txBody>
      </p:sp>
    </p:spTree>
    <p:extLst>
      <p:ext uri="{BB962C8B-B14F-4D97-AF65-F5344CB8AC3E}">
        <p14:creationId xmlns:p14="http://schemas.microsoft.com/office/powerpoint/2010/main" val="42201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3850" y="1628775"/>
            <a:ext cx="4208463" cy="4467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4713" y="1628775"/>
            <a:ext cx="4208462" cy="4467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2">
            <a:extLst>
              <a:ext uri="{FF2B5EF4-FFF2-40B4-BE49-F238E27FC236}">
                <a16:creationId xmlns:a16="http://schemas.microsoft.com/office/drawing/2014/main" id="{C67C8103-21E6-446A-9CEC-C8D3D49E4E4E}"/>
              </a:ext>
            </a:extLst>
          </p:cNvPr>
          <p:cNvSpPr>
            <a:spLocks noGrp="1" noChangeArrowheads="1"/>
          </p:cNvSpPr>
          <p:nvPr>
            <p:ph type="sldNum" sz="quarter" idx="10"/>
          </p:nvPr>
        </p:nvSpPr>
        <p:spPr>
          <a:ln/>
        </p:spPr>
        <p:txBody>
          <a:bodyPr/>
          <a:lstStyle>
            <a:lvl1pPr>
              <a:defRPr/>
            </a:lvl1pPr>
          </a:lstStyle>
          <a:p>
            <a:pPr>
              <a:defRPr/>
            </a:pPr>
            <a:fld id="{4E1F7E0A-5E79-486D-BEFA-661F9440F7F0}" type="slidenum">
              <a:rPr lang="en-US" altLang="zh-CN"/>
              <a:pPr>
                <a:defRPr/>
              </a:pPr>
              <a:t>‹#›</a:t>
            </a:fld>
            <a:endParaRPr lang="en-US" altLang="zh-CN"/>
          </a:p>
        </p:txBody>
      </p:sp>
    </p:spTree>
    <p:extLst>
      <p:ext uri="{BB962C8B-B14F-4D97-AF65-F5344CB8AC3E}">
        <p14:creationId xmlns:p14="http://schemas.microsoft.com/office/powerpoint/2010/main" val="7888578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8FAA85-7752-4E72-9050-47523BB43BAD}" type="datetime1">
              <a:rPr lang="zh-CN" altLang="en-US" smtClean="0"/>
              <a:t>2019/9/8</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5C4720-E5E3-47C1-B89A-421EF3B8B01B}" type="slidenum">
              <a:rPr lang="zh-CN" altLang="en-US" smtClean="0"/>
              <a:t>‹#›</a:t>
            </a:fld>
            <a:endParaRPr lang="zh-CN" altLang="en-US"/>
          </a:p>
        </p:txBody>
      </p:sp>
      <p:sp>
        <p:nvSpPr>
          <p:cNvPr id="7" name="矩形 6">
            <a:extLst>
              <a:ext uri="{FF2B5EF4-FFF2-40B4-BE49-F238E27FC236}">
                <a16:creationId xmlns:a16="http://schemas.microsoft.com/office/drawing/2014/main" id="{4DE615AC-9BB3-40DC-8932-B96B1180BF08}"/>
              </a:ext>
            </a:extLst>
          </p:cNvPr>
          <p:cNvSpPr/>
          <p:nvPr userDrawn="1"/>
        </p:nvSpPr>
        <p:spPr>
          <a:xfrm>
            <a:off x="0" y="0"/>
            <a:ext cx="9144000" cy="578581"/>
          </a:xfrm>
          <a:prstGeom prst="rect">
            <a:avLst/>
          </a:prstGeom>
          <a:solidFill>
            <a:srgbClr val="7E0C6E"/>
          </a:solidFill>
          <a:ln>
            <a:solidFill>
              <a:srgbClr val="7F2F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E541CC01-681B-4A72-A12A-6B48AD55992E}"/>
              </a:ext>
            </a:extLst>
          </p:cNvPr>
          <p:cNvGrpSpPr/>
          <p:nvPr userDrawn="1"/>
        </p:nvGrpSpPr>
        <p:grpSpPr>
          <a:xfrm>
            <a:off x="8481761" y="26197"/>
            <a:ext cx="548949" cy="520015"/>
            <a:chOff x="2603366" y="22110"/>
            <a:chExt cx="879202" cy="892290"/>
          </a:xfrm>
        </p:grpSpPr>
        <p:sp>
          <p:nvSpPr>
            <p:cNvPr id="9" name="椭圆 8">
              <a:extLst>
                <a:ext uri="{FF2B5EF4-FFF2-40B4-BE49-F238E27FC236}">
                  <a16:creationId xmlns:a16="http://schemas.microsoft.com/office/drawing/2014/main" id="{72DC98C9-5C6B-43CE-B4FE-0E636EFB74EB}"/>
                </a:ext>
              </a:extLst>
            </p:cNvPr>
            <p:cNvSpPr/>
            <p:nvPr/>
          </p:nvSpPr>
          <p:spPr>
            <a:xfrm>
              <a:off x="2603366" y="22110"/>
              <a:ext cx="879201" cy="8922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2" descr="https://gss0.bdstatic.com/94o3dSag_xI4khGkpoWK1HF6hhy/baike/c0%3Dbaike150%2C5%2C5%2C150%2C50/sign=c622cca4b5014a9095334eefc81e5277/562c11dfa9ec8a13bb1224f6fb03918fa0ecc098.jpg">
              <a:extLst>
                <a:ext uri="{FF2B5EF4-FFF2-40B4-BE49-F238E27FC236}">
                  <a16:creationId xmlns:a16="http://schemas.microsoft.com/office/drawing/2014/main" id="{2338FB51-A6EB-43BC-BFF8-865309829E5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0800000" flipH="1" flipV="1">
              <a:off x="2603367" y="22110"/>
              <a:ext cx="879201" cy="89229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文本框 10">
            <a:extLst>
              <a:ext uri="{FF2B5EF4-FFF2-40B4-BE49-F238E27FC236}">
                <a16:creationId xmlns:a16="http://schemas.microsoft.com/office/drawing/2014/main" id="{D9A13220-393A-4901-B964-C462684A07D4}"/>
              </a:ext>
            </a:extLst>
          </p:cNvPr>
          <p:cNvSpPr txBox="1"/>
          <p:nvPr userDrawn="1"/>
        </p:nvSpPr>
        <p:spPr>
          <a:xfrm>
            <a:off x="471949" y="1368"/>
            <a:ext cx="7256206" cy="646331"/>
          </a:xfrm>
          <a:prstGeom prst="rect">
            <a:avLst/>
          </a:prstGeom>
          <a:noFill/>
        </p:spPr>
        <p:txBody>
          <a:bodyPr wrap="square" rtlCol="0">
            <a:spAutoFit/>
          </a:bodyPr>
          <a:lstStyle/>
          <a:p>
            <a:endParaRPr lang="zh-CN" altLang="en-US" sz="3600" b="1" dirty="0">
              <a:solidFill>
                <a:schemeClr val="bg1"/>
              </a:solidFill>
            </a:endParaRPr>
          </a:p>
        </p:txBody>
      </p:sp>
      <p:sp>
        <p:nvSpPr>
          <p:cNvPr id="12" name="矩形 11">
            <a:extLst>
              <a:ext uri="{FF2B5EF4-FFF2-40B4-BE49-F238E27FC236}">
                <a16:creationId xmlns:a16="http://schemas.microsoft.com/office/drawing/2014/main" id="{3B05C098-4A3F-45C8-AD5A-1B0CC9D82C44}"/>
              </a:ext>
            </a:extLst>
          </p:cNvPr>
          <p:cNvSpPr/>
          <p:nvPr userDrawn="1"/>
        </p:nvSpPr>
        <p:spPr>
          <a:xfrm>
            <a:off x="0" y="6604937"/>
            <a:ext cx="9144000" cy="253064"/>
          </a:xfrm>
          <a:prstGeom prst="rect">
            <a:avLst/>
          </a:prstGeom>
          <a:solidFill>
            <a:srgbClr val="7E0C6E"/>
          </a:solidFill>
          <a:ln>
            <a:solidFill>
              <a:srgbClr val="7F2F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日期占位符 8">
            <a:extLst>
              <a:ext uri="{FF2B5EF4-FFF2-40B4-BE49-F238E27FC236}">
                <a16:creationId xmlns:a16="http://schemas.microsoft.com/office/drawing/2014/main" id="{EE61AAFC-D5F5-4AF9-8132-E49A3363102A}"/>
              </a:ext>
            </a:extLst>
          </p:cNvPr>
          <p:cNvSpPr txBox="1">
            <a:spLocks/>
          </p:cNvSpPr>
          <p:nvPr userDrawn="1"/>
        </p:nvSpPr>
        <p:spPr>
          <a:xfrm>
            <a:off x="471949" y="6604936"/>
            <a:ext cx="2057400" cy="240926"/>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40FA613-B9E4-4FBF-8914-673569737EED}" type="datetime1">
              <a:rPr lang="zh-CN" altLang="en-US" sz="16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pPr/>
              <a:t>2019/9/8</a:t>
            </a:fld>
            <a:endParaRPr lang="zh-CN" altLang="en-US" sz="16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灯片编号占位符 10">
            <a:extLst>
              <a:ext uri="{FF2B5EF4-FFF2-40B4-BE49-F238E27FC236}">
                <a16:creationId xmlns:a16="http://schemas.microsoft.com/office/drawing/2014/main" id="{F7ECEEA5-AD0B-4EEF-AD12-7A05EFA7AF0D}"/>
              </a:ext>
            </a:extLst>
          </p:cNvPr>
          <p:cNvSpPr txBox="1">
            <a:spLocks/>
          </p:cNvSpPr>
          <p:nvPr userDrawn="1"/>
        </p:nvSpPr>
        <p:spPr>
          <a:xfrm>
            <a:off x="7086600" y="6599473"/>
            <a:ext cx="2057400" cy="258527"/>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5C4720-E5E3-47C1-B89A-421EF3B8B01B}" type="slidenum">
              <a:rPr lang="zh-CN" altLang="en-US" sz="16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pPr/>
              <a:t>‹#›</a:t>
            </a:fld>
            <a:endParaRPr lang="zh-CN" altLang="en-US" sz="16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Subtitle 2">
            <a:extLst>
              <a:ext uri="{FF2B5EF4-FFF2-40B4-BE49-F238E27FC236}">
                <a16:creationId xmlns:a16="http://schemas.microsoft.com/office/drawing/2014/main" id="{8B58D73D-AE44-4628-B15C-06575F9F730D}"/>
              </a:ext>
            </a:extLst>
          </p:cNvPr>
          <p:cNvSpPr txBox="1">
            <a:spLocks/>
          </p:cNvSpPr>
          <p:nvPr userDrawn="1"/>
        </p:nvSpPr>
        <p:spPr>
          <a:xfrm>
            <a:off x="2464025" y="6587335"/>
            <a:ext cx="4094570" cy="25852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6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计算机网络与信息安全研究室</a:t>
            </a:r>
            <a:endParaRPr lang="en-US" sz="16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167694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5" r:id="rId3"/>
    <p:sldLayoutId id="2147483666" r:id="rId4"/>
    <p:sldLayoutId id="2147483667" r:id="rId5"/>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21.png"/></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51.png"/><Relationship Id="rId5" Type="http://schemas.openxmlformats.org/officeDocument/2006/relationships/oleObject" Target="../embeddings/oleObject71.bin"/><Relationship Id="rId4" Type="http://schemas.openxmlformats.org/officeDocument/2006/relationships/image" Target="../media/image21.png"/></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2.png"/><Relationship Id="rId4" Type="http://schemas.openxmlformats.org/officeDocument/2006/relationships/image" Target="../media/image52.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vmlDrawing" Target="../drawings/vmlDrawing21.vml"/><Relationship Id="rId5" Type="http://schemas.openxmlformats.org/officeDocument/2006/relationships/image" Target="../media/image53.png"/><Relationship Id="rId4" Type="http://schemas.openxmlformats.org/officeDocument/2006/relationships/oleObject" Target="../embeddings/oleObject73.bin"/></Relationships>
</file>

<file path=ppt/slides/_rels/slide1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2.png"/><Relationship Id="rId5" Type="http://schemas.openxmlformats.org/officeDocument/2006/relationships/image" Target="../media/image55.wmf"/><Relationship Id="rId4" Type="http://schemas.openxmlformats.org/officeDocument/2006/relationships/oleObject" Target="../embeddings/oleObject74.bin"/></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56.wmf"/><Relationship Id="rId4" Type="http://schemas.openxmlformats.org/officeDocument/2006/relationships/oleObject" Target="../embeddings/oleObject75.bin"/></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2.png"/><Relationship Id="rId5" Type="http://schemas.openxmlformats.org/officeDocument/2006/relationships/image" Target="../media/image57.wmf"/><Relationship Id="rId4" Type="http://schemas.openxmlformats.org/officeDocument/2006/relationships/oleObject" Target="../embeddings/oleObject76.bin"/></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hyperlink" Target="http://upload.wikimedia.org/wikipedia/commons/e/ee/Root-current.svg"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5.xml"/><Relationship Id="rId1" Type="http://schemas.openxmlformats.org/officeDocument/2006/relationships/vmlDrawing" Target="../drawings/vmlDrawing25.vml"/><Relationship Id="rId6" Type="http://schemas.openxmlformats.org/officeDocument/2006/relationships/image" Target="../media/image5.wmf"/><Relationship Id="rId5" Type="http://schemas.openxmlformats.org/officeDocument/2006/relationships/oleObject" Target="../embeddings/oleObject78.bin"/><Relationship Id="rId4" Type="http://schemas.openxmlformats.org/officeDocument/2006/relationships/image" Target="../media/image14.wmf"/></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3.xml"/><Relationship Id="rId1" Type="http://schemas.openxmlformats.org/officeDocument/2006/relationships/vmlDrawing" Target="../drawings/vmlDrawing26.vml"/><Relationship Id="rId5" Type="http://schemas.openxmlformats.org/officeDocument/2006/relationships/oleObject" Target="../embeddings/oleObject80.bin"/><Relationship Id="rId4" Type="http://schemas.openxmlformats.org/officeDocument/2006/relationships/image" Target="../media/image5.wmf"/></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upload.wikimedia.org/wikipedia/commons/0/09/DNS_in_the_real_world.svg"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oleObject" Target="../embeddings/oleObject85.bin"/><Relationship Id="rId18" Type="http://schemas.openxmlformats.org/officeDocument/2006/relationships/oleObject" Target="../embeddings/oleObject88.bin"/><Relationship Id="rId3" Type="http://schemas.openxmlformats.org/officeDocument/2006/relationships/image" Target="../media/image15.wmf"/><Relationship Id="rId21" Type="http://schemas.openxmlformats.org/officeDocument/2006/relationships/oleObject" Target="../embeddings/oleObject91.bin"/><Relationship Id="rId7" Type="http://schemas.openxmlformats.org/officeDocument/2006/relationships/oleObject" Target="../embeddings/oleObject82.bin"/><Relationship Id="rId12" Type="http://schemas.openxmlformats.org/officeDocument/2006/relationships/image" Target="../media/image11.wmf"/><Relationship Id="rId17" Type="http://schemas.openxmlformats.org/officeDocument/2006/relationships/oleObject" Target="../embeddings/oleObject87.bin"/><Relationship Id="rId2" Type="http://schemas.openxmlformats.org/officeDocument/2006/relationships/slideLayout" Target="../slideLayouts/slideLayout4.xml"/><Relationship Id="rId16" Type="http://schemas.openxmlformats.org/officeDocument/2006/relationships/image" Target="../media/image5.wmf"/><Relationship Id="rId20" Type="http://schemas.openxmlformats.org/officeDocument/2006/relationships/oleObject" Target="../embeddings/oleObject90.bin"/><Relationship Id="rId1" Type="http://schemas.openxmlformats.org/officeDocument/2006/relationships/vmlDrawing" Target="../drawings/vmlDrawing27.vml"/><Relationship Id="rId6" Type="http://schemas.openxmlformats.org/officeDocument/2006/relationships/image" Target="../media/image12.wmf"/><Relationship Id="rId11" Type="http://schemas.openxmlformats.org/officeDocument/2006/relationships/oleObject" Target="../embeddings/oleObject84.bin"/><Relationship Id="rId24" Type="http://schemas.openxmlformats.org/officeDocument/2006/relationships/image" Target="../media/image17.png"/><Relationship Id="rId5" Type="http://schemas.openxmlformats.org/officeDocument/2006/relationships/oleObject" Target="../embeddings/oleObject81.bin"/><Relationship Id="rId15" Type="http://schemas.openxmlformats.org/officeDocument/2006/relationships/oleObject" Target="../embeddings/oleObject86.bin"/><Relationship Id="rId23" Type="http://schemas.openxmlformats.org/officeDocument/2006/relationships/oleObject" Target="../embeddings/oleObject93.bin"/><Relationship Id="rId10" Type="http://schemas.openxmlformats.org/officeDocument/2006/relationships/image" Target="../media/image10.wmf"/><Relationship Id="rId19" Type="http://schemas.openxmlformats.org/officeDocument/2006/relationships/oleObject" Target="../embeddings/oleObject89.bin"/><Relationship Id="rId4" Type="http://schemas.openxmlformats.org/officeDocument/2006/relationships/image" Target="../media/image16.png"/><Relationship Id="rId9" Type="http://schemas.openxmlformats.org/officeDocument/2006/relationships/oleObject" Target="../embeddings/oleObject83.bin"/><Relationship Id="rId14" Type="http://schemas.openxmlformats.org/officeDocument/2006/relationships/image" Target="../media/image14.wmf"/><Relationship Id="rId22" Type="http://schemas.openxmlformats.org/officeDocument/2006/relationships/oleObject" Target="../embeddings/oleObject92.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96.bin"/><Relationship Id="rId5" Type="http://schemas.openxmlformats.org/officeDocument/2006/relationships/oleObject" Target="../embeddings/oleObject95.bin"/><Relationship Id="rId4" Type="http://schemas.openxmlformats.org/officeDocument/2006/relationships/image" Target="../media/image5.w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99.bin"/><Relationship Id="rId5" Type="http://schemas.openxmlformats.org/officeDocument/2006/relationships/oleObject" Target="../embeddings/oleObject98.bin"/><Relationship Id="rId4" Type="http://schemas.openxmlformats.org/officeDocument/2006/relationships/image" Target="../media/image5.wmf"/></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100.bin"/><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102.bin"/><Relationship Id="rId5" Type="http://schemas.openxmlformats.org/officeDocument/2006/relationships/oleObject" Target="../embeddings/oleObject101.bin"/><Relationship Id="rId4" Type="http://schemas.openxmlformats.org/officeDocument/2006/relationships/image" Target="../media/image5.wmf"/></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1.xml"/><Relationship Id="rId1" Type="http://schemas.openxmlformats.org/officeDocument/2006/relationships/vmlDrawing" Target="../drawings/vmlDrawing31.vml"/><Relationship Id="rId4" Type="http://schemas.openxmlformats.org/officeDocument/2006/relationships/image" Target="../media/image65.emf"/></Relationships>
</file>

<file path=ppt/slides/_rels/slide154.xml.rels><?xml version="1.0" encoding="UTF-8" standalone="yes"?>
<Relationships xmlns="http://schemas.openxmlformats.org/package/2006/relationships"><Relationship Id="rId8" Type="http://schemas.openxmlformats.org/officeDocument/2006/relationships/oleObject" Target="../embeddings/oleObject108.bin"/><Relationship Id="rId13" Type="http://schemas.openxmlformats.org/officeDocument/2006/relationships/image" Target="../media/image18.png"/><Relationship Id="rId3" Type="http://schemas.openxmlformats.org/officeDocument/2006/relationships/oleObject" Target="../embeddings/oleObject104.bin"/><Relationship Id="rId7" Type="http://schemas.openxmlformats.org/officeDocument/2006/relationships/oleObject" Target="../embeddings/oleObject107.bin"/><Relationship Id="rId12"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106.bin"/><Relationship Id="rId11" Type="http://schemas.openxmlformats.org/officeDocument/2006/relationships/oleObject" Target="../embeddings/oleObject111.bin"/><Relationship Id="rId5" Type="http://schemas.openxmlformats.org/officeDocument/2006/relationships/oleObject" Target="../embeddings/oleObject105.bin"/><Relationship Id="rId10" Type="http://schemas.openxmlformats.org/officeDocument/2006/relationships/oleObject" Target="../embeddings/oleObject110.bin"/><Relationship Id="rId4" Type="http://schemas.openxmlformats.org/officeDocument/2006/relationships/image" Target="../media/image5.wmf"/><Relationship Id="rId9" Type="http://schemas.openxmlformats.org/officeDocument/2006/relationships/oleObject" Target="../embeddings/oleObject109.bin"/></Relationships>
</file>

<file path=ppt/slides/_rels/slide155.xml.rels><?xml version="1.0" encoding="UTF-8" standalone="yes"?>
<Relationships xmlns="http://schemas.openxmlformats.org/package/2006/relationships"><Relationship Id="rId8" Type="http://schemas.openxmlformats.org/officeDocument/2006/relationships/oleObject" Target="../embeddings/oleObject117.bin"/><Relationship Id="rId13" Type="http://schemas.openxmlformats.org/officeDocument/2006/relationships/image" Target="../media/image18.png"/><Relationship Id="rId3" Type="http://schemas.openxmlformats.org/officeDocument/2006/relationships/oleObject" Target="../embeddings/oleObject113.bin"/><Relationship Id="rId7" Type="http://schemas.openxmlformats.org/officeDocument/2006/relationships/oleObject" Target="../embeddings/oleObject116.bin"/><Relationship Id="rId12" Type="http://schemas.openxmlformats.org/officeDocument/2006/relationships/oleObject" Target="../embeddings/oleObject121.bin"/><Relationship Id="rId2" Type="http://schemas.openxmlformats.org/officeDocument/2006/relationships/slideLayout" Target="../slideLayouts/slideLayout5.xml"/><Relationship Id="rId1" Type="http://schemas.openxmlformats.org/officeDocument/2006/relationships/vmlDrawing" Target="../drawings/vmlDrawing33.vml"/><Relationship Id="rId6" Type="http://schemas.openxmlformats.org/officeDocument/2006/relationships/oleObject" Target="../embeddings/oleObject115.bin"/><Relationship Id="rId11" Type="http://schemas.openxmlformats.org/officeDocument/2006/relationships/oleObject" Target="../embeddings/oleObject120.bin"/><Relationship Id="rId5" Type="http://schemas.openxmlformats.org/officeDocument/2006/relationships/oleObject" Target="../embeddings/oleObject114.bin"/><Relationship Id="rId10" Type="http://schemas.openxmlformats.org/officeDocument/2006/relationships/oleObject" Target="../embeddings/oleObject119.bin"/><Relationship Id="rId4" Type="http://schemas.openxmlformats.org/officeDocument/2006/relationships/image" Target="../media/image5.wmf"/><Relationship Id="rId9" Type="http://schemas.openxmlformats.org/officeDocument/2006/relationships/oleObject" Target="../embeddings/oleObject118.bin"/></Relationships>
</file>

<file path=ppt/slides/_rels/slide156.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67.gif"/></Relationships>
</file>

<file path=ppt/slides/_rels/slide157.xml.rels><?xml version="1.0" encoding="UTF-8" standalone="yes"?>
<Relationships xmlns="http://schemas.openxmlformats.org/package/2006/relationships"><Relationship Id="rId8" Type="http://schemas.openxmlformats.org/officeDocument/2006/relationships/oleObject" Target="../embeddings/oleObject124.bin"/><Relationship Id="rId13" Type="http://schemas.openxmlformats.org/officeDocument/2006/relationships/oleObject" Target="../embeddings/oleObject129.bin"/><Relationship Id="rId3" Type="http://schemas.openxmlformats.org/officeDocument/2006/relationships/notesSlide" Target="../notesSlides/notesSlide46.xml"/><Relationship Id="rId7" Type="http://schemas.openxmlformats.org/officeDocument/2006/relationships/image" Target="../media/image5.wmf"/><Relationship Id="rId12" Type="http://schemas.openxmlformats.org/officeDocument/2006/relationships/oleObject" Target="../embeddings/oleObject128.bin"/><Relationship Id="rId17" Type="http://schemas.openxmlformats.org/officeDocument/2006/relationships/image" Target="../media/image43.png"/><Relationship Id="rId2" Type="http://schemas.openxmlformats.org/officeDocument/2006/relationships/slideLayout" Target="../slideLayouts/slideLayout3.xml"/><Relationship Id="rId16" Type="http://schemas.openxmlformats.org/officeDocument/2006/relationships/image" Target="../media/image18.png"/><Relationship Id="rId1" Type="http://schemas.openxmlformats.org/officeDocument/2006/relationships/vmlDrawing" Target="../drawings/vmlDrawing34.vml"/><Relationship Id="rId6" Type="http://schemas.openxmlformats.org/officeDocument/2006/relationships/oleObject" Target="../embeddings/oleObject123.bin"/><Relationship Id="rId11" Type="http://schemas.openxmlformats.org/officeDocument/2006/relationships/oleObject" Target="../embeddings/oleObject127.bin"/><Relationship Id="rId5" Type="http://schemas.openxmlformats.org/officeDocument/2006/relationships/image" Target="../media/image14.wmf"/><Relationship Id="rId15" Type="http://schemas.openxmlformats.org/officeDocument/2006/relationships/oleObject" Target="../embeddings/oleObject131.bin"/><Relationship Id="rId10" Type="http://schemas.openxmlformats.org/officeDocument/2006/relationships/oleObject" Target="../embeddings/oleObject126.bin"/><Relationship Id="rId4" Type="http://schemas.openxmlformats.org/officeDocument/2006/relationships/oleObject" Target="../embeddings/oleObject122.bin"/><Relationship Id="rId9" Type="http://schemas.openxmlformats.org/officeDocument/2006/relationships/oleObject" Target="../embeddings/oleObject125.bin"/><Relationship Id="rId14" Type="http://schemas.openxmlformats.org/officeDocument/2006/relationships/oleObject" Target="../embeddings/oleObject130.bin"/></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oleObject" Target="../embeddings/oleObject132.bin"/><Relationship Id="rId7" Type="http://schemas.openxmlformats.org/officeDocument/2006/relationships/oleObject" Target="../embeddings/oleObject135.bin"/><Relationship Id="rId2" Type="http://schemas.openxmlformats.org/officeDocument/2006/relationships/slideLayout" Target="../slideLayouts/slideLayout4.xml"/><Relationship Id="rId1" Type="http://schemas.openxmlformats.org/officeDocument/2006/relationships/vmlDrawing" Target="../drawings/vmlDrawing35.vml"/><Relationship Id="rId6" Type="http://schemas.openxmlformats.org/officeDocument/2006/relationships/oleObject" Target="../embeddings/oleObject134.bin"/><Relationship Id="rId5" Type="http://schemas.openxmlformats.org/officeDocument/2006/relationships/oleObject" Target="../embeddings/oleObject133.bin"/><Relationship Id="rId4" Type="http://schemas.openxmlformats.org/officeDocument/2006/relationships/image" Target="../media/image5.wmf"/><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8" Type="http://schemas.openxmlformats.org/officeDocument/2006/relationships/oleObject" Target="../embeddings/oleObject140.bin"/><Relationship Id="rId3" Type="http://schemas.openxmlformats.org/officeDocument/2006/relationships/oleObject" Target="../embeddings/oleObject136.bin"/><Relationship Id="rId7" Type="http://schemas.openxmlformats.org/officeDocument/2006/relationships/oleObject" Target="../embeddings/oleObject139.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oleObject" Target="../embeddings/oleObject138.bin"/><Relationship Id="rId5" Type="http://schemas.openxmlformats.org/officeDocument/2006/relationships/oleObject" Target="../embeddings/oleObject137.bin"/><Relationship Id="rId10" Type="http://schemas.openxmlformats.org/officeDocument/2006/relationships/image" Target="../media/image2.png"/><Relationship Id="rId4" Type="http://schemas.openxmlformats.org/officeDocument/2006/relationships/image" Target="../media/image5.wmf"/><Relationship Id="rId9" Type="http://schemas.openxmlformats.org/officeDocument/2006/relationships/oleObject" Target="../embeddings/oleObject141.bin"/></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Layout" Target="../slideLayouts/slideLayout4.xml"/><Relationship Id="rId1" Type="http://schemas.openxmlformats.org/officeDocument/2006/relationships/vmlDrawing" Target="../drawings/vmlDrawing37.vml"/><Relationship Id="rId4" Type="http://schemas.openxmlformats.org/officeDocument/2006/relationships/image" Target="../media/image68.emf"/></Relationships>
</file>

<file path=ppt/slides/_rels/slide163.xml.rels><?xml version="1.0" encoding="UTF-8" standalone="yes"?>
<Relationships xmlns="http://schemas.openxmlformats.org/package/2006/relationships"><Relationship Id="rId8" Type="http://schemas.openxmlformats.org/officeDocument/2006/relationships/oleObject" Target="../embeddings/oleObject146.bin"/><Relationship Id="rId13" Type="http://schemas.openxmlformats.org/officeDocument/2006/relationships/oleObject" Target="../embeddings/oleObject151.bin"/><Relationship Id="rId18" Type="http://schemas.openxmlformats.org/officeDocument/2006/relationships/oleObject" Target="../embeddings/oleObject156.bin"/><Relationship Id="rId3" Type="http://schemas.openxmlformats.org/officeDocument/2006/relationships/image" Target="../media/image69.png"/><Relationship Id="rId21" Type="http://schemas.openxmlformats.org/officeDocument/2006/relationships/oleObject" Target="../embeddings/oleObject159.bin"/><Relationship Id="rId7" Type="http://schemas.openxmlformats.org/officeDocument/2006/relationships/oleObject" Target="../embeddings/oleObject145.bin"/><Relationship Id="rId12" Type="http://schemas.openxmlformats.org/officeDocument/2006/relationships/oleObject" Target="../embeddings/oleObject150.bin"/><Relationship Id="rId17" Type="http://schemas.openxmlformats.org/officeDocument/2006/relationships/oleObject" Target="../embeddings/oleObject155.bin"/><Relationship Id="rId2" Type="http://schemas.openxmlformats.org/officeDocument/2006/relationships/slideLayout" Target="../slideLayouts/slideLayout2.xml"/><Relationship Id="rId16" Type="http://schemas.openxmlformats.org/officeDocument/2006/relationships/oleObject" Target="../embeddings/oleObject154.bin"/><Relationship Id="rId20" Type="http://schemas.openxmlformats.org/officeDocument/2006/relationships/oleObject" Target="../embeddings/oleObject158.bin"/><Relationship Id="rId1" Type="http://schemas.openxmlformats.org/officeDocument/2006/relationships/vmlDrawing" Target="../drawings/vmlDrawing38.vml"/><Relationship Id="rId6" Type="http://schemas.openxmlformats.org/officeDocument/2006/relationships/oleObject" Target="../embeddings/oleObject144.bin"/><Relationship Id="rId11" Type="http://schemas.openxmlformats.org/officeDocument/2006/relationships/oleObject" Target="../embeddings/oleObject149.bin"/><Relationship Id="rId5" Type="http://schemas.openxmlformats.org/officeDocument/2006/relationships/image" Target="../media/image5.wmf"/><Relationship Id="rId15" Type="http://schemas.openxmlformats.org/officeDocument/2006/relationships/oleObject" Target="../embeddings/oleObject153.bin"/><Relationship Id="rId10" Type="http://schemas.openxmlformats.org/officeDocument/2006/relationships/oleObject" Target="../embeddings/oleObject148.bin"/><Relationship Id="rId19" Type="http://schemas.openxmlformats.org/officeDocument/2006/relationships/oleObject" Target="../embeddings/oleObject157.bin"/><Relationship Id="rId4" Type="http://schemas.openxmlformats.org/officeDocument/2006/relationships/oleObject" Target="../embeddings/oleObject143.bin"/><Relationship Id="rId9" Type="http://schemas.openxmlformats.org/officeDocument/2006/relationships/oleObject" Target="../embeddings/oleObject147.bin"/><Relationship Id="rId14" Type="http://schemas.openxmlformats.org/officeDocument/2006/relationships/oleObject" Target="../embeddings/oleObject152.bin"/><Relationship Id="rId22" Type="http://schemas.openxmlformats.org/officeDocument/2006/relationships/oleObject" Target="../embeddings/oleObject160.bin"/></Relationships>
</file>

<file path=ppt/slides/_rels/slide1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8.png"/><Relationship Id="rId4" Type="http://schemas.openxmlformats.org/officeDocument/2006/relationships/image" Target="../media/image5.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0.wmf"/><Relationship Id="rId4" Type="http://schemas.openxmlformats.org/officeDocument/2006/relationships/oleObject" Target="../embeddings/oleObject45.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wmf"/><Relationship Id="rId5" Type="http://schemas.openxmlformats.org/officeDocument/2006/relationships/oleObject" Target="../embeddings/oleObject47.bin"/><Relationship Id="rId4" Type="http://schemas.openxmlformats.org/officeDocument/2006/relationships/image" Target="../media/image14.wmf"/></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8.bin"/><Relationship Id="rId18" Type="http://schemas.openxmlformats.org/officeDocument/2006/relationships/oleObject" Target="../embeddings/oleObject11.bin"/><Relationship Id="rId3" Type="http://schemas.openxmlformats.org/officeDocument/2006/relationships/oleObject" Target="../embeddings/oleObject1.bin"/><Relationship Id="rId21" Type="http://schemas.openxmlformats.org/officeDocument/2006/relationships/image" Target="../media/image11.wmf"/><Relationship Id="rId7" Type="http://schemas.openxmlformats.org/officeDocument/2006/relationships/oleObject" Target="../embeddings/oleObject3.bin"/><Relationship Id="rId12" Type="http://schemas.openxmlformats.org/officeDocument/2006/relationships/oleObject" Target="../embeddings/oleObject7.bin"/><Relationship Id="rId17" Type="http://schemas.openxmlformats.org/officeDocument/2006/relationships/image" Target="../media/image9.wmf"/><Relationship Id="rId2" Type="http://schemas.openxmlformats.org/officeDocument/2006/relationships/slideLayout" Target="../slideLayouts/slideLayout5.xml"/><Relationship Id="rId16" Type="http://schemas.openxmlformats.org/officeDocument/2006/relationships/oleObject" Target="../embeddings/oleObject10.bin"/><Relationship Id="rId20" Type="http://schemas.openxmlformats.org/officeDocument/2006/relationships/oleObject" Target="../embeddings/oleObject12.bin"/><Relationship Id="rId1" Type="http://schemas.openxmlformats.org/officeDocument/2006/relationships/vmlDrawing" Target="../drawings/vmlDrawing1.vml"/><Relationship Id="rId6" Type="http://schemas.openxmlformats.org/officeDocument/2006/relationships/image" Target="../media/image6.wmf"/><Relationship Id="rId11" Type="http://schemas.openxmlformats.org/officeDocument/2006/relationships/oleObject" Target="../embeddings/oleObject6.bin"/><Relationship Id="rId24" Type="http://schemas.openxmlformats.org/officeDocument/2006/relationships/oleObject" Target="../embeddings/oleObject15.bin"/><Relationship Id="rId5" Type="http://schemas.openxmlformats.org/officeDocument/2006/relationships/oleObject" Target="../embeddings/oleObject2.bin"/><Relationship Id="rId15" Type="http://schemas.openxmlformats.org/officeDocument/2006/relationships/image" Target="../media/image8.wmf"/><Relationship Id="rId23" Type="http://schemas.openxmlformats.org/officeDocument/2006/relationships/oleObject" Target="../embeddings/oleObject14.bin"/><Relationship Id="rId10" Type="http://schemas.openxmlformats.org/officeDocument/2006/relationships/oleObject" Target="../embeddings/oleObject5.bin"/><Relationship Id="rId19" Type="http://schemas.openxmlformats.org/officeDocument/2006/relationships/image" Target="../media/image10.wmf"/><Relationship Id="rId4" Type="http://schemas.openxmlformats.org/officeDocument/2006/relationships/image" Target="../media/image5.wmf"/><Relationship Id="rId9" Type="http://schemas.openxmlformats.org/officeDocument/2006/relationships/image" Target="../media/image7.wmf"/><Relationship Id="rId14" Type="http://schemas.openxmlformats.org/officeDocument/2006/relationships/oleObject" Target="../embeddings/oleObject9.bin"/><Relationship Id="rId22" Type="http://schemas.openxmlformats.org/officeDocument/2006/relationships/oleObject" Target="../embeddings/oleObject13.bin"/></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5.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oleObject" Target="../embeddings/oleObject17.bin"/><Relationship Id="rId4" Type="http://schemas.openxmlformats.org/officeDocument/2006/relationships/image" Target="../media/image5.wmf"/></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5.xml"/><Relationship Id="rId1" Type="http://schemas.openxmlformats.org/officeDocument/2006/relationships/vmlDrawing" Target="../drawings/vmlDrawing11.vml"/><Relationship Id="rId5" Type="http://schemas.openxmlformats.org/officeDocument/2006/relationships/oleObject" Target="../embeddings/oleObject52.bin"/><Relationship Id="rId4" Type="http://schemas.openxmlformats.org/officeDocument/2006/relationships/image" Target="../media/image5.wmf"/></Relationships>
</file>

<file path=ppt/slides/_rels/slide7.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oleObject" Target="../embeddings/oleObject22.bin"/><Relationship Id="rId18" Type="http://schemas.openxmlformats.org/officeDocument/2006/relationships/oleObject" Target="../embeddings/oleObject25.bin"/><Relationship Id="rId3" Type="http://schemas.openxmlformats.org/officeDocument/2006/relationships/image" Target="../media/image15.wmf"/><Relationship Id="rId21" Type="http://schemas.openxmlformats.org/officeDocument/2006/relationships/oleObject" Target="../embeddings/oleObject28.bin"/><Relationship Id="rId7" Type="http://schemas.openxmlformats.org/officeDocument/2006/relationships/oleObject" Target="../embeddings/oleObject19.bin"/><Relationship Id="rId12" Type="http://schemas.openxmlformats.org/officeDocument/2006/relationships/image" Target="../media/image11.wmf"/><Relationship Id="rId17" Type="http://schemas.openxmlformats.org/officeDocument/2006/relationships/oleObject" Target="../embeddings/oleObject24.bin"/><Relationship Id="rId2" Type="http://schemas.openxmlformats.org/officeDocument/2006/relationships/slideLayout" Target="../slideLayouts/slideLayout4.xml"/><Relationship Id="rId16" Type="http://schemas.openxmlformats.org/officeDocument/2006/relationships/image" Target="../media/image5.wmf"/><Relationship Id="rId20" Type="http://schemas.openxmlformats.org/officeDocument/2006/relationships/oleObject" Target="../embeddings/oleObject27.bin"/><Relationship Id="rId1" Type="http://schemas.openxmlformats.org/officeDocument/2006/relationships/vmlDrawing" Target="../drawings/vmlDrawing3.vml"/><Relationship Id="rId6" Type="http://schemas.openxmlformats.org/officeDocument/2006/relationships/image" Target="../media/image12.wmf"/><Relationship Id="rId11" Type="http://schemas.openxmlformats.org/officeDocument/2006/relationships/oleObject" Target="../embeddings/oleObject21.bin"/><Relationship Id="rId24" Type="http://schemas.openxmlformats.org/officeDocument/2006/relationships/image" Target="../media/image17.png"/><Relationship Id="rId5" Type="http://schemas.openxmlformats.org/officeDocument/2006/relationships/oleObject" Target="../embeddings/oleObject18.bin"/><Relationship Id="rId15" Type="http://schemas.openxmlformats.org/officeDocument/2006/relationships/oleObject" Target="../embeddings/oleObject23.bin"/><Relationship Id="rId23" Type="http://schemas.openxmlformats.org/officeDocument/2006/relationships/oleObject" Target="../embeddings/oleObject30.bin"/><Relationship Id="rId10" Type="http://schemas.openxmlformats.org/officeDocument/2006/relationships/image" Target="../media/image10.wmf"/><Relationship Id="rId19" Type="http://schemas.openxmlformats.org/officeDocument/2006/relationships/oleObject" Target="../embeddings/oleObject26.bin"/><Relationship Id="rId4" Type="http://schemas.openxmlformats.org/officeDocument/2006/relationships/image" Target="../media/image16.png"/><Relationship Id="rId9" Type="http://schemas.openxmlformats.org/officeDocument/2006/relationships/oleObject" Target="../embeddings/oleObject20.bin"/><Relationship Id="rId14" Type="http://schemas.openxmlformats.org/officeDocument/2006/relationships/image" Target="../media/image14.wmf"/><Relationship Id="rId22" Type="http://schemas.openxmlformats.org/officeDocument/2006/relationships/oleObject" Target="../embeddings/oleObject29.bin"/></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34.wmf"/></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2.png"/><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oleObject" Target="../embeddings/oleObject55.bin"/><Relationship Id="rId7"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57.bin"/><Relationship Id="rId5" Type="http://schemas.openxmlformats.org/officeDocument/2006/relationships/oleObject" Target="../embeddings/oleObject56.bin"/><Relationship Id="rId4" Type="http://schemas.openxmlformats.org/officeDocument/2006/relationships/image" Target="../media/image5.wmf"/><Relationship Id="rId9" Type="http://schemas.openxmlformats.org/officeDocument/2006/relationships/oleObject" Target="../embeddings/oleObject60.bin"/></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64.bin"/><Relationship Id="rId3" Type="http://schemas.openxmlformats.org/officeDocument/2006/relationships/oleObject" Target="../embeddings/oleObject61.bin"/><Relationship Id="rId7"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5.wmf"/><Relationship Id="rId5" Type="http://schemas.openxmlformats.org/officeDocument/2006/relationships/oleObject" Target="../embeddings/oleObject62.bin"/><Relationship Id="rId10" Type="http://schemas.openxmlformats.org/officeDocument/2006/relationships/oleObject" Target="../embeddings/oleObject66.bin"/><Relationship Id="rId4" Type="http://schemas.openxmlformats.org/officeDocument/2006/relationships/image" Target="../media/image14.wmf"/><Relationship Id="rId9" Type="http://schemas.openxmlformats.org/officeDocument/2006/relationships/oleObject" Target="../embeddings/oleObject65.bin"/></Relationships>
</file>

<file path=ppt/slides/_rels/slide8.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oleObject" Target="../embeddings/oleObject35.bin"/><Relationship Id="rId18" Type="http://schemas.openxmlformats.org/officeDocument/2006/relationships/oleObject" Target="../embeddings/oleObject38.bin"/><Relationship Id="rId3" Type="http://schemas.openxmlformats.org/officeDocument/2006/relationships/image" Target="../media/image15.wmf"/><Relationship Id="rId21" Type="http://schemas.openxmlformats.org/officeDocument/2006/relationships/oleObject" Target="../embeddings/oleObject41.bin"/><Relationship Id="rId7" Type="http://schemas.openxmlformats.org/officeDocument/2006/relationships/oleObject" Target="../embeddings/oleObject32.bin"/><Relationship Id="rId12" Type="http://schemas.openxmlformats.org/officeDocument/2006/relationships/image" Target="../media/image11.wmf"/><Relationship Id="rId17" Type="http://schemas.openxmlformats.org/officeDocument/2006/relationships/oleObject" Target="../embeddings/oleObject37.bin"/><Relationship Id="rId2" Type="http://schemas.openxmlformats.org/officeDocument/2006/relationships/slideLayout" Target="../slideLayouts/slideLayout4.xml"/><Relationship Id="rId16" Type="http://schemas.openxmlformats.org/officeDocument/2006/relationships/image" Target="../media/image5.wmf"/><Relationship Id="rId20" Type="http://schemas.openxmlformats.org/officeDocument/2006/relationships/oleObject" Target="../embeddings/oleObject40.bin"/><Relationship Id="rId1" Type="http://schemas.openxmlformats.org/officeDocument/2006/relationships/vmlDrawing" Target="../drawings/vmlDrawing4.vml"/><Relationship Id="rId6" Type="http://schemas.openxmlformats.org/officeDocument/2006/relationships/image" Target="../media/image12.wmf"/><Relationship Id="rId11" Type="http://schemas.openxmlformats.org/officeDocument/2006/relationships/oleObject" Target="../embeddings/oleObject34.bin"/><Relationship Id="rId24" Type="http://schemas.openxmlformats.org/officeDocument/2006/relationships/image" Target="../media/image17.png"/><Relationship Id="rId5" Type="http://schemas.openxmlformats.org/officeDocument/2006/relationships/oleObject" Target="../embeddings/oleObject31.bin"/><Relationship Id="rId15" Type="http://schemas.openxmlformats.org/officeDocument/2006/relationships/oleObject" Target="../embeddings/oleObject36.bin"/><Relationship Id="rId23" Type="http://schemas.openxmlformats.org/officeDocument/2006/relationships/oleObject" Target="../embeddings/oleObject43.bin"/><Relationship Id="rId10" Type="http://schemas.openxmlformats.org/officeDocument/2006/relationships/image" Target="../media/image10.wmf"/><Relationship Id="rId19" Type="http://schemas.openxmlformats.org/officeDocument/2006/relationships/oleObject" Target="../embeddings/oleObject39.bin"/><Relationship Id="rId4" Type="http://schemas.openxmlformats.org/officeDocument/2006/relationships/image" Target="../media/image16.png"/><Relationship Id="rId9" Type="http://schemas.openxmlformats.org/officeDocument/2006/relationships/oleObject" Target="../embeddings/oleObject33.bin"/><Relationship Id="rId14" Type="http://schemas.openxmlformats.org/officeDocument/2006/relationships/image" Target="../media/image14.wmf"/><Relationship Id="rId22" Type="http://schemas.openxmlformats.org/officeDocument/2006/relationships/oleObject" Target="../embeddings/oleObject42.bin"/></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2.png"/><Relationship Id="rId4" Type="http://schemas.openxmlformats.org/officeDocument/2006/relationships/image" Target="../media/image41.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2.png"/><Relationship Id="rId4" Type="http://schemas.openxmlformats.org/officeDocument/2006/relationships/image" Target="../media/image42.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69.bin"/><Relationship Id="rId7" Type="http://schemas.openxmlformats.org/officeDocument/2006/relationships/image" Target="../media/image43.png"/><Relationship Id="rId2" Type="http://schemas.openxmlformats.org/officeDocument/2006/relationships/slideLayout" Target="../slideLayouts/slideLayout5.xml"/><Relationship Id="rId1" Type="http://schemas.openxmlformats.org/officeDocument/2006/relationships/vmlDrawing" Target="../drawings/vmlDrawing18.vml"/><Relationship Id="rId6" Type="http://schemas.openxmlformats.org/officeDocument/2006/relationships/image" Target="../media/image18.png"/><Relationship Id="rId5" Type="http://schemas.openxmlformats.org/officeDocument/2006/relationships/oleObject" Target="../embeddings/oleObject70.bin"/><Relationship Id="rId4" Type="http://schemas.openxmlformats.org/officeDocument/2006/relationships/image" Target="../media/image5.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副标题 2">
            <a:extLst>
              <a:ext uri="{FF2B5EF4-FFF2-40B4-BE49-F238E27FC236}">
                <a16:creationId xmlns:a16="http://schemas.microsoft.com/office/drawing/2014/main" id="{EF8ED6A8-AA52-44C3-994B-B982BCD6D869}"/>
              </a:ext>
            </a:extLst>
          </p:cNvPr>
          <p:cNvSpPr txBox="1">
            <a:spLocks/>
          </p:cNvSpPr>
          <p:nvPr/>
        </p:nvSpPr>
        <p:spPr>
          <a:xfrm>
            <a:off x="1222858" y="5348179"/>
            <a:ext cx="6746244" cy="9037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000" dirty="0">
                <a:solidFill>
                  <a:schemeClr val="accent5">
                    <a:lumMod val="75000"/>
                  </a:schemeClr>
                </a:solidFill>
                <a:latin typeface="楷体" panose="02010609060101010101" pitchFamily="49" charset="-122"/>
                <a:ea typeface="楷体" panose="02010609060101010101" pitchFamily="49" charset="-122"/>
              </a:rPr>
              <a:t>计算机网络与信息安全研究室</a:t>
            </a:r>
            <a:endParaRPr lang="en-US" altLang="zh-CN" sz="2000" dirty="0">
              <a:solidFill>
                <a:schemeClr val="accent5">
                  <a:lumMod val="75000"/>
                </a:schemeClr>
              </a:solidFill>
              <a:latin typeface="楷体" panose="02010609060101010101" pitchFamily="49" charset="-122"/>
              <a:ea typeface="楷体" panose="02010609060101010101" pitchFamily="49" charset="-122"/>
            </a:endParaRPr>
          </a:p>
          <a:p>
            <a:r>
              <a:rPr lang="zh-CN" altLang="en-US" sz="2000" dirty="0">
                <a:solidFill>
                  <a:schemeClr val="accent5">
                    <a:lumMod val="75000"/>
                  </a:schemeClr>
                </a:solidFill>
                <a:latin typeface="Times New Roman" panose="02020603050405020304" pitchFamily="18" charset="0"/>
                <a:ea typeface="楷体" panose="02010609060101010101" pitchFamily="49" charset="-122"/>
                <a:cs typeface="Times New Roman" panose="02020603050405020304" pitchFamily="18" charset="0"/>
              </a:rPr>
              <a:t>计算机学院</a:t>
            </a:r>
            <a:r>
              <a:rPr lang="en-US" altLang="zh-CN" sz="2000" dirty="0">
                <a:solidFill>
                  <a:schemeClr val="accent5">
                    <a:lumMod val="75000"/>
                  </a:schemeClr>
                </a:solidFill>
                <a:latin typeface="Times New Roman" panose="02020603050405020304" pitchFamily="18" charset="0"/>
                <a:ea typeface="楷体" panose="02010609060101010101" pitchFamily="49" charset="-122"/>
                <a:cs typeface="Times New Roman" panose="02020603050405020304" pitchFamily="18" charset="0"/>
              </a:rPr>
              <a:t>&amp;</a:t>
            </a:r>
            <a:r>
              <a:rPr lang="zh-CN" altLang="en-US" sz="2000" dirty="0">
                <a:solidFill>
                  <a:schemeClr val="accent5">
                    <a:lumMod val="75000"/>
                  </a:schemeClr>
                </a:solidFill>
                <a:latin typeface="Times New Roman" panose="02020603050405020304" pitchFamily="18" charset="0"/>
                <a:ea typeface="楷体" panose="02010609060101010101" pitchFamily="49" charset="-122"/>
                <a:cs typeface="Times New Roman" panose="02020603050405020304" pitchFamily="18" charset="0"/>
              </a:rPr>
              <a:t>网络空间安全学院</a:t>
            </a:r>
          </a:p>
        </p:txBody>
      </p:sp>
      <p:sp>
        <p:nvSpPr>
          <p:cNvPr id="8" name="副标题 2">
            <a:extLst>
              <a:ext uri="{FF2B5EF4-FFF2-40B4-BE49-F238E27FC236}">
                <a16:creationId xmlns:a16="http://schemas.microsoft.com/office/drawing/2014/main" id="{2A6E10AF-4605-49AD-9A69-1FE4D754DB9F}"/>
              </a:ext>
            </a:extLst>
          </p:cNvPr>
          <p:cNvSpPr txBox="1">
            <a:spLocks/>
          </p:cNvSpPr>
          <p:nvPr/>
        </p:nvSpPr>
        <p:spPr>
          <a:xfrm>
            <a:off x="1222860" y="3763135"/>
            <a:ext cx="6709028" cy="12713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dirty="0">
                <a:solidFill>
                  <a:schemeClr val="accent5">
                    <a:lumMod val="75000"/>
                  </a:schemeClr>
                </a:solidFill>
                <a:latin typeface="楷体" panose="02010609060101010101" pitchFamily="49" charset="-122"/>
                <a:ea typeface="楷体" panose="02010609060101010101" pitchFamily="49" charset="-122"/>
              </a:rPr>
              <a:t>徐敬东 张建忠</a:t>
            </a:r>
            <a:endParaRPr lang="en-US" altLang="zh-CN" dirty="0">
              <a:solidFill>
                <a:schemeClr val="accent5">
                  <a:lumMod val="75000"/>
                </a:schemeClr>
              </a:solidFill>
              <a:latin typeface="楷体" panose="02010609060101010101" pitchFamily="49" charset="-122"/>
              <a:ea typeface="楷体" panose="02010609060101010101" pitchFamily="49" charset="-122"/>
            </a:endParaRPr>
          </a:p>
          <a:p>
            <a:r>
              <a:rPr lang="en-US" altLang="zh-CN" sz="1800" dirty="0">
                <a:solidFill>
                  <a:schemeClr val="accent5">
                    <a:lumMod val="75000"/>
                  </a:schemeClr>
                </a:solidFill>
                <a:latin typeface="Times New Roman" panose="02020603050405020304" pitchFamily="18" charset="0"/>
                <a:ea typeface="楷体" panose="02010609060101010101" pitchFamily="49" charset="-122"/>
                <a:cs typeface="Times New Roman" panose="02020603050405020304" pitchFamily="18" charset="0"/>
              </a:rPr>
              <a:t>xujd@nankai.edu.cn </a:t>
            </a:r>
          </a:p>
          <a:p>
            <a:r>
              <a:rPr lang="en-US" altLang="zh-CN" sz="1800" dirty="0">
                <a:solidFill>
                  <a:schemeClr val="accent5">
                    <a:lumMod val="75000"/>
                  </a:schemeClr>
                </a:solidFill>
                <a:latin typeface="Times New Roman" panose="02020603050405020304" pitchFamily="18" charset="0"/>
                <a:ea typeface="楷体" panose="02010609060101010101" pitchFamily="49" charset="-122"/>
                <a:cs typeface="Times New Roman" panose="02020603050405020304" pitchFamily="18" charset="0"/>
              </a:rPr>
              <a:t>zhangjz@nankai.edu.cn</a:t>
            </a:r>
          </a:p>
          <a:p>
            <a:endParaRPr lang="en-US" altLang="zh-CN" dirty="0">
              <a:solidFill>
                <a:schemeClr val="accent5">
                  <a:lumMod val="75000"/>
                </a:schemeClr>
              </a:solidFill>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dirty="0">
              <a:solidFill>
                <a:schemeClr val="accent5">
                  <a:lumMod val="75000"/>
                </a:schemeClr>
              </a:solidFill>
              <a:latin typeface="楷体" panose="02010609060101010101" pitchFamily="49" charset="-122"/>
              <a:ea typeface="楷体" panose="02010609060101010101" pitchFamily="49" charset="-122"/>
            </a:endParaRPr>
          </a:p>
        </p:txBody>
      </p:sp>
      <p:sp>
        <p:nvSpPr>
          <p:cNvPr id="10" name="标题 1">
            <a:extLst>
              <a:ext uri="{FF2B5EF4-FFF2-40B4-BE49-F238E27FC236}">
                <a16:creationId xmlns:a16="http://schemas.microsoft.com/office/drawing/2014/main" id="{5E719471-31A7-4244-9406-61FB4BA5EC5A}"/>
              </a:ext>
            </a:extLst>
          </p:cNvPr>
          <p:cNvSpPr txBox="1">
            <a:spLocks/>
          </p:cNvSpPr>
          <p:nvPr/>
        </p:nvSpPr>
        <p:spPr>
          <a:xfrm rot="10800000" flipH="1" flipV="1">
            <a:off x="1056736" y="1600201"/>
            <a:ext cx="7030527" cy="14359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5760"/>
              </a:lnSpc>
              <a:spcBef>
                <a:spcPts val="600"/>
              </a:spcBef>
            </a:pPr>
            <a:r>
              <a:rPr lang="zh-CN" altLang="zh-CN" sz="4800" b="1" dirty="0">
                <a:latin typeface="楷体" panose="02010609060101010101" pitchFamily="49" charset="-122"/>
                <a:ea typeface="楷体" panose="02010609060101010101" pitchFamily="49" charset="-122"/>
              </a:rPr>
              <a:t>计算机网络</a:t>
            </a:r>
            <a:br>
              <a:rPr lang="en-US" altLang="zh-CN" sz="4800" b="1" dirty="0">
                <a:latin typeface="楷体" panose="02010609060101010101" pitchFamily="49" charset="-122"/>
                <a:ea typeface="楷体" panose="02010609060101010101" pitchFamily="49" charset="-122"/>
              </a:rPr>
            </a:br>
            <a:r>
              <a:rPr lang="zh-CN" altLang="en-US" sz="3600" b="1" dirty="0">
                <a:solidFill>
                  <a:srgbClr val="C00000"/>
                </a:solidFill>
                <a:latin typeface="楷体" panose="02010609060101010101" pitchFamily="49" charset="-122"/>
                <a:ea typeface="楷体" panose="02010609060101010101" pitchFamily="49" charset="-122"/>
              </a:rPr>
              <a:t>第二章 应用层协议及网络编程</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a:xfrm>
            <a:off x="395288" y="665163"/>
            <a:ext cx="8424862" cy="747711"/>
          </a:xfrm>
        </p:spPr>
        <p:txBody>
          <a:bodyPr/>
          <a:lstStyle/>
          <a:p>
            <a:r>
              <a:rPr lang="en-US" altLang="zh-CN" sz="3600" dirty="0">
                <a:latin typeface="Arial" charset="0"/>
                <a:ea typeface="宋体" pitchFamily="2" charset="-122"/>
              </a:rPr>
              <a:t>Addressing processes</a:t>
            </a:r>
          </a:p>
        </p:txBody>
      </p:sp>
      <p:sp>
        <p:nvSpPr>
          <p:cNvPr id="48132" name="Rectangle 3"/>
          <p:cNvSpPr>
            <a:spLocks noGrp="1" noChangeArrowheads="1"/>
          </p:cNvSpPr>
          <p:nvPr>
            <p:ph type="body" sz="half" idx="2"/>
          </p:nvPr>
        </p:nvSpPr>
        <p:spPr>
          <a:xfrm>
            <a:off x="395288" y="1412875"/>
            <a:ext cx="8280400" cy="5040313"/>
          </a:xfrm>
        </p:spPr>
        <p:txBody>
          <a:bodyPr/>
          <a:lstStyle/>
          <a:p>
            <a:pPr marL="357188" indent="-357188">
              <a:lnSpc>
                <a:spcPct val="150000"/>
              </a:lnSpc>
              <a:buClr>
                <a:srgbClr val="C00000"/>
              </a:buClr>
              <a:buSzPct val="90000"/>
              <a:buFont typeface="Wingdings" panose="05000000000000000000" pitchFamily="2" charset="2"/>
              <a:buChar char="n"/>
            </a:pPr>
            <a:r>
              <a:rPr lang="en-US" altLang="zh-CN" dirty="0"/>
              <a:t>to receive messages, process must have </a:t>
            </a:r>
            <a:r>
              <a:rPr lang="en-US" altLang="zh-CN" i="1" dirty="0">
                <a:solidFill>
                  <a:srgbClr val="FF0000"/>
                </a:solidFill>
              </a:rPr>
              <a:t>identifier</a:t>
            </a:r>
          </a:p>
          <a:p>
            <a:pPr marL="357188" indent="-357188">
              <a:lnSpc>
                <a:spcPct val="150000"/>
              </a:lnSpc>
              <a:buClr>
                <a:srgbClr val="C00000"/>
              </a:buClr>
              <a:buSzPct val="90000"/>
              <a:buFont typeface="Wingdings" panose="05000000000000000000" pitchFamily="2" charset="2"/>
              <a:buChar char="n"/>
            </a:pPr>
            <a:r>
              <a:rPr lang="en-US" altLang="zh-CN" dirty="0"/>
              <a:t>host device has unique 32-bit IP address</a:t>
            </a:r>
          </a:p>
          <a:p>
            <a:pPr marL="357188" indent="-357188">
              <a:lnSpc>
                <a:spcPct val="150000"/>
              </a:lnSpc>
              <a:buClr>
                <a:srgbClr val="C00000"/>
              </a:buClr>
              <a:buSzPct val="90000"/>
              <a:buFont typeface="Wingdings" panose="05000000000000000000" pitchFamily="2" charset="2"/>
              <a:buChar char="n"/>
            </a:pPr>
            <a:r>
              <a:rPr lang="en-US" altLang="zh-CN" i="1" u="sng" dirty="0">
                <a:solidFill>
                  <a:srgbClr val="FF0000"/>
                </a:solidFill>
              </a:rPr>
              <a:t>Q:</a:t>
            </a:r>
            <a:r>
              <a:rPr lang="en-US" altLang="zh-CN" dirty="0"/>
              <a:t> does  IP address of host on which process runs suffice for identifying the process?</a:t>
            </a:r>
          </a:p>
          <a:p>
            <a:pPr lvl="1">
              <a:lnSpc>
                <a:spcPct val="150000"/>
              </a:lnSpc>
            </a:pPr>
            <a:r>
              <a:rPr lang="en-US" altLang="zh-CN" i="1" u="sng" dirty="0">
                <a:solidFill>
                  <a:srgbClr val="FF0000"/>
                </a:solidFill>
              </a:rPr>
              <a:t>A:</a:t>
            </a:r>
            <a:r>
              <a:rPr lang="en-US" altLang="zh-CN" dirty="0"/>
              <a:t> No, </a:t>
            </a:r>
            <a:r>
              <a:rPr lang="en-US" altLang="zh-CN" i="1" dirty="0"/>
              <a:t>many</a:t>
            </a:r>
            <a:r>
              <a:rPr lang="en-US" altLang="zh-CN" dirty="0"/>
              <a:t> processes can be running on same host</a:t>
            </a:r>
          </a:p>
        </p:txBody>
      </p:sp>
      <p:sp>
        <p:nvSpPr>
          <p:cNvPr id="9" name="标题 1">
            <a:extLst>
              <a:ext uri="{FF2B5EF4-FFF2-40B4-BE49-F238E27FC236}">
                <a16:creationId xmlns:a16="http://schemas.microsoft.com/office/drawing/2014/main" id="{5A8A368A-E18C-4C8A-A6D5-08DE28366070}"/>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2.1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应用协议与进程通信模型</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381000" y="609600"/>
            <a:ext cx="8763000" cy="1143000"/>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MIME (Cont.)</a:t>
            </a:r>
          </a:p>
        </p:txBody>
      </p:sp>
      <p:sp>
        <p:nvSpPr>
          <p:cNvPr id="133125" name="Rectangle 3"/>
          <p:cNvSpPr>
            <a:spLocks noGrp="1" noChangeArrowheads="1"/>
          </p:cNvSpPr>
          <p:nvPr>
            <p:ph type="body" idx="1"/>
          </p:nvPr>
        </p:nvSpPr>
        <p:spPr>
          <a:xfrm>
            <a:off x="381000" y="1600200"/>
            <a:ext cx="8382000" cy="4495800"/>
          </a:xfrm>
        </p:spPr>
        <p:txBody>
          <a:bodyPr/>
          <a:lstStyle/>
          <a:p>
            <a:pPr>
              <a:lnSpc>
                <a:spcPct val="120000"/>
              </a:lnSpc>
            </a:pPr>
            <a:r>
              <a:rPr lang="en-US" altLang="zh-CN" dirty="0">
                <a:latin typeface="Arial" charset="0"/>
              </a:rPr>
              <a:t>MIME </a:t>
            </a:r>
            <a:r>
              <a:rPr lang="en-US" altLang="zh-CN" dirty="0">
                <a:solidFill>
                  <a:srgbClr val="000099"/>
                </a:solidFill>
                <a:latin typeface="Arial" charset="0"/>
              </a:rPr>
              <a:t>continues to use RFC 822 format</a:t>
            </a:r>
            <a:r>
              <a:rPr lang="en-US" altLang="zh-CN" dirty="0">
                <a:latin typeface="Arial" charset="0"/>
              </a:rPr>
              <a:t>, but to </a:t>
            </a:r>
            <a:r>
              <a:rPr lang="en-US" altLang="zh-CN" dirty="0">
                <a:solidFill>
                  <a:srgbClr val="FF0000"/>
                </a:solidFill>
                <a:latin typeface="Arial" charset="0"/>
              </a:rPr>
              <a:t>add structure to the message body</a:t>
            </a:r>
            <a:r>
              <a:rPr lang="en-US" altLang="zh-CN" dirty="0">
                <a:latin typeface="Arial" charset="0"/>
              </a:rPr>
              <a:t> and </a:t>
            </a:r>
            <a:r>
              <a:rPr lang="en-US" altLang="zh-CN" dirty="0">
                <a:solidFill>
                  <a:srgbClr val="FF0000"/>
                </a:solidFill>
                <a:latin typeface="Arial" charset="0"/>
              </a:rPr>
              <a:t>define encoding rules for non-ASCII message</a:t>
            </a:r>
          </a:p>
          <a:p>
            <a:pPr>
              <a:lnSpc>
                <a:spcPct val="120000"/>
              </a:lnSpc>
            </a:pPr>
            <a:r>
              <a:rPr lang="en-US" altLang="zh-CN" dirty="0">
                <a:latin typeface="Arial" charset="0"/>
              </a:rPr>
              <a:t>MIME message can be sent using the existing mail programs and protocols, but need that user interface programs (agent) can explain MIME format</a:t>
            </a:r>
          </a:p>
        </p:txBody>
      </p:sp>
      <p:sp>
        <p:nvSpPr>
          <p:cNvPr id="6" name="标题 1">
            <a:extLst>
              <a:ext uri="{FF2B5EF4-FFF2-40B4-BE49-F238E27FC236}">
                <a16:creationId xmlns:a16="http://schemas.microsoft.com/office/drawing/2014/main" id="{9B56F651-9EE3-4EFA-A88C-6064ED857970}"/>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1378" name="Rectangle 2"/>
          <p:cNvSpPr>
            <a:spLocks noGrp="1" noChangeArrowheads="1"/>
          </p:cNvSpPr>
          <p:nvPr>
            <p:ph type="title"/>
          </p:nvPr>
        </p:nvSpPr>
        <p:spPr>
          <a:xfrm>
            <a:off x="381000" y="609600"/>
            <a:ext cx="8763000" cy="1143000"/>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MIME (Cont.)</a:t>
            </a:r>
          </a:p>
        </p:txBody>
      </p:sp>
      <p:sp>
        <p:nvSpPr>
          <p:cNvPr id="134149" name="Rectangle 3"/>
          <p:cNvSpPr>
            <a:spLocks noGrp="1" noChangeArrowheads="1"/>
          </p:cNvSpPr>
          <p:nvPr>
            <p:ph type="body" idx="1"/>
          </p:nvPr>
        </p:nvSpPr>
        <p:spPr>
          <a:xfrm>
            <a:off x="685800" y="1600200"/>
            <a:ext cx="7772400" cy="4495800"/>
          </a:xfrm>
        </p:spPr>
        <p:txBody>
          <a:bodyPr/>
          <a:lstStyle/>
          <a:p>
            <a:pPr>
              <a:lnSpc>
                <a:spcPct val="120000"/>
              </a:lnSpc>
            </a:pPr>
            <a:r>
              <a:rPr lang="en-US" altLang="zh-CN" sz="2400">
                <a:latin typeface="Arial" charset="0"/>
              </a:rPr>
              <a:t>RFC 822 headers added by MIME</a:t>
            </a:r>
          </a:p>
        </p:txBody>
      </p:sp>
      <p:pic>
        <p:nvPicPr>
          <p:cNvPr id="134150" name="Picture 4" descr="7-11"/>
          <p:cNvPicPr>
            <a:picLocks noChangeAspect="1" noChangeArrowheads="1"/>
          </p:cNvPicPr>
          <p:nvPr/>
        </p:nvPicPr>
        <p:blipFill>
          <a:blip r:embed="rId2"/>
          <a:srcRect/>
          <a:stretch>
            <a:fillRect/>
          </a:stretch>
        </p:blipFill>
        <p:spPr bwMode="auto">
          <a:xfrm>
            <a:off x="411163" y="2535238"/>
            <a:ext cx="8275637" cy="2036762"/>
          </a:xfrm>
          <a:prstGeom prst="rect">
            <a:avLst/>
          </a:prstGeom>
          <a:noFill/>
          <a:ln w="9525">
            <a:noFill/>
            <a:miter lim="800000"/>
            <a:headEnd/>
            <a:tailEnd/>
          </a:ln>
        </p:spPr>
      </p:pic>
      <p:sp>
        <p:nvSpPr>
          <p:cNvPr id="7" name="标题 1">
            <a:extLst>
              <a:ext uri="{FF2B5EF4-FFF2-40B4-BE49-F238E27FC236}">
                <a16:creationId xmlns:a16="http://schemas.microsoft.com/office/drawing/2014/main" id="{7752AD0A-2CC0-4B84-B1C5-C2C8A6878AB5}"/>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Rectangle 2"/>
          <p:cNvSpPr>
            <a:spLocks noGrp="1" noChangeArrowheads="1"/>
          </p:cNvSpPr>
          <p:nvPr>
            <p:ph type="title"/>
          </p:nvPr>
        </p:nvSpPr>
        <p:spPr>
          <a:xfrm>
            <a:off x="323850" y="620713"/>
            <a:ext cx="8591550" cy="1079500"/>
          </a:xfrm>
        </p:spPr>
        <p:txBody>
          <a:bodyPr/>
          <a:lstStyle/>
          <a:p>
            <a:r>
              <a:rPr lang="en-US" altLang="zh-CN" sz="3600">
                <a:latin typeface="Arial" charset="0"/>
                <a:ea typeface="宋体" pitchFamily="2" charset="-122"/>
              </a:rPr>
              <a:t>MIME (Cont.)</a:t>
            </a:r>
          </a:p>
        </p:txBody>
      </p:sp>
      <p:grpSp>
        <p:nvGrpSpPr>
          <p:cNvPr id="135173" name="Group 4"/>
          <p:cNvGrpSpPr>
            <a:grpSpLocks/>
          </p:cNvGrpSpPr>
          <p:nvPr/>
        </p:nvGrpSpPr>
        <p:grpSpPr bwMode="auto">
          <a:xfrm>
            <a:off x="3943350" y="2060575"/>
            <a:ext cx="5003800" cy="3113088"/>
            <a:chOff x="1424" y="1808"/>
            <a:chExt cx="3152" cy="2152"/>
          </a:xfrm>
        </p:grpSpPr>
        <p:sp>
          <p:nvSpPr>
            <p:cNvPr id="135183" name="Text Box 5"/>
            <p:cNvSpPr txBox="1">
              <a:spLocks noChangeArrowheads="1"/>
            </p:cNvSpPr>
            <p:nvPr/>
          </p:nvSpPr>
          <p:spPr bwMode="auto">
            <a:xfrm>
              <a:off x="1440" y="1808"/>
              <a:ext cx="3136" cy="2152"/>
            </a:xfrm>
            <a:prstGeom prst="rect">
              <a:avLst/>
            </a:prstGeom>
            <a:noFill/>
            <a:ln w="9525">
              <a:noFill/>
              <a:miter lim="800000"/>
              <a:headEnd/>
              <a:tailEnd/>
            </a:ln>
          </p:spPr>
          <p:txBody>
            <a:bodyPr>
              <a:spAutoFit/>
            </a:bodyPr>
            <a:lstStyle/>
            <a:p>
              <a:pPr algn="l" eaLnBrk="0" hangingPunct="0">
                <a:lnSpc>
                  <a:spcPct val="100000"/>
                </a:lnSpc>
                <a:spcBef>
                  <a:spcPct val="0"/>
                </a:spcBef>
                <a:buClrTx/>
                <a:buFontTx/>
                <a:buNone/>
              </a:pPr>
              <a:r>
                <a:rPr kumimoji="0" lang="en-US" altLang="zh-CN" sz="1800" b="1">
                  <a:latin typeface="Courier New" pitchFamily="49" charset="0"/>
                  <a:ea typeface="宋体" pitchFamily="2" charset="-122"/>
                </a:rPr>
                <a:t>From: alice@crepes.fr </a:t>
              </a:r>
            </a:p>
            <a:p>
              <a:pPr algn="l" eaLnBrk="0" hangingPunct="0">
                <a:lnSpc>
                  <a:spcPct val="100000"/>
                </a:lnSpc>
                <a:spcBef>
                  <a:spcPct val="0"/>
                </a:spcBef>
                <a:buClrTx/>
                <a:buFontTx/>
                <a:buNone/>
              </a:pPr>
              <a:r>
                <a:rPr kumimoji="0" lang="en-US" altLang="zh-CN" sz="1800" b="1">
                  <a:latin typeface="Courier New" pitchFamily="49" charset="0"/>
                  <a:ea typeface="宋体" pitchFamily="2" charset="-122"/>
                </a:rPr>
                <a:t>To: bob@hamburger.edu </a:t>
              </a:r>
            </a:p>
            <a:p>
              <a:pPr algn="l" eaLnBrk="0" hangingPunct="0">
                <a:lnSpc>
                  <a:spcPct val="100000"/>
                </a:lnSpc>
                <a:spcBef>
                  <a:spcPct val="0"/>
                </a:spcBef>
                <a:buClrTx/>
                <a:buFontTx/>
                <a:buNone/>
              </a:pPr>
              <a:r>
                <a:rPr kumimoji="0" lang="en-US" altLang="zh-CN" sz="1800" b="1">
                  <a:latin typeface="Courier New" pitchFamily="49" charset="0"/>
                  <a:ea typeface="宋体" pitchFamily="2" charset="-122"/>
                </a:rPr>
                <a:t>Subject: Picture of yummy crepe. </a:t>
              </a:r>
            </a:p>
            <a:p>
              <a:pPr algn="l" eaLnBrk="0" hangingPunct="0">
                <a:lnSpc>
                  <a:spcPct val="100000"/>
                </a:lnSpc>
                <a:spcBef>
                  <a:spcPct val="0"/>
                </a:spcBef>
                <a:buClrTx/>
                <a:buFontTx/>
                <a:buNone/>
              </a:pPr>
              <a:r>
                <a:rPr kumimoji="0" lang="en-US" altLang="zh-CN" sz="1800" b="1">
                  <a:latin typeface="Courier New" pitchFamily="49" charset="0"/>
                  <a:ea typeface="宋体" pitchFamily="2" charset="-122"/>
                </a:rPr>
                <a:t>MIME-Version: 1.0 </a:t>
              </a:r>
            </a:p>
            <a:p>
              <a:pPr algn="l" eaLnBrk="0" hangingPunct="0">
                <a:lnSpc>
                  <a:spcPct val="100000"/>
                </a:lnSpc>
                <a:spcBef>
                  <a:spcPct val="0"/>
                </a:spcBef>
                <a:buClrTx/>
                <a:buFontTx/>
                <a:buNone/>
              </a:pPr>
              <a:r>
                <a:rPr kumimoji="0" lang="en-US" altLang="zh-CN" sz="1800" b="1">
                  <a:latin typeface="Courier New" pitchFamily="49" charset="0"/>
                  <a:ea typeface="宋体" pitchFamily="2" charset="-122"/>
                </a:rPr>
                <a:t>Content-Transfer-Encoding: base64 </a:t>
              </a:r>
            </a:p>
            <a:p>
              <a:pPr algn="l" eaLnBrk="0" hangingPunct="0">
                <a:lnSpc>
                  <a:spcPct val="100000"/>
                </a:lnSpc>
                <a:spcBef>
                  <a:spcPct val="0"/>
                </a:spcBef>
                <a:buClrTx/>
                <a:buFontTx/>
                <a:buNone/>
              </a:pPr>
              <a:r>
                <a:rPr kumimoji="0" lang="en-US" altLang="zh-CN" sz="1800" b="1">
                  <a:latin typeface="Courier New" pitchFamily="49" charset="0"/>
                  <a:ea typeface="宋体" pitchFamily="2" charset="-122"/>
                </a:rPr>
                <a:t>Content-Type: image/jpeg </a:t>
              </a:r>
            </a:p>
            <a:p>
              <a:pPr algn="l" eaLnBrk="0" hangingPunct="0">
                <a:lnSpc>
                  <a:spcPct val="100000"/>
                </a:lnSpc>
                <a:spcBef>
                  <a:spcPct val="0"/>
                </a:spcBef>
                <a:buClrTx/>
                <a:buFontTx/>
                <a:buNone/>
              </a:pPr>
              <a:endParaRPr kumimoji="0" lang="en-US" altLang="zh-CN" sz="1800" b="1">
                <a:latin typeface="Courier New" pitchFamily="49" charset="0"/>
                <a:ea typeface="宋体" pitchFamily="2" charset="-122"/>
              </a:endParaRPr>
            </a:p>
            <a:p>
              <a:pPr algn="l" eaLnBrk="0" hangingPunct="0">
                <a:lnSpc>
                  <a:spcPct val="100000"/>
                </a:lnSpc>
                <a:spcBef>
                  <a:spcPct val="0"/>
                </a:spcBef>
                <a:buClrTx/>
                <a:buFontTx/>
                <a:buNone/>
              </a:pPr>
              <a:r>
                <a:rPr kumimoji="0" lang="en-US" altLang="zh-CN" sz="1800" b="1">
                  <a:latin typeface="Courier New" pitchFamily="49" charset="0"/>
                  <a:ea typeface="宋体" pitchFamily="2" charset="-122"/>
                </a:rPr>
                <a:t>base64 encoded data ..... </a:t>
              </a:r>
            </a:p>
            <a:p>
              <a:pPr algn="l" eaLnBrk="0" hangingPunct="0">
                <a:lnSpc>
                  <a:spcPct val="100000"/>
                </a:lnSpc>
                <a:spcBef>
                  <a:spcPct val="0"/>
                </a:spcBef>
                <a:buClrTx/>
                <a:buFontTx/>
                <a:buNone/>
              </a:pPr>
              <a:r>
                <a:rPr kumimoji="0" lang="en-US" altLang="zh-CN" sz="1800" b="1">
                  <a:latin typeface="Courier New" pitchFamily="49" charset="0"/>
                  <a:ea typeface="宋体" pitchFamily="2" charset="-122"/>
                </a:rPr>
                <a:t>......................... </a:t>
              </a:r>
            </a:p>
            <a:p>
              <a:pPr algn="l" eaLnBrk="0" hangingPunct="0">
                <a:lnSpc>
                  <a:spcPct val="100000"/>
                </a:lnSpc>
                <a:spcBef>
                  <a:spcPct val="0"/>
                </a:spcBef>
                <a:buClrTx/>
                <a:buFontTx/>
                <a:buNone/>
              </a:pPr>
              <a:r>
                <a:rPr kumimoji="0" lang="en-US" altLang="zh-CN" sz="1800" b="1">
                  <a:latin typeface="Courier New" pitchFamily="49" charset="0"/>
                  <a:ea typeface="宋体" pitchFamily="2" charset="-122"/>
                </a:rPr>
                <a:t>......base64 encoded data </a:t>
              </a:r>
            </a:p>
            <a:p>
              <a:pPr algn="l" eaLnBrk="0" hangingPunct="0">
                <a:lnSpc>
                  <a:spcPct val="100000"/>
                </a:lnSpc>
                <a:spcBef>
                  <a:spcPct val="0"/>
                </a:spcBef>
                <a:buClrTx/>
                <a:buFontTx/>
                <a:buNone/>
              </a:pPr>
              <a:r>
                <a:rPr kumimoji="0" lang="en-US" altLang="zh-CN" sz="1800" b="1">
                  <a:latin typeface="Courier New" pitchFamily="49" charset="0"/>
                  <a:ea typeface="宋体" pitchFamily="2" charset="-122"/>
                </a:rPr>
                <a:t> </a:t>
              </a:r>
            </a:p>
          </p:txBody>
        </p:sp>
        <p:sp>
          <p:nvSpPr>
            <p:cNvPr id="135184" name="Rectangle 6"/>
            <p:cNvSpPr>
              <a:spLocks noChangeArrowheads="1"/>
            </p:cNvSpPr>
            <p:nvPr/>
          </p:nvSpPr>
          <p:spPr bwMode="auto">
            <a:xfrm>
              <a:off x="1424" y="1808"/>
              <a:ext cx="2984" cy="2024"/>
            </a:xfrm>
            <a:prstGeom prst="rect">
              <a:avLst/>
            </a:prstGeom>
            <a:noFill/>
            <a:ln w="12700">
              <a:solidFill>
                <a:schemeClr val="tx1"/>
              </a:solidFill>
              <a:miter lim="800000"/>
              <a:headEnd/>
              <a:tailEnd/>
            </a:ln>
          </p:spPr>
          <p:txBody>
            <a:bodyPr wrap="none" anchor="ctr"/>
            <a:lstStyle/>
            <a:p>
              <a:pPr eaLnBrk="0" hangingPunct="0">
                <a:lnSpc>
                  <a:spcPct val="100000"/>
                </a:lnSpc>
                <a:spcBef>
                  <a:spcPct val="0"/>
                </a:spcBef>
                <a:buClrTx/>
                <a:buFontTx/>
                <a:buNone/>
              </a:pPr>
              <a:endParaRPr kumimoji="0" lang="zh-CN" altLang="zh-CN" sz="2400">
                <a:ea typeface="宋体" pitchFamily="2" charset="-122"/>
              </a:endParaRPr>
            </a:p>
          </p:txBody>
        </p:sp>
      </p:grpSp>
      <p:sp>
        <p:nvSpPr>
          <p:cNvPr id="135174" name="Text Box 7"/>
          <p:cNvSpPr txBox="1">
            <a:spLocks noChangeArrowheads="1"/>
          </p:cNvSpPr>
          <p:nvPr/>
        </p:nvSpPr>
        <p:spPr bwMode="auto">
          <a:xfrm>
            <a:off x="114300" y="3557588"/>
            <a:ext cx="2825750" cy="1006475"/>
          </a:xfrm>
          <a:prstGeom prst="rect">
            <a:avLst/>
          </a:prstGeom>
          <a:noFill/>
          <a:ln w="9525">
            <a:noFill/>
            <a:miter lim="800000"/>
            <a:headEnd/>
            <a:tailEnd/>
          </a:ln>
        </p:spPr>
        <p:txBody>
          <a:bodyPr wrap="none">
            <a:spAutoFit/>
          </a:bodyPr>
          <a:lstStyle/>
          <a:p>
            <a:pPr algn="r" eaLnBrk="0" hangingPunct="0">
              <a:lnSpc>
                <a:spcPct val="100000"/>
              </a:lnSpc>
              <a:spcBef>
                <a:spcPct val="0"/>
              </a:spcBef>
              <a:buClrTx/>
              <a:buFontTx/>
              <a:buNone/>
            </a:pPr>
            <a:r>
              <a:rPr kumimoji="0" lang="en-US" altLang="zh-CN" sz="2000">
                <a:latin typeface="Comic Sans MS" pitchFamily="66" charset="0"/>
                <a:ea typeface="宋体" pitchFamily="2" charset="-122"/>
              </a:rPr>
              <a:t>multimedia data</a:t>
            </a:r>
          </a:p>
          <a:p>
            <a:pPr algn="r" eaLnBrk="0" hangingPunct="0">
              <a:lnSpc>
                <a:spcPct val="100000"/>
              </a:lnSpc>
              <a:spcBef>
                <a:spcPct val="0"/>
              </a:spcBef>
              <a:buClrTx/>
              <a:buFontTx/>
              <a:buNone/>
            </a:pPr>
            <a:r>
              <a:rPr kumimoji="0" lang="en-US" altLang="zh-CN" sz="2000">
                <a:latin typeface="Comic Sans MS" pitchFamily="66" charset="0"/>
                <a:ea typeface="宋体" pitchFamily="2" charset="-122"/>
              </a:rPr>
              <a:t>type, subtype, </a:t>
            </a:r>
          </a:p>
          <a:p>
            <a:pPr algn="r" eaLnBrk="0" hangingPunct="0">
              <a:lnSpc>
                <a:spcPct val="100000"/>
              </a:lnSpc>
              <a:spcBef>
                <a:spcPct val="0"/>
              </a:spcBef>
              <a:buClrTx/>
              <a:buFontTx/>
              <a:buNone/>
            </a:pPr>
            <a:r>
              <a:rPr kumimoji="0" lang="en-US" altLang="zh-CN" sz="2000">
                <a:latin typeface="Comic Sans MS" pitchFamily="66" charset="0"/>
                <a:ea typeface="宋体" pitchFamily="2" charset="-122"/>
              </a:rPr>
              <a:t>parameter declaration</a:t>
            </a:r>
            <a:endParaRPr kumimoji="0" lang="en-US" altLang="zh-CN" sz="2400">
              <a:ea typeface="宋体" pitchFamily="2" charset="-122"/>
            </a:endParaRPr>
          </a:p>
        </p:txBody>
      </p:sp>
      <p:sp>
        <p:nvSpPr>
          <p:cNvPr id="135175" name="Text Box 8"/>
          <p:cNvSpPr txBox="1">
            <a:spLocks noChangeArrowheads="1"/>
          </p:cNvSpPr>
          <p:nvPr/>
        </p:nvSpPr>
        <p:spPr bwMode="auto">
          <a:xfrm>
            <a:off x="900113" y="2770188"/>
            <a:ext cx="1943100" cy="701675"/>
          </a:xfrm>
          <a:prstGeom prst="rect">
            <a:avLst/>
          </a:prstGeom>
          <a:noFill/>
          <a:ln w="9525">
            <a:noFill/>
            <a:miter lim="800000"/>
            <a:headEnd/>
            <a:tailEnd/>
          </a:ln>
        </p:spPr>
        <p:txBody>
          <a:bodyPr wrap="none">
            <a:spAutoFit/>
          </a:bodyPr>
          <a:lstStyle/>
          <a:p>
            <a:pPr algn="r" eaLnBrk="0" hangingPunct="0">
              <a:lnSpc>
                <a:spcPct val="100000"/>
              </a:lnSpc>
              <a:spcBef>
                <a:spcPct val="0"/>
              </a:spcBef>
              <a:buClrTx/>
              <a:buFontTx/>
              <a:buNone/>
            </a:pPr>
            <a:r>
              <a:rPr kumimoji="0" lang="en-US" altLang="zh-CN" sz="2000">
                <a:latin typeface="Comic Sans MS" pitchFamily="66" charset="0"/>
                <a:ea typeface="宋体" pitchFamily="2" charset="-122"/>
              </a:rPr>
              <a:t>method used</a:t>
            </a:r>
          </a:p>
          <a:p>
            <a:pPr algn="r" eaLnBrk="0" hangingPunct="0">
              <a:lnSpc>
                <a:spcPct val="100000"/>
              </a:lnSpc>
              <a:spcBef>
                <a:spcPct val="0"/>
              </a:spcBef>
              <a:buClrTx/>
              <a:buFontTx/>
              <a:buNone/>
            </a:pPr>
            <a:r>
              <a:rPr kumimoji="0" lang="en-US" altLang="zh-CN" sz="2000">
                <a:latin typeface="Comic Sans MS" pitchFamily="66" charset="0"/>
                <a:ea typeface="宋体" pitchFamily="2" charset="-122"/>
              </a:rPr>
              <a:t>to encode data</a:t>
            </a:r>
            <a:endParaRPr kumimoji="0" lang="en-US" altLang="zh-CN" sz="2400">
              <a:ea typeface="宋体" pitchFamily="2" charset="-122"/>
            </a:endParaRPr>
          </a:p>
        </p:txBody>
      </p:sp>
      <p:sp>
        <p:nvSpPr>
          <p:cNvPr id="135176" name="Text Box 9"/>
          <p:cNvSpPr txBox="1">
            <a:spLocks noChangeArrowheads="1"/>
          </p:cNvSpPr>
          <p:nvPr/>
        </p:nvSpPr>
        <p:spPr bwMode="auto">
          <a:xfrm>
            <a:off x="973138" y="2211388"/>
            <a:ext cx="1852612" cy="396875"/>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000">
                <a:latin typeface="Comic Sans MS" pitchFamily="66" charset="0"/>
                <a:ea typeface="宋体" pitchFamily="2" charset="-122"/>
              </a:rPr>
              <a:t>MIME version</a:t>
            </a:r>
            <a:endParaRPr kumimoji="0" lang="en-US" altLang="zh-CN" sz="2400">
              <a:ea typeface="宋体" pitchFamily="2" charset="-122"/>
            </a:endParaRPr>
          </a:p>
        </p:txBody>
      </p:sp>
      <p:sp>
        <p:nvSpPr>
          <p:cNvPr id="135177" name="Text Box 10"/>
          <p:cNvSpPr txBox="1">
            <a:spLocks noChangeArrowheads="1"/>
          </p:cNvSpPr>
          <p:nvPr/>
        </p:nvSpPr>
        <p:spPr bwMode="auto">
          <a:xfrm>
            <a:off x="1106488" y="4738688"/>
            <a:ext cx="1763712" cy="396875"/>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000">
                <a:latin typeface="Comic Sans MS" pitchFamily="66" charset="0"/>
                <a:ea typeface="宋体" pitchFamily="2" charset="-122"/>
              </a:rPr>
              <a:t>encoded data</a:t>
            </a:r>
            <a:endParaRPr kumimoji="0" lang="en-US" altLang="zh-CN" sz="2400">
              <a:ea typeface="宋体" pitchFamily="2" charset="-122"/>
            </a:endParaRPr>
          </a:p>
        </p:txBody>
      </p:sp>
      <p:sp>
        <p:nvSpPr>
          <p:cNvPr id="135178" name="Line 11"/>
          <p:cNvSpPr>
            <a:spLocks noChangeShapeType="1"/>
          </p:cNvSpPr>
          <p:nvPr/>
        </p:nvSpPr>
        <p:spPr bwMode="auto">
          <a:xfrm>
            <a:off x="2857500" y="2486025"/>
            <a:ext cx="1155700" cy="546100"/>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135179" name="Line 12"/>
          <p:cNvSpPr>
            <a:spLocks noChangeShapeType="1"/>
          </p:cNvSpPr>
          <p:nvPr/>
        </p:nvSpPr>
        <p:spPr bwMode="auto">
          <a:xfrm>
            <a:off x="2832100" y="3121025"/>
            <a:ext cx="1181100" cy="190500"/>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135180" name="Line 13"/>
          <p:cNvSpPr>
            <a:spLocks noChangeShapeType="1"/>
          </p:cNvSpPr>
          <p:nvPr/>
        </p:nvSpPr>
        <p:spPr bwMode="auto">
          <a:xfrm flipV="1">
            <a:off x="2806700" y="3629025"/>
            <a:ext cx="1244600" cy="355600"/>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135181" name="Line 14"/>
          <p:cNvSpPr>
            <a:spLocks noChangeShapeType="1"/>
          </p:cNvSpPr>
          <p:nvPr/>
        </p:nvSpPr>
        <p:spPr bwMode="auto">
          <a:xfrm flipV="1">
            <a:off x="2844800" y="4378325"/>
            <a:ext cx="1003300" cy="508000"/>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135182" name="Freeform 15"/>
          <p:cNvSpPr>
            <a:spLocks/>
          </p:cNvSpPr>
          <p:nvPr/>
        </p:nvSpPr>
        <p:spPr bwMode="auto">
          <a:xfrm>
            <a:off x="3871913" y="4019550"/>
            <a:ext cx="309562" cy="881063"/>
          </a:xfrm>
          <a:custGeom>
            <a:avLst/>
            <a:gdLst>
              <a:gd name="T0" fmla="*/ 2147483647 w 195"/>
              <a:gd name="T1" fmla="*/ 2147483647 h 555"/>
              <a:gd name="T2" fmla="*/ 0 w 195"/>
              <a:gd name="T3" fmla="*/ 0 h 555"/>
              <a:gd name="T4" fmla="*/ 0 w 195"/>
              <a:gd name="T5" fmla="*/ 2147483647 h 555"/>
              <a:gd name="T6" fmla="*/ 2147483647 w 195"/>
              <a:gd name="T7" fmla="*/ 2147483647 h 555"/>
              <a:gd name="T8" fmla="*/ 0 60000 65536"/>
              <a:gd name="T9" fmla="*/ 0 60000 65536"/>
              <a:gd name="T10" fmla="*/ 0 60000 65536"/>
              <a:gd name="T11" fmla="*/ 0 60000 65536"/>
              <a:gd name="T12" fmla="*/ 0 w 195"/>
              <a:gd name="T13" fmla="*/ 0 h 555"/>
              <a:gd name="T14" fmla="*/ 195 w 195"/>
              <a:gd name="T15" fmla="*/ 555 h 555"/>
            </a:gdLst>
            <a:ahLst/>
            <a:cxnLst>
              <a:cxn ang="T8">
                <a:pos x="T0" y="T1"/>
              </a:cxn>
              <a:cxn ang="T9">
                <a:pos x="T2" y="T3"/>
              </a:cxn>
              <a:cxn ang="T10">
                <a:pos x="T4" y="T5"/>
              </a:cxn>
              <a:cxn ang="T11">
                <a:pos x="T6" y="T7"/>
              </a:cxn>
            </a:cxnLst>
            <a:rect l="T12" t="T13" r="T14" b="T15"/>
            <a:pathLst>
              <a:path w="195" h="555">
                <a:moveTo>
                  <a:pt x="159" y="3"/>
                </a:moveTo>
                <a:lnTo>
                  <a:pt x="0" y="0"/>
                </a:lnTo>
                <a:lnTo>
                  <a:pt x="0" y="555"/>
                </a:lnTo>
                <a:lnTo>
                  <a:pt x="195" y="552"/>
                </a:lnTo>
              </a:path>
            </a:pathLst>
          </a:custGeom>
          <a:noFill/>
          <a:ln w="19050">
            <a:solidFill>
              <a:srgbClr val="FF0000"/>
            </a:solidFill>
            <a:round/>
            <a:headEnd/>
            <a:tailEnd/>
          </a:ln>
        </p:spPr>
        <p:txBody>
          <a:bodyPr wrap="none" anchor="ctr"/>
          <a:lstStyle/>
          <a:p>
            <a:endParaRPr lang="zh-CN" altLang="en-US"/>
          </a:p>
        </p:txBody>
      </p:sp>
      <p:sp>
        <p:nvSpPr>
          <p:cNvPr id="17" name="标题 1">
            <a:extLst>
              <a:ext uri="{FF2B5EF4-FFF2-40B4-BE49-F238E27FC236}">
                <a16:creationId xmlns:a16="http://schemas.microsoft.com/office/drawing/2014/main" id="{2DFDA3AF-DCB4-4D74-BEA4-C524D5388815}"/>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Rectangle 2"/>
          <p:cNvSpPr>
            <a:spLocks noGrp="1" noChangeArrowheads="1"/>
          </p:cNvSpPr>
          <p:nvPr>
            <p:ph type="title"/>
          </p:nvPr>
        </p:nvSpPr>
        <p:spPr>
          <a:xfrm>
            <a:off x="381000" y="609600"/>
            <a:ext cx="8763000" cy="1143000"/>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MIME </a:t>
            </a:r>
            <a:r>
              <a:rPr lang="en-US" altLang="zh-CN" sz="3600">
                <a:latin typeface="Arial" charset="0"/>
              </a:rPr>
              <a:t>encoding schemes</a:t>
            </a:r>
            <a:endParaRPr lang="en-US" altLang="zh-CN" sz="3600">
              <a:effectLst>
                <a:outerShdw blurRad="38100" dist="38100" dir="2700000" algn="tl">
                  <a:srgbClr val="C0C0C0"/>
                </a:outerShdw>
              </a:effectLst>
              <a:latin typeface="Arial" charset="0"/>
              <a:ea typeface="宋体" pitchFamily="2" charset="-122"/>
            </a:endParaRPr>
          </a:p>
        </p:txBody>
      </p:sp>
      <p:sp>
        <p:nvSpPr>
          <p:cNvPr id="136197" name="Rectangle 3"/>
          <p:cNvSpPr>
            <a:spLocks noGrp="1" noChangeArrowheads="1"/>
          </p:cNvSpPr>
          <p:nvPr>
            <p:ph type="body" idx="1"/>
          </p:nvPr>
        </p:nvSpPr>
        <p:spPr>
          <a:xfrm>
            <a:off x="381000" y="1600200"/>
            <a:ext cx="8077200" cy="4495800"/>
          </a:xfrm>
        </p:spPr>
        <p:txBody>
          <a:bodyPr/>
          <a:lstStyle/>
          <a:p>
            <a:pPr>
              <a:lnSpc>
                <a:spcPct val="105000"/>
              </a:lnSpc>
            </a:pPr>
            <a:r>
              <a:rPr lang="en-US" altLang="zh-CN" sz="2400" dirty="0">
                <a:latin typeface="Arial" charset="0"/>
              </a:rPr>
              <a:t>ASCII text</a:t>
            </a:r>
          </a:p>
          <a:p>
            <a:pPr lvl="1">
              <a:lnSpc>
                <a:spcPct val="105000"/>
              </a:lnSpc>
            </a:pPr>
            <a:r>
              <a:rPr lang="en-US" altLang="zh-CN" sz="2000" dirty="0">
                <a:latin typeface="Arial" charset="0"/>
              </a:rPr>
              <a:t>7 bits</a:t>
            </a:r>
          </a:p>
          <a:p>
            <a:pPr lvl="1">
              <a:lnSpc>
                <a:spcPct val="105000"/>
              </a:lnSpc>
            </a:pPr>
            <a:r>
              <a:rPr lang="en-US" altLang="zh-CN" sz="2000" dirty="0">
                <a:latin typeface="Arial" charset="0"/>
              </a:rPr>
              <a:t>carried directly by the original mail protocol</a:t>
            </a:r>
          </a:p>
          <a:p>
            <a:pPr lvl="1">
              <a:lnSpc>
                <a:spcPct val="105000"/>
              </a:lnSpc>
            </a:pPr>
            <a:r>
              <a:rPr lang="en-US" altLang="zh-CN" sz="2000" dirty="0">
                <a:latin typeface="Arial" charset="0"/>
              </a:rPr>
              <a:t>no line exceed 1000 characters</a:t>
            </a:r>
          </a:p>
          <a:p>
            <a:pPr>
              <a:lnSpc>
                <a:spcPct val="105000"/>
              </a:lnSpc>
            </a:pPr>
            <a:r>
              <a:rPr lang="en-US" altLang="zh-CN" sz="2400" dirty="0">
                <a:latin typeface="Arial" charset="0"/>
              </a:rPr>
              <a:t>8-bit text</a:t>
            </a:r>
          </a:p>
          <a:p>
            <a:pPr lvl="1">
              <a:lnSpc>
                <a:spcPct val="105000"/>
              </a:lnSpc>
            </a:pPr>
            <a:r>
              <a:rPr lang="en-US" altLang="zh-CN" sz="2000" dirty="0">
                <a:latin typeface="Arial" charset="0"/>
              </a:rPr>
              <a:t>all values from 0 up to and including 255</a:t>
            </a:r>
          </a:p>
          <a:p>
            <a:pPr lvl="1">
              <a:lnSpc>
                <a:spcPct val="105000"/>
              </a:lnSpc>
            </a:pPr>
            <a:r>
              <a:rPr lang="en-US" altLang="zh-CN" sz="2000" dirty="0">
                <a:latin typeface="Arial" charset="0"/>
              </a:rPr>
              <a:t>used by some parts of the Internet</a:t>
            </a:r>
          </a:p>
          <a:p>
            <a:pPr lvl="1">
              <a:lnSpc>
                <a:spcPct val="105000"/>
              </a:lnSpc>
            </a:pPr>
            <a:r>
              <a:rPr lang="en-US" altLang="zh-CN" sz="2000" dirty="0">
                <a:solidFill>
                  <a:srgbClr val="FF0000"/>
                </a:solidFill>
                <a:latin typeface="Arial" charset="0"/>
              </a:rPr>
              <a:t>implement some extensions to the original protocol</a:t>
            </a:r>
          </a:p>
          <a:p>
            <a:pPr lvl="1">
              <a:lnSpc>
                <a:spcPct val="105000"/>
              </a:lnSpc>
            </a:pPr>
            <a:r>
              <a:rPr lang="en-US" altLang="zh-CN" sz="2000" dirty="0">
                <a:latin typeface="Arial" charset="0"/>
              </a:rPr>
              <a:t>no line exceed 1000 characters</a:t>
            </a:r>
          </a:p>
          <a:p>
            <a:pPr lvl="1">
              <a:lnSpc>
                <a:spcPct val="105000"/>
              </a:lnSpc>
            </a:pPr>
            <a:r>
              <a:rPr lang="en-US" altLang="zh-CN" sz="2000" dirty="0">
                <a:latin typeface="Arial" charset="0"/>
              </a:rPr>
              <a:t>no guarantee</a:t>
            </a:r>
          </a:p>
        </p:txBody>
      </p:sp>
      <p:sp>
        <p:nvSpPr>
          <p:cNvPr id="6" name="标题 1">
            <a:extLst>
              <a:ext uri="{FF2B5EF4-FFF2-40B4-BE49-F238E27FC236}">
                <a16:creationId xmlns:a16="http://schemas.microsoft.com/office/drawing/2014/main" id="{B9684545-BF83-4252-BBA0-6A2E82BA2C62}"/>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42" name="Rectangle 2"/>
          <p:cNvSpPr>
            <a:spLocks noGrp="1" noChangeArrowheads="1"/>
          </p:cNvSpPr>
          <p:nvPr>
            <p:ph type="title"/>
          </p:nvPr>
        </p:nvSpPr>
        <p:spPr>
          <a:xfrm>
            <a:off x="381000" y="609600"/>
            <a:ext cx="8367713" cy="1019175"/>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MIME </a:t>
            </a:r>
            <a:r>
              <a:rPr lang="en-US" altLang="zh-CN" sz="3600">
                <a:latin typeface="Arial" charset="0"/>
              </a:rPr>
              <a:t>encoding schemes (Cont.)</a:t>
            </a:r>
            <a:endParaRPr lang="en-US" altLang="zh-CN" sz="3600">
              <a:effectLst>
                <a:outerShdw blurRad="38100" dist="38100" dir="2700000" algn="tl">
                  <a:srgbClr val="C0C0C0"/>
                </a:outerShdw>
              </a:effectLst>
              <a:latin typeface="Arial" charset="0"/>
              <a:ea typeface="宋体" pitchFamily="2" charset="-122"/>
            </a:endParaRPr>
          </a:p>
        </p:txBody>
      </p:sp>
      <p:sp>
        <p:nvSpPr>
          <p:cNvPr id="137221" name="Rectangle 3"/>
          <p:cNvSpPr>
            <a:spLocks noGrp="1" noChangeArrowheads="1"/>
          </p:cNvSpPr>
          <p:nvPr>
            <p:ph type="body" idx="1"/>
          </p:nvPr>
        </p:nvSpPr>
        <p:spPr>
          <a:xfrm>
            <a:off x="457200" y="1600200"/>
            <a:ext cx="8075613" cy="4495800"/>
          </a:xfrm>
        </p:spPr>
        <p:txBody>
          <a:bodyPr/>
          <a:lstStyle/>
          <a:p>
            <a:pPr>
              <a:lnSpc>
                <a:spcPct val="120000"/>
              </a:lnSpc>
            </a:pPr>
            <a:r>
              <a:rPr lang="en-US" altLang="zh-CN" sz="2400" dirty="0">
                <a:latin typeface="Arial" charset="0"/>
              </a:rPr>
              <a:t>binary encoding</a:t>
            </a:r>
          </a:p>
          <a:p>
            <a:pPr lvl="1">
              <a:lnSpc>
                <a:spcPct val="120000"/>
              </a:lnSpc>
            </a:pPr>
            <a:r>
              <a:rPr lang="en-US" altLang="zh-CN" sz="2000" dirty="0">
                <a:latin typeface="Arial" charset="0"/>
              </a:rPr>
              <a:t>arbitrary binary file</a:t>
            </a:r>
          </a:p>
          <a:p>
            <a:pPr lvl="1">
              <a:lnSpc>
                <a:spcPct val="120000"/>
              </a:lnSpc>
            </a:pPr>
            <a:r>
              <a:rPr lang="en-US" altLang="zh-CN" sz="2000" dirty="0">
                <a:latin typeface="Arial" charset="0"/>
              </a:rPr>
              <a:t>8-bit encoding</a:t>
            </a:r>
          </a:p>
          <a:p>
            <a:pPr lvl="1">
              <a:lnSpc>
                <a:spcPct val="105000"/>
              </a:lnSpc>
            </a:pPr>
            <a:r>
              <a:rPr lang="en-US" altLang="zh-CN" sz="2000" dirty="0">
                <a:solidFill>
                  <a:srgbClr val="FF0000"/>
                </a:solidFill>
                <a:latin typeface="Arial" charset="0"/>
              </a:rPr>
              <a:t>implement some extensions to the original protocol</a:t>
            </a:r>
          </a:p>
          <a:p>
            <a:pPr lvl="1">
              <a:lnSpc>
                <a:spcPct val="120000"/>
              </a:lnSpc>
            </a:pPr>
            <a:r>
              <a:rPr lang="en-US" altLang="zh-CN" sz="2000" dirty="0">
                <a:latin typeface="Arial" charset="0"/>
              </a:rPr>
              <a:t>no 1000 character line limit</a:t>
            </a:r>
          </a:p>
          <a:p>
            <a:pPr lvl="1">
              <a:lnSpc>
                <a:spcPct val="120000"/>
              </a:lnSpc>
            </a:pPr>
            <a:r>
              <a:rPr lang="en-US" altLang="zh-CN" sz="2000" dirty="0">
                <a:latin typeface="Arial" charset="0"/>
              </a:rPr>
              <a:t>no guarantee</a:t>
            </a:r>
          </a:p>
          <a:p>
            <a:pPr lvl="1">
              <a:lnSpc>
                <a:spcPct val="120000"/>
              </a:lnSpc>
            </a:pPr>
            <a:r>
              <a:rPr lang="en-US" altLang="zh-CN" sz="2000" dirty="0">
                <a:latin typeface="Arial" charset="0"/>
              </a:rPr>
              <a:t>e.g., executable program</a:t>
            </a:r>
          </a:p>
        </p:txBody>
      </p:sp>
      <p:sp>
        <p:nvSpPr>
          <p:cNvPr id="6" name="标题 1">
            <a:extLst>
              <a:ext uri="{FF2B5EF4-FFF2-40B4-BE49-F238E27FC236}">
                <a16:creationId xmlns:a16="http://schemas.microsoft.com/office/drawing/2014/main" id="{0FCDB1F7-74BF-406B-99E6-AC4993B8FF6E}"/>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5890" name="Rectangle 2"/>
          <p:cNvSpPr>
            <a:spLocks noGrp="1" noChangeArrowheads="1"/>
          </p:cNvSpPr>
          <p:nvPr>
            <p:ph type="title"/>
          </p:nvPr>
        </p:nvSpPr>
        <p:spPr>
          <a:xfrm>
            <a:off x="381000" y="609600"/>
            <a:ext cx="8512175" cy="1019175"/>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MIME </a:t>
            </a:r>
            <a:r>
              <a:rPr lang="en-US" altLang="zh-CN" sz="3600">
                <a:latin typeface="Arial" charset="0"/>
              </a:rPr>
              <a:t>encoding schemes (Cont.)</a:t>
            </a:r>
            <a:endParaRPr lang="en-US" altLang="zh-CN" sz="3600">
              <a:effectLst>
                <a:outerShdw blurRad="38100" dist="38100" dir="2700000" algn="tl">
                  <a:srgbClr val="C0C0C0"/>
                </a:outerShdw>
              </a:effectLst>
              <a:latin typeface="Arial" charset="0"/>
              <a:ea typeface="宋体" pitchFamily="2" charset="-122"/>
            </a:endParaRPr>
          </a:p>
        </p:txBody>
      </p:sp>
      <p:sp>
        <p:nvSpPr>
          <p:cNvPr id="138245" name="Rectangle 4"/>
          <p:cNvSpPr>
            <a:spLocks noChangeArrowheads="1"/>
          </p:cNvSpPr>
          <p:nvPr/>
        </p:nvSpPr>
        <p:spPr bwMode="auto">
          <a:xfrm>
            <a:off x="468313" y="1500188"/>
            <a:ext cx="8207375" cy="4592637"/>
          </a:xfrm>
          <a:prstGeom prst="rect">
            <a:avLst/>
          </a:prstGeom>
          <a:noFill/>
          <a:ln w="9525">
            <a:noFill/>
            <a:miter lim="800000"/>
            <a:headEnd/>
            <a:tailEnd/>
          </a:ln>
        </p:spPr>
        <p:txBody>
          <a:bodyPr/>
          <a:lstStyle/>
          <a:p>
            <a:pPr marL="342900" indent="-342900" algn="l" eaLnBrk="0" hangingPunct="0">
              <a:lnSpc>
                <a:spcPct val="110000"/>
              </a:lnSpc>
              <a:spcBef>
                <a:spcPct val="40000"/>
              </a:spcBef>
              <a:buClrTx/>
              <a:buFontTx/>
              <a:buBlip>
                <a:blip r:embed="rId3"/>
              </a:buBlip>
            </a:pPr>
            <a:r>
              <a:rPr kumimoji="0" lang="en-US" altLang="zh-CN" sz="2400" dirty="0">
                <a:latin typeface="Arial" charset="0"/>
                <a:ea typeface="宋体" pitchFamily="2" charset="-122"/>
              </a:rPr>
              <a:t>base64 encoding (ASCII armor)</a:t>
            </a:r>
          </a:p>
          <a:p>
            <a:pPr marL="742950" lvl="1" indent="-285750" algn="l" eaLnBrk="0" hangingPunct="0">
              <a:lnSpc>
                <a:spcPct val="110000"/>
              </a:lnSpc>
              <a:spcBef>
                <a:spcPct val="40000"/>
              </a:spcBef>
              <a:buClrTx/>
              <a:buFontTx/>
              <a:buBlip>
                <a:blip r:embed="rId4"/>
              </a:buBlip>
            </a:pPr>
            <a:r>
              <a:rPr kumimoji="0" lang="en-US" altLang="zh-CN" sz="2400" dirty="0">
                <a:latin typeface="Arial" charset="0"/>
                <a:ea typeface="宋体" pitchFamily="2" charset="-122"/>
              </a:rPr>
              <a:t>groups of 24 bits are broken up into four 6-bit units</a:t>
            </a:r>
          </a:p>
          <a:p>
            <a:pPr marL="742950" lvl="1" indent="-285750" algn="l" eaLnBrk="0" hangingPunct="0">
              <a:lnSpc>
                <a:spcPct val="110000"/>
              </a:lnSpc>
              <a:spcBef>
                <a:spcPct val="40000"/>
              </a:spcBef>
              <a:buClrTx/>
              <a:buFontTx/>
              <a:buBlip>
                <a:blip r:embed="rId4"/>
              </a:buBlip>
            </a:pPr>
            <a:r>
              <a:rPr kumimoji="0" lang="en-US" altLang="zh-CN" sz="2400" dirty="0">
                <a:latin typeface="Arial" charset="0"/>
                <a:ea typeface="宋体" pitchFamily="2" charset="-122"/>
              </a:rPr>
              <a:t>each unit is sent as a legal ASCII character</a:t>
            </a:r>
          </a:p>
          <a:p>
            <a:pPr marL="742950" lvl="1" indent="-285750" algn="l" eaLnBrk="0" hangingPunct="0">
              <a:lnSpc>
                <a:spcPct val="110000"/>
              </a:lnSpc>
              <a:spcBef>
                <a:spcPct val="40000"/>
              </a:spcBef>
              <a:buClrTx/>
              <a:buFontTx/>
              <a:buBlip>
                <a:blip r:embed="rId4"/>
              </a:buBlip>
            </a:pPr>
            <a:r>
              <a:rPr kumimoji="0" lang="en-US" altLang="zh-CN" sz="2400" dirty="0">
                <a:latin typeface="Arial" charset="0"/>
                <a:ea typeface="宋体" pitchFamily="2" charset="-122"/>
              </a:rPr>
              <a:t>26 uppercase, 26 lowercase, ten digits, and finally + and /, e.g., “A” for 0, “B” for 1</a:t>
            </a:r>
          </a:p>
          <a:p>
            <a:pPr marL="742950" lvl="1" indent="-285750" algn="l" eaLnBrk="0" hangingPunct="0">
              <a:lnSpc>
                <a:spcPct val="110000"/>
              </a:lnSpc>
              <a:spcBef>
                <a:spcPct val="40000"/>
              </a:spcBef>
              <a:buClrTx/>
              <a:buFontTx/>
              <a:buBlip>
                <a:blip r:embed="rId4"/>
              </a:buBlip>
            </a:pPr>
            <a:r>
              <a:rPr kumimoji="0" lang="en-US" altLang="zh-CN" sz="2400" dirty="0">
                <a:latin typeface="Arial" charset="0"/>
                <a:ea typeface="宋体" pitchFamily="2" charset="-122"/>
              </a:rPr>
              <a:t>== and =sequences are used to indicate that the last group contained only 8 or 16 bits</a:t>
            </a:r>
          </a:p>
          <a:p>
            <a:pPr marL="742950" lvl="1" indent="-285750" algn="l" eaLnBrk="0" hangingPunct="0">
              <a:lnSpc>
                <a:spcPct val="110000"/>
              </a:lnSpc>
              <a:spcBef>
                <a:spcPct val="40000"/>
              </a:spcBef>
              <a:buClrTx/>
              <a:buFontTx/>
              <a:buBlip>
                <a:blip r:embed="rId4"/>
              </a:buBlip>
            </a:pPr>
            <a:r>
              <a:rPr kumimoji="0" lang="en-US" altLang="zh-CN" sz="2400" dirty="0">
                <a:latin typeface="Arial" charset="0"/>
                <a:ea typeface="宋体" pitchFamily="2" charset="-122"/>
              </a:rPr>
              <a:t>carriage return and line feed are ignored</a:t>
            </a:r>
          </a:p>
          <a:p>
            <a:pPr marL="742950" lvl="1" indent="-285750" algn="l" eaLnBrk="0" hangingPunct="0">
              <a:lnSpc>
                <a:spcPct val="110000"/>
              </a:lnSpc>
              <a:spcBef>
                <a:spcPct val="40000"/>
              </a:spcBef>
              <a:buClrTx/>
              <a:buFontTx/>
              <a:buBlip>
                <a:blip r:embed="rId4"/>
              </a:buBlip>
            </a:pPr>
            <a:r>
              <a:rPr kumimoji="0" lang="en-US" altLang="zh-CN" sz="2400" dirty="0">
                <a:latin typeface="Arial" charset="0"/>
                <a:ea typeface="宋体" pitchFamily="2" charset="-122"/>
              </a:rPr>
              <a:t>arbitrary binary text can be sent safely</a:t>
            </a:r>
          </a:p>
        </p:txBody>
      </p:sp>
      <p:sp>
        <p:nvSpPr>
          <p:cNvPr id="6" name="标题 1">
            <a:extLst>
              <a:ext uri="{FF2B5EF4-FFF2-40B4-BE49-F238E27FC236}">
                <a16:creationId xmlns:a16="http://schemas.microsoft.com/office/drawing/2014/main" id="{86649A3A-2FA5-4268-A305-FC3B80728A0B}"/>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2930" name="Rectangle 2"/>
          <p:cNvSpPr>
            <a:spLocks noGrp="1" noChangeArrowheads="1"/>
          </p:cNvSpPr>
          <p:nvPr>
            <p:ph type="title"/>
          </p:nvPr>
        </p:nvSpPr>
        <p:spPr>
          <a:xfrm>
            <a:off x="323850" y="609600"/>
            <a:ext cx="8496300" cy="874713"/>
          </a:xfrm>
        </p:spPr>
        <p:txBody>
          <a:bodyPr/>
          <a:lstStyle/>
          <a:p>
            <a:pPr>
              <a:defRPr/>
            </a:pPr>
            <a:r>
              <a:rPr lang="en-US" altLang="zh-CN" sz="3200">
                <a:effectLst>
                  <a:outerShdw blurRad="38100" dist="38100" dir="2700000" algn="tl">
                    <a:srgbClr val="C0C0C0"/>
                  </a:outerShdw>
                </a:effectLst>
                <a:latin typeface="Arial" charset="0"/>
              </a:rPr>
              <a:t>Base64 encoding (Cont.)</a:t>
            </a:r>
          </a:p>
        </p:txBody>
      </p:sp>
      <p:sp>
        <p:nvSpPr>
          <p:cNvPr id="139269" name="Rectangle 3"/>
          <p:cNvSpPr>
            <a:spLocks noGrp="1" noChangeArrowheads="1"/>
          </p:cNvSpPr>
          <p:nvPr>
            <p:ph type="body" sz="half" idx="1"/>
          </p:nvPr>
        </p:nvSpPr>
        <p:spPr>
          <a:xfrm>
            <a:off x="323850" y="1484313"/>
            <a:ext cx="8496300" cy="4824412"/>
          </a:xfrm>
          <a:noFill/>
        </p:spPr>
        <p:txBody>
          <a:bodyPr/>
          <a:lstStyle/>
          <a:p>
            <a:pPr marL="361950" indent="-361950" eaLnBrk="1" hangingPunct="1">
              <a:lnSpc>
                <a:spcPct val="90000"/>
              </a:lnSpc>
              <a:spcBef>
                <a:spcPct val="40000"/>
              </a:spcBef>
              <a:buFont typeface="Symbol" pitchFamily="18" charset="2"/>
              <a:buBlip>
                <a:blip r:embed="rId2"/>
              </a:buBlip>
            </a:pPr>
            <a:r>
              <a:rPr lang="en-US" altLang="zh-CN" sz="2400" dirty="0">
                <a:latin typeface="Arial" charset="0"/>
              </a:rPr>
              <a:t>the final quantum of encoding input is an integral multiple of 24 bits; here, the final unit of encoded output will be an integral multiple of 4 characters with no "=" padding</a:t>
            </a:r>
          </a:p>
          <a:p>
            <a:pPr marL="361950" indent="-361950" eaLnBrk="1" hangingPunct="1">
              <a:lnSpc>
                <a:spcPct val="90000"/>
              </a:lnSpc>
              <a:spcBef>
                <a:spcPct val="40000"/>
              </a:spcBef>
              <a:buFont typeface="Symbol" pitchFamily="18" charset="2"/>
              <a:buBlip>
                <a:blip r:embed="rId2"/>
              </a:buBlip>
            </a:pPr>
            <a:r>
              <a:rPr lang="en-US" altLang="zh-CN" sz="2400" dirty="0">
                <a:latin typeface="Arial" charset="0"/>
              </a:rPr>
              <a:t>the final quantum of encoding input is exactly 8 bits; here, the final unit of encoded output will be two characters followed by </a:t>
            </a:r>
            <a:r>
              <a:rPr lang="en-US" altLang="zh-CN" sz="2400" dirty="0">
                <a:solidFill>
                  <a:srgbClr val="000099"/>
                </a:solidFill>
                <a:latin typeface="Arial" charset="0"/>
              </a:rPr>
              <a:t>two "="</a:t>
            </a:r>
            <a:r>
              <a:rPr lang="en-US" altLang="zh-CN" sz="2400" dirty="0">
                <a:latin typeface="Arial" charset="0"/>
              </a:rPr>
              <a:t> padding characters</a:t>
            </a:r>
          </a:p>
          <a:p>
            <a:pPr marL="854075" lvl="1" indent="-396875" eaLnBrk="1" hangingPunct="1">
              <a:lnSpc>
                <a:spcPct val="90000"/>
              </a:lnSpc>
              <a:spcBef>
                <a:spcPct val="40000"/>
              </a:spcBef>
              <a:buFont typeface="Symbol" pitchFamily="18" charset="2"/>
              <a:buBlip>
                <a:blip r:embed="rId3"/>
              </a:buBlip>
            </a:pPr>
            <a:r>
              <a:rPr lang="en-US" altLang="zh-CN" sz="2000" dirty="0" err="1">
                <a:solidFill>
                  <a:srgbClr val="FF0000"/>
                </a:solidFill>
                <a:latin typeface="Arial" charset="0"/>
              </a:rPr>
              <a:t>xxxxxx</a:t>
            </a:r>
            <a:r>
              <a:rPr lang="en-US" altLang="zh-CN" sz="2000" dirty="0">
                <a:solidFill>
                  <a:srgbClr val="FF0000"/>
                </a:solidFill>
                <a:latin typeface="Arial" charset="0"/>
              </a:rPr>
              <a:t> xx0000</a:t>
            </a:r>
          </a:p>
          <a:p>
            <a:pPr marL="361950" indent="-361950" eaLnBrk="1" hangingPunct="1">
              <a:lnSpc>
                <a:spcPct val="110000"/>
              </a:lnSpc>
              <a:spcBef>
                <a:spcPct val="50000"/>
              </a:spcBef>
              <a:buFont typeface="Symbol" pitchFamily="18" charset="2"/>
              <a:buBlip>
                <a:blip r:embed="rId2"/>
              </a:buBlip>
            </a:pPr>
            <a:r>
              <a:rPr lang="en-US" altLang="zh-CN" sz="2400" dirty="0">
                <a:latin typeface="Arial" charset="0"/>
              </a:rPr>
              <a:t>the final quantum of encoding input is exactly 16 bits; here, the final unit of encoded output will be three characters followed by </a:t>
            </a:r>
            <a:r>
              <a:rPr lang="en-US" altLang="zh-CN" sz="2400" dirty="0">
                <a:solidFill>
                  <a:srgbClr val="000099"/>
                </a:solidFill>
                <a:latin typeface="Arial" charset="0"/>
              </a:rPr>
              <a:t>one "="</a:t>
            </a:r>
            <a:r>
              <a:rPr lang="en-US" altLang="zh-CN" sz="2400" dirty="0">
                <a:latin typeface="Arial" charset="0"/>
              </a:rPr>
              <a:t> padding character</a:t>
            </a:r>
          </a:p>
          <a:p>
            <a:pPr marL="854075" lvl="1" indent="-396875" eaLnBrk="1" hangingPunct="1">
              <a:lnSpc>
                <a:spcPct val="90000"/>
              </a:lnSpc>
              <a:spcBef>
                <a:spcPct val="40000"/>
              </a:spcBef>
              <a:buFont typeface="Symbol" pitchFamily="18" charset="2"/>
              <a:buBlip>
                <a:blip r:embed="rId3"/>
              </a:buBlip>
            </a:pPr>
            <a:r>
              <a:rPr lang="en-US" altLang="zh-CN" sz="2000" dirty="0" err="1">
                <a:solidFill>
                  <a:srgbClr val="FF0000"/>
                </a:solidFill>
                <a:latin typeface="Arial" charset="0"/>
              </a:rPr>
              <a:t>xxxxxx</a:t>
            </a:r>
            <a:r>
              <a:rPr lang="en-US" altLang="zh-CN" sz="2000" dirty="0">
                <a:solidFill>
                  <a:srgbClr val="FF0000"/>
                </a:solidFill>
                <a:latin typeface="Arial" charset="0"/>
              </a:rPr>
              <a:t> </a:t>
            </a:r>
            <a:r>
              <a:rPr lang="en-US" altLang="zh-CN" sz="2000" dirty="0" err="1">
                <a:solidFill>
                  <a:srgbClr val="FF0000"/>
                </a:solidFill>
                <a:latin typeface="Arial" charset="0"/>
              </a:rPr>
              <a:t>xxxxxx</a:t>
            </a:r>
            <a:r>
              <a:rPr lang="en-US" altLang="zh-CN" sz="2000" dirty="0">
                <a:solidFill>
                  <a:srgbClr val="FF0000"/>
                </a:solidFill>
                <a:latin typeface="Arial" charset="0"/>
              </a:rPr>
              <a:t> xxxx00</a:t>
            </a:r>
            <a:endParaRPr lang="en-US" altLang="zh-CN" sz="2000" dirty="0">
              <a:latin typeface="Arial" charset="0"/>
            </a:endParaRPr>
          </a:p>
        </p:txBody>
      </p:sp>
      <p:sp>
        <p:nvSpPr>
          <p:cNvPr id="6" name="标题 1">
            <a:extLst>
              <a:ext uri="{FF2B5EF4-FFF2-40B4-BE49-F238E27FC236}">
                <a16:creationId xmlns:a16="http://schemas.microsoft.com/office/drawing/2014/main" id="{BE667D49-6465-4F5B-8180-2AB824898693}"/>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866" name="Rectangle 2"/>
          <p:cNvSpPr>
            <a:spLocks noGrp="1" noChangeArrowheads="1"/>
          </p:cNvSpPr>
          <p:nvPr>
            <p:ph type="title"/>
          </p:nvPr>
        </p:nvSpPr>
        <p:spPr>
          <a:xfrm>
            <a:off x="381000" y="609600"/>
            <a:ext cx="8512175" cy="1019175"/>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MIME </a:t>
            </a:r>
            <a:r>
              <a:rPr lang="en-US" altLang="zh-CN" sz="3600">
                <a:latin typeface="Arial" charset="0"/>
              </a:rPr>
              <a:t>encoding schemes (Cont.)</a:t>
            </a:r>
            <a:endParaRPr lang="en-US" altLang="zh-CN" sz="3600">
              <a:effectLst>
                <a:outerShdw blurRad="38100" dist="38100" dir="2700000" algn="tl">
                  <a:srgbClr val="C0C0C0"/>
                </a:outerShdw>
              </a:effectLst>
              <a:latin typeface="Arial" charset="0"/>
              <a:ea typeface="宋体" pitchFamily="2" charset="-122"/>
            </a:endParaRPr>
          </a:p>
        </p:txBody>
      </p:sp>
      <p:sp>
        <p:nvSpPr>
          <p:cNvPr id="140293" name="Rectangle 3"/>
          <p:cNvSpPr>
            <a:spLocks noGrp="1" noChangeArrowheads="1"/>
          </p:cNvSpPr>
          <p:nvPr>
            <p:ph type="body" idx="1"/>
          </p:nvPr>
        </p:nvSpPr>
        <p:spPr>
          <a:xfrm>
            <a:off x="395288" y="1484313"/>
            <a:ext cx="8424862" cy="4824412"/>
          </a:xfrm>
        </p:spPr>
        <p:txBody>
          <a:bodyPr/>
          <a:lstStyle/>
          <a:p>
            <a:r>
              <a:rPr lang="en-US" altLang="zh-CN">
                <a:latin typeface="Arial" charset="0"/>
              </a:rPr>
              <a:t>quoted-printable encoding </a:t>
            </a:r>
          </a:p>
          <a:p>
            <a:pPr lvl="1"/>
            <a:r>
              <a:rPr lang="en-US" altLang="zh-CN">
                <a:latin typeface="Arial" charset="0"/>
              </a:rPr>
              <a:t>7-bit ASCII </a:t>
            </a:r>
          </a:p>
          <a:p>
            <a:pPr lvl="1"/>
            <a:r>
              <a:rPr lang="en-US" altLang="zh-CN">
                <a:latin typeface="Arial" charset="0"/>
              </a:rPr>
              <a:t>all the characters above 127 encoded as an equal sign(=) followed by the character’s value as two hexadecimal digits </a:t>
            </a:r>
          </a:p>
          <a:p>
            <a:pPr lvl="2"/>
            <a:r>
              <a:rPr lang="en-US" altLang="zh-CN">
                <a:solidFill>
                  <a:srgbClr val="FF0000"/>
                </a:solidFill>
                <a:latin typeface="Arial" charset="0"/>
              </a:rPr>
              <a:t>Uppercase letters</a:t>
            </a:r>
            <a:r>
              <a:rPr lang="en-US" altLang="zh-CN">
                <a:latin typeface="Arial" charset="0"/>
              </a:rPr>
              <a:t> must be used; lowercase letters are not allowed</a:t>
            </a:r>
          </a:p>
          <a:p>
            <a:pPr lvl="2"/>
            <a:r>
              <a:rPr lang="en-US" altLang="zh-CN">
                <a:latin typeface="Arial" charset="0"/>
              </a:rPr>
              <a:t>for example, the decimal value 230 (binary value </a:t>
            </a:r>
            <a:r>
              <a:rPr lang="en-US" altLang="zh-CN">
                <a:solidFill>
                  <a:srgbClr val="FF0000"/>
                </a:solidFill>
                <a:latin typeface="Arial" charset="0"/>
              </a:rPr>
              <a:t>1110 0110</a:t>
            </a:r>
            <a:r>
              <a:rPr lang="en-US" altLang="zh-CN">
                <a:latin typeface="Arial" charset="0"/>
              </a:rPr>
              <a:t>) can be represented by "=E6", and the decimal value 61 (=) (binary value</a:t>
            </a:r>
            <a:r>
              <a:rPr lang="en-US" altLang="zh-CN">
                <a:solidFill>
                  <a:srgbClr val="FF0000"/>
                </a:solidFill>
                <a:latin typeface="Arial" charset="0"/>
              </a:rPr>
              <a:t> 0011 1101</a:t>
            </a:r>
            <a:r>
              <a:rPr lang="en-US" altLang="zh-CN">
                <a:latin typeface="Arial" charset="0"/>
              </a:rPr>
              <a:t>) can be represented by "=3D".</a:t>
            </a:r>
          </a:p>
          <a:p>
            <a:pPr lvl="1"/>
            <a:r>
              <a:rPr lang="en-US" altLang="zh-CN">
                <a:latin typeface="Arial" charset="0"/>
              </a:rPr>
              <a:t>adapt to almost entirely ASCII, but with a few non-ASCII characters</a:t>
            </a:r>
          </a:p>
        </p:txBody>
      </p:sp>
      <p:sp>
        <p:nvSpPr>
          <p:cNvPr id="6" name="标题 1">
            <a:extLst>
              <a:ext uri="{FF2B5EF4-FFF2-40B4-BE49-F238E27FC236}">
                <a16:creationId xmlns:a16="http://schemas.microsoft.com/office/drawing/2014/main" id="{9998DEAB-6764-4F44-8C5A-349BBA1D2D53}"/>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2082" name="Rectangle 2"/>
          <p:cNvSpPr>
            <a:spLocks noGrp="1" noChangeArrowheads="1"/>
          </p:cNvSpPr>
          <p:nvPr>
            <p:ph type="title"/>
          </p:nvPr>
        </p:nvSpPr>
        <p:spPr>
          <a:xfrm>
            <a:off x="381000" y="609600"/>
            <a:ext cx="8763000" cy="947738"/>
          </a:xfrm>
        </p:spPr>
        <p:txBody>
          <a:bodyPr/>
          <a:lstStyle/>
          <a:p>
            <a:pPr>
              <a:defRPr/>
            </a:pPr>
            <a:r>
              <a:rPr lang="en-US" altLang="zh-CN" sz="3600">
                <a:latin typeface="Arial" charset="0"/>
              </a:rPr>
              <a:t>MIME types</a:t>
            </a:r>
            <a:r>
              <a:rPr lang="en-US" altLang="zh-CN" sz="3600">
                <a:effectLst>
                  <a:outerShdw blurRad="38100" dist="38100" dir="2700000" algn="tl">
                    <a:srgbClr val="C0C0C0"/>
                  </a:outerShdw>
                </a:effectLst>
                <a:latin typeface="Arial" charset="0"/>
                <a:ea typeface="宋体" pitchFamily="2" charset="-122"/>
              </a:rPr>
              <a:t> </a:t>
            </a:r>
          </a:p>
        </p:txBody>
      </p:sp>
      <p:sp>
        <p:nvSpPr>
          <p:cNvPr id="141317" name="Rectangle 3"/>
          <p:cNvSpPr>
            <a:spLocks noGrp="1" noChangeArrowheads="1"/>
          </p:cNvSpPr>
          <p:nvPr>
            <p:ph type="body" idx="1"/>
          </p:nvPr>
        </p:nvSpPr>
        <p:spPr>
          <a:xfrm>
            <a:off x="685800" y="1484313"/>
            <a:ext cx="7989888" cy="4824412"/>
          </a:xfrm>
        </p:spPr>
        <p:txBody>
          <a:bodyPr>
            <a:normAutofit lnSpcReduction="10000"/>
          </a:bodyPr>
          <a:lstStyle/>
          <a:p>
            <a:pPr>
              <a:lnSpc>
                <a:spcPct val="120000"/>
              </a:lnSpc>
              <a:spcAft>
                <a:spcPct val="40000"/>
              </a:spcAft>
              <a:buFontTx/>
              <a:buNone/>
            </a:pPr>
            <a:r>
              <a:rPr lang="en-US" altLang="zh-CN" sz="2000">
                <a:latin typeface="Arial" charset="0"/>
              </a:rPr>
              <a:t>          </a:t>
            </a:r>
            <a:r>
              <a:rPr lang="en-US" altLang="zh-CN" sz="2000">
                <a:solidFill>
                  <a:srgbClr val="000099"/>
                </a:solidFill>
                <a:latin typeface="Arial" charset="0"/>
              </a:rPr>
              <a:t>Content-Type: type/subtype; parameters</a:t>
            </a:r>
            <a:r>
              <a:rPr lang="en-US" altLang="zh-CN" sz="1800">
                <a:latin typeface="Arial" charset="0"/>
              </a:rPr>
              <a:t> </a:t>
            </a:r>
          </a:p>
          <a:p>
            <a:pPr>
              <a:lnSpc>
                <a:spcPct val="110000"/>
              </a:lnSpc>
            </a:pPr>
            <a:r>
              <a:rPr lang="en-US" altLang="zh-CN" sz="2000">
                <a:solidFill>
                  <a:srgbClr val="FF0000"/>
                </a:solidFill>
                <a:latin typeface="Arial" charset="0"/>
              </a:rPr>
              <a:t>subtype</a:t>
            </a:r>
            <a:r>
              <a:rPr lang="en-US" altLang="zh-CN" sz="2000">
                <a:latin typeface="Arial" charset="0"/>
              </a:rPr>
              <a:t> must be given explicitly, no default are provided</a:t>
            </a:r>
          </a:p>
          <a:p>
            <a:pPr>
              <a:lnSpc>
                <a:spcPct val="110000"/>
              </a:lnSpc>
              <a:buFontTx/>
              <a:buNone/>
            </a:pPr>
            <a:endParaRPr lang="en-US" altLang="zh-CN" sz="2000">
              <a:latin typeface="Arial" charset="0"/>
            </a:endParaRPr>
          </a:p>
          <a:p>
            <a:pPr>
              <a:lnSpc>
                <a:spcPct val="110000"/>
              </a:lnSpc>
            </a:pPr>
            <a:r>
              <a:rPr lang="en-US" altLang="zh-CN" sz="2000" i="1">
                <a:solidFill>
                  <a:srgbClr val="000099"/>
                </a:solidFill>
                <a:latin typeface="Arial" charset="0"/>
              </a:rPr>
              <a:t>audio</a:t>
            </a:r>
            <a:r>
              <a:rPr lang="en-US" altLang="zh-CN" sz="2000">
                <a:latin typeface="Arial" charset="0"/>
              </a:rPr>
              <a:t> and </a:t>
            </a:r>
            <a:r>
              <a:rPr lang="en-US" altLang="zh-CN" sz="2000" i="1">
                <a:solidFill>
                  <a:srgbClr val="000099"/>
                </a:solidFill>
                <a:latin typeface="Arial" charset="0"/>
              </a:rPr>
              <a:t>video</a:t>
            </a:r>
            <a:r>
              <a:rPr lang="en-US" altLang="zh-CN" sz="2000">
                <a:latin typeface="Arial" charset="0"/>
              </a:rPr>
              <a:t>: if a movie with sound is to be transmitted, the video and audio portions may have to be transmitted separately, depending on the encoding system used</a:t>
            </a:r>
          </a:p>
          <a:p>
            <a:pPr>
              <a:lnSpc>
                <a:spcPct val="110000"/>
              </a:lnSpc>
            </a:pPr>
            <a:r>
              <a:rPr lang="en-US" altLang="zh-CN" sz="2000" i="1">
                <a:solidFill>
                  <a:srgbClr val="000099"/>
                </a:solidFill>
                <a:latin typeface="Arial" charset="0"/>
              </a:rPr>
              <a:t>application</a:t>
            </a:r>
            <a:r>
              <a:rPr lang="en-US" altLang="zh-CN" sz="2000">
                <a:latin typeface="Arial" charset="0"/>
              </a:rPr>
              <a:t>: is a catchall for formats that require external processing not covered by one of the other types</a:t>
            </a:r>
          </a:p>
          <a:p>
            <a:pPr>
              <a:lnSpc>
                <a:spcPct val="110000"/>
              </a:lnSpc>
            </a:pPr>
            <a:r>
              <a:rPr lang="en-US" altLang="zh-CN" sz="2000" i="1">
                <a:solidFill>
                  <a:srgbClr val="000099"/>
                </a:solidFill>
                <a:latin typeface="Arial" charset="0"/>
              </a:rPr>
              <a:t>message</a:t>
            </a:r>
            <a:r>
              <a:rPr lang="en-US" altLang="zh-CN" sz="2000">
                <a:latin typeface="Arial" charset="0"/>
              </a:rPr>
              <a:t>: allows one message to be fully encapsulated inside another, usually be used to forward email</a:t>
            </a:r>
          </a:p>
          <a:p>
            <a:pPr>
              <a:lnSpc>
                <a:spcPct val="110000"/>
              </a:lnSpc>
            </a:pPr>
            <a:r>
              <a:rPr lang="en-US" altLang="zh-CN" sz="2000" i="1">
                <a:solidFill>
                  <a:srgbClr val="000099"/>
                </a:solidFill>
                <a:latin typeface="Arial" charset="0"/>
              </a:rPr>
              <a:t>partial</a:t>
            </a:r>
            <a:r>
              <a:rPr lang="en-US" altLang="zh-CN" sz="2000">
                <a:latin typeface="Arial" charset="0"/>
              </a:rPr>
              <a:t>: break an encapsulated message up into pieces and send them separately, reassemble all parts at the destination</a:t>
            </a:r>
          </a:p>
        </p:txBody>
      </p:sp>
      <p:pic>
        <p:nvPicPr>
          <p:cNvPr id="1582084" name="Picture 4" descr="7-12"/>
          <p:cNvPicPr>
            <a:picLocks noChangeAspect="1" noChangeArrowheads="1"/>
          </p:cNvPicPr>
          <p:nvPr/>
        </p:nvPicPr>
        <p:blipFill>
          <a:blip r:embed="rId2"/>
          <a:srcRect/>
          <a:stretch>
            <a:fillRect/>
          </a:stretch>
        </p:blipFill>
        <p:spPr bwMode="auto">
          <a:xfrm>
            <a:off x="505524" y="598968"/>
            <a:ext cx="8108691" cy="5995801"/>
          </a:xfrm>
          <a:prstGeom prst="rect">
            <a:avLst/>
          </a:prstGeom>
          <a:noFill/>
          <a:ln w="9525">
            <a:noFill/>
            <a:miter lim="800000"/>
            <a:headEnd/>
            <a:tailEnd/>
          </a:ln>
        </p:spPr>
      </p:pic>
      <p:sp>
        <p:nvSpPr>
          <p:cNvPr id="7" name="标题 1">
            <a:extLst>
              <a:ext uri="{FF2B5EF4-FFF2-40B4-BE49-F238E27FC236}">
                <a16:creationId xmlns:a16="http://schemas.microsoft.com/office/drawing/2014/main" id="{DBFF8A0F-4F40-4BE1-8249-AA0F41A9FF26}"/>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82084"/>
                                        </p:tgtEl>
                                        <p:attrNameLst>
                                          <p:attrName>style.visibility</p:attrName>
                                        </p:attrNameLst>
                                      </p:cBhvr>
                                      <p:to>
                                        <p:strVal val="visible"/>
                                      </p:to>
                                    </p:set>
                                    <p:anim calcmode="lin" valueType="num">
                                      <p:cBhvr additive="base">
                                        <p:cTn id="7" dur="500" fill="hold"/>
                                        <p:tgtEl>
                                          <p:spTgt spid="1582084"/>
                                        </p:tgtEl>
                                        <p:attrNameLst>
                                          <p:attrName>ppt_x</p:attrName>
                                        </p:attrNameLst>
                                      </p:cBhvr>
                                      <p:tavLst>
                                        <p:tav tm="0">
                                          <p:val>
                                            <p:strVal val="0-#ppt_w/2"/>
                                          </p:val>
                                        </p:tav>
                                        <p:tav tm="100000">
                                          <p:val>
                                            <p:strVal val="#ppt_x"/>
                                          </p:val>
                                        </p:tav>
                                      </p:tavLst>
                                    </p:anim>
                                    <p:anim calcmode="lin" valueType="num">
                                      <p:cBhvr additive="base">
                                        <p:cTn id="8" dur="500" fill="hold"/>
                                        <p:tgtEl>
                                          <p:spTgt spid="15820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3106" name="Rectangle 2"/>
          <p:cNvSpPr>
            <a:spLocks noGrp="1" noChangeArrowheads="1"/>
          </p:cNvSpPr>
          <p:nvPr>
            <p:ph type="title"/>
          </p:nvPr>
        </p:nvSpPr>
        <p:spPr>
          <a:xfrm>
            <a:off x="381000" y="609600"/>
            <a:ext cx="8763000" cy="947738"/>
          </a:xfrm>
        </p:spPr>
        <p:txBody>
          <a:bodyPr/>
          <a:lstStyle/>
          <a:p>
            <a:pPr>
              <a:defRPr/>
            </a:pPr>
            <a:r>
              <a:rPr lang="en-US" altLang="zh-CN" sz="3600">
                <a:latin typeface="Arial" charset="0"/>
              </a:rPr>
              <a:t>MIME types</a:t>
            </a:r>
            <a:r>
              <a:rPr lang="en-US" altLang="zh-CN" sz="3600">
                <a:effectLst>
                  <a:outerShdw blurRad="38100" dist="38100" dir="2700000" algn="tl">
                    <a:srgbClr val="C0C0C0"/>
                  </a:outerShdw>
                </a:effectLst>
                <a:latin typeface="Arial" charset="0"/>
                <a:ea typeface="宋体" pitchFamily="2" charset="-122"/>
              </a:rPr>
              <a:t> </a:t>
            </a:r>
          </a:p>
        </p:txBody>
      </p:sp>
      <p:sp>
        <p:nvSpPr>
          <p:cNvPr id="142341" name="Rectangle 3"/>
          <p:cNvSpPr>
            <a:spLocks noGrp="1" noChangeArrowheads="1"/>
          </p:cNvSpPr>
          <p:nvPr>
            <p:ph type="body" idx="1"/>
          </p:nvPr>
        </p:nvSpPr>
        <p:spPr>
          <a:xfrm>
            <a:off x="685800" y="1484313"/>
            <a:ext cx="7989888" cy="4824412"/>
          </a:xfrm>
        </p:spPr>
        <p:txBody>
          <a:bodyPr>
            <a:normAutofit lnSpcReduction="10000"/>
          </a:bodyPr>
          <a:lstStyle/>
          <a:p>
            <a:pPr>
              <a:lnSpc>
                <a:spcPct val="120000"/>
              </a:lnSpc>
              <a:spcAft>
                <a:spcPct val="40000"/>
              </a:spcAft>
              <a:buFontTx/>
              <a:buNone/>
            </a:pPr>
            <a:r>
              <a:rPr lang="en-US" altLang="zh-CN" sz="2000">
                <a:latin typeface="Arial" charset="0"/>
              </a:rPr>
              <a:t>          </a:t>
            </a:r>
            <a:r>
              <a:rPr lang="en-US" altLang="zh-CN" sz="2000">
                <a:solidFill>
                  <a:srgbClr val="000099"/>
                </a:solidFill>
                <a:latin typeface="Arial" charset="0"/>
              </a:rPr>
              <a:t>Content-Type: type/subtype; parameters</a:t>
            </a:r>
            <a:r>
              <a:rPr lang="en-US" altLang="zh-CN" sz="1800">
                <a:latin typeface="Arial" charset="0"/>
              </a:rPr>
              <a:t> </a:t>
            </a:r>
          </a:p>
          <a:p>
            <a:pPr>
              <a:lnSpc>
                <a:spcPct val="110000"/>
              </a:lnSpc>
            </a:pPr>
            <a:r>
              <a:rPr lang="en-US" altLang="zh-CN" sz="2000">
                <a:solidFill>
                  <a:srgbClr val="FF0000"/>
                </a:solidFill>
                <a:latin typeface="Arial" charset="0"/>
              </a:rPr>
              <a:t>subtype</a:t>
            </a:r>
            <a:r>
              <a:rPr lang="en-US" altLang="zh-CN" sz="2000">
                <a:latin typeface="Arial" charset="0"/>
              </a:rPr>
              <a:t> must be given explicitly, no default are provided</a:t>
            </a:r>
          </a:p>
          <a:p>
            <a:pPr>
              <a:lnSpc>
                <a:spcPct val="110000"/>
              </a:lnSpc>
              <a:buFontTx/>
              <a:buNone/>
            </a:pPr>
            <a:endParaRPr lang="en-US" altLang="zh-CN" sz="2000">
              <a:latin typeface="Arial" charset="0"/>
            </a:endParaRPr>
          </a:p>
          <a:p>
            <a:pPr>
              <a:lnSpc>
                <a:spcPct val="110000"/>
              </a:lnSpc>
            </a:pPr>
            <a:r>
              <a:rPr lang="en-US" altLang="zh-CN" sz="2000" i="1">
                <a:solidFill>
                  <a:srgbClr val="000099"/>
                </a:solidFill>
                <a:latin typeface="Arial" charset="0"/>
              </a:rPr>
              <a:t>audio</a:t>
            </a:r>
            <a:r>
              <a:rPr lang="en-US" altLang="zh-CN" sz="2000">
                <a:latin typeface="Arial" charset="0"/>
              </a:rPr>
              <a:t> and </a:t>
            </a:r>
            <a:r>
              <a:rPr lang="en-US" altLang="zh-CN" sz="2000" i="1">
                <a:solidFill>
                  <a:srgbClr val="000099"/>
                </a:solidFill>
                <a:latin typeface="Arial" charset="0"/>
              </a:rPr>
              <a:t>video</a:t>
            </a:r>
            <a:r>
              <a:rPr lang="en-US" altLang="zh-CN" sz="2000">
                <a:latin typeface="Arial" charset="0"/>
              </a:rPr>
              <a:t>: if a movie with sound is to be transmitted, the video and audio portions may have to be transmitted separately, depending on the encoding system used</a:t>
            </a:r>
          </a:p>
          <a:p>
            <a:pPr>
              <a:lnSpc>
                <a:spcPct val="110000"/>
              </a:lnSpc>
            </a:pPr>
            <a:r>
              <a:rPr lang="en-US" altLang="zh-CN" sz="2000" i="1">
                <a:solidFill>
                  <a:srgbClr val="000099"/>
                </a:solidFill>
                <a:latin typeface="Arial" charset="0"/>
              </a:rPr>
              <a:t>application</a:t>
            </a:r>
            <a:r>
              <a:rPr lang="en-US" altLang="zh-CN" sz="2000">
                <a:latin typeface="Arial" charset="0"/>
              </a:rPr>
              <a:t>: is a catchall for formats that require external processing not covered by one of the other types</a:t>
            </a:r>
          </a:p>
          <a:p>
            <a:pPr>
              <a:lnSpc>
                <a:spcPct val="110000"/>
              </a:lnSpc>
            </a:pPr>
            <a:r>
              <a:rPr lang="en-US" altLang="zh-CN" sz="2000" i="1">
                <a:solidFill>
                  <a:srgbClr val="000099"/>
                </a:solidFill>
                <a:latin typeface="Arial" charset="0"/>
              </a:rPr>
              <a:t>message</a:t>
            </a:r>
            <a:r>
              <a:rPr lang="en-US" altLang="zh-CN" sz="2000">
                <a:latin typeface="Arial" charset="0"/>
              </a:rPr>
              <a:t>: allows one message to be fully encapsulated inside another, usually be used to forward email</a:t>
            </a:r>
          </a:p>
          <a:p>
            <a:pPr>
              <a:lnSpc>
                <a:spcPct val="110000"/>
              </a:lnSpc>
            </a:pPr>
            <a:r>
              <a:rPr lang="en-US" altLang="zh-CN" sz="2000" i="1">
                <a:solidFill>
                  <a:srgbClr val="000099"/>
                </a:solidFill>
                <a:latin typeface="Arial" charset="0"/>
              </a:rPr>
              <a:t>partial</a:t>
            </a:r>
            <a:r>
              <a:rPr lang="en-US" altLang="zh-CN" sz="2000">
                <a:latin typeface="Arial" charset="0"/>
              </a:rPr>
              <a:t>: break an encapsulated message up into pieces and send them separately, reassemble all parts at the destination</a:t>
            </a:r>
          </a:p>
        </p:txBody>
      </p:sp>
      <p:sp>
        <p:nvSpPr>
          <p:cNvPr id="6" name="标题 1">
            <a:extLst>
              <a:ext uri="{FF2B5EF4-FFF2-40B4-BE49-F238E27FC236}">
                <a16:creationId xmlns:a16="http://schemas.microsoft.com/office/drawing/2014/main" id="{1EEA200C-5BFF-4B73-B334-5A39ADA97E72}"/>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xfrm>
            <a:off x="395288" y="609600"/>
            <a:ext cx="8424862" cy="731838"/>
          </a:xfrm>
        </p:spPr>
        <p:txBody>
          <a:bodyPr/>
          <a:lstStyle/>
          <a:p>
            <a:r>
              <a:rPr lang="en-US" altLang="zh-CN" sz="3600">
                <a:latin typeface="Arial" charset="0"/>
                <a:ea typeface="宋体" pitchFamily="2" charset="-122"/>
              </a:rPr>
              <a:t>Addressing processes (cont.)</a:t>
            </a:r>
          </a:p>
        </p:txBody>
      </p:sp>
      <p:sp>
        <p:nvSpPr>
          <p:cNvPr id="237572" name="Rectangle 4"/>
          <p:cNvSpPr>
            <a:spLocks noGrp="1" noChangeArrowheads="1"/>
          </p:cNvSpPr>
          <p:nvPr>
            <p:ph type="body" sz="half" idx="1"/>
          </p:nvPr>
        </p:nvSpPr>
        <p:spPr>
          <a:xfrm>
            <a:off x="468313" y="1412875"/>
            <a:ext cx="8377237" cy="5051425"/>
          </a:xfrm>
          <a:noFill/>
        </p:spPr>
        <p:txBody>
          <a:bodyPr/>
          <a:lstStyle/>
          <a:p>
            <a:pPr marL="266700" indent="-266700">
              <a:buClr>
                <a:srgbClr val="C00000"/>
              </a:buClr>
              <a:buSzPct val="85000"/>
              <a:buFont typeface="Wingdings" panose="05000000000000000000" pitchFamily="2" charset="2"/>
              <a:buChar char="n"/>
            </a:pPr>
            <a:r>
              <a:rPr lang="en-US" altLang="zh-CN" i="1" dirty="0">
                <a:solidFill>
                  <a:srgbClr val="FF0000"/>
                </a:solidFill>
              </a:rPr>
              <a:t>identifier</a:t>
            </a:r>
            <a:r>
              <a:rPr lang="en-US" altLang="zh-CN" dirty="0">
                <a:solidFill>
                  <a:srgbClr val="FF0000"/>
                </a:solidFill>
              </a:rPr>
              <a:t> </a:t>
            </a:r>
            <a:r>
              <a:rPr lang="en-US" altLang="zh-CN" dirty="0"/>
              <a:t>includes both </a:t>
            </a:r>
            <a:r>
              <a:rPr lang="en-US" altLang="zh-CN" dirty="0">
                <a:solidFill>
                  <a:srgbClr val="FF0000"/>
                </a:solidFill>
              </a:rPr>
              <a:t>IP address</a:t>
            </a:r>
            <a:r>
              <a:rPr lang="en-US" altLang="zh-CN" dirty="0"/>
              <a:t> and </a:t>
            </a:r>
            <a:r>
              <a:rPr lang="en-US" altLang="zh-CN" dirty="0">
                <a:solidFill>
                  <a:srgbClr val="FF0000"/>
                </a:solidFill>
              </a:rPr>
              <a:t>port numbers</a:t>
            </a:r>
            <a:r>
              <a:rPr lang="en-US" altLang="zh-CN" dirty="0"/>
              <a:t> associated with process on host.</a:t>
            </a:r>
          </a:p>
          <a:p>
            <a:pPr marL="266700" indent="-266700">
              <a:buClr>
                <a:srgbClr val="C00000"/>
              </a:buClr>
              <a:buSzPct val="85000"/>
              <a:buFont typeface="Wingdings" panose="05000000000000000000" pitchFamily="2" charset="2"/>
              <a:buChar char="n"/>
            </a:pPr>
            <a:r>
              <a:rPr lang="en-US" altLang="zh-CN" dirty="0"/>
              <a:t>Example port numbers:</a:t>
            </a:r>
          </a:p>
          <a:p>
            <a:pPr marL="723900" lvl="2" indent="-266700"/>
            <a:r>
              <a:rPr lang="en-US" altLang="zh-CN" sz="2400" dirty="0"/>
              <a:t>HTTP server: 80</a:t>
            </a:r>
          </a:p>
          <a:p>
            <a:pPr marL="723900" lvl="2" indent="-266700"/>
            <a:r>
              <a:rPr lang="en-US" altLang="zh-CN" sz="2400" dirty="0"/>
              <a:t>Mail server: 25</a:t>
            </a:r>
          </a:p>
          <a:p>
            <a:pPr marL="266700" indent="-266700">
              <a:buClr>
                <a:srgbClr val="C00000"/>
              </a:buClr>
              <a:buSzPct val="85000"/>
              <a:buFont typeface="Wingdings" panose="05000000000000000000" pitchFamily="2" charset="2"/>
              <a:buChar char="n"/>
            </a:pPr>
            <a:r>
              <a:rPr lang="en-US" altLang="zh-CN" dirty="0"/>
              <a:t>to send HTTP message to </a:t>
            </a:r>
            <a:r>
              <a:rPr lang="en-US" altLang="zh-CN" dirty="0">
                <a:solidFill>
                  <a:schemeClr val="accent2"/>
                </a:solidFill>
              </a:rPr>
              <a:t>www.nankai.edu.cn</a:t>
            </a:r>
            <a:r>
              <a:rPr lang="en-US" altLang="zh-CN" dirty="0"/>
              <a:t> web  server:</a:t>
            </a:r>
          </a:p>
          <a:p>
            <a:pPr lvl="1"/>
            <a:r>
              <a:rPr lang="en-US" altLang="zh-CN" dirty="0">
                <a:solidFill>
                  <a:srgbClr val="FF0000"/>
                </a:solidFill>
              </a:rPr>
              <a:t>IP address:</a:t>
            </a:r>
            <a:r>
              <a:rPr lang="en-US" altLang="zh-CN" dirty="0">
                <a:solidFill>
                  <a:schemeClr val="accent2"/>
                </a:solidFill>
              </a:rPr>
              <a:t> 202.113.16.33</a:t>
            </a:r>
            <a:endParaRPr lang="en-US" altLang="zh-CN" dirty="0"/>
          </a:p>
          <a:p>
            <a:pPr lvl="1"/>
            <a:r>
              <a:rPr lang="en-US" altLang="zh-CN" dirty="0">
                <a:solidFill>
                  <a:srgbClr val="FF0000"/>
                </a:solidFill>
              </a:rPr>
              <a:t>Port number:</a:t>
            </a:r>
            <a:r>
              <a:rPr lang="en-US" altLang="zh-CN" dirty="0">
                <a:solidFill>
                  <a:schemeClr val="accent2"/>
                </a:solidFill>
              </a:rPr>
              <a:t> </a:t>
            </a:r>
            <a:r>
              <a:rPr lang="en-US" altLang="zh-CN" dirty="0"/>
              <a:t>80</a:t>
            </a:r>
          </a:p>
        </p:txBody>
      </p:sp>
      <p:sp>
        <p:nvSpPr>
          <p:cNvPr id="9" name="标题 1">
            <a:extLst>
              <a:ext uri="{FF2B5EF4-FFF2-40B4-BE49-F238E27FC236}">
                <a16:creationId xmlns:a16="http://schemas.microsoft.com/office/drawing/2014/main" id="{85B5E46A-EA01-49E2-BCCF-30B94B2FFFB3}"/>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2.1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应用协议与进程通信模型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75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546" name="Rectangle 2"/>
          <p:cNvSpPr>
            <a:spLocks noGrp="1" noChangeArrowheads="1"/>
          </p:cNvSpPr>
          <p:nvPr>
            <p:ph type="title"/>
          </p:nvPr>
        </p:nvSpPr>
        <p:spPr>
          <a:xfrm>
            <a:off x="381000" y="609600"/>
            <a:ext cx="8763000" cy="1143000"/>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Example of MIME</a:t>
            </a:r>
          </a:p>
        </p:txBody>
      </p:sp>
      <p:sp>
        <p:nvSpPr>
          <p:cNvPr id="143365" name="Rectangle 3"/>
          <p:cNvSpPr>
            <a:spLocks noGrp="1" noChangeArrowheads="1"/>
          </p:cNvSpPr>
          <p:nvPr>
            <p:ph type="body" idx="1"/>
          </p:nvPr>
        </p:nvSpPr>
        <p:spPr>
          <a:xfrm>
            <a:off x="685800" y="1600200"/>
            <a:ext cx="7772400" cy="4495800"/>
          </a:xfrm>
        </p:spPr>
        <p:txBody>
          <a:bodyPr/>
          <a:lstStyle/>
          <a:p>
            <a:pPr>
              <a:lnSpc>
                <a:spcPct val="120000"/>
              </a:lnSpc>
            </a:pPr>
            <a:r>
              <a:rPr lang="en-US" altLang="zh-CN" sz="2000">
                <a:latin typeface="Arial" charset="0"/>
              </a:rPr>
              <a:t>A multipart message containing enriched and audio alternatives</a:t>
            </a:r>
          </a:p>
        </p:txBody>
      </p:sp>
      <p:grpSp>
        <p:nvGrpSpPr>
          <p:cNvPr id="2" name="Group 4"/>
          <p:cNvGrpSpPr>
            <a:grpSpLocks/>
          </p:cNvGrpSpPr>
          <p:nvPr/>
        </p:nvGrpSpPr>
        <p:grpSpPr bwMode="auto">
          <a:xfrm>
            <a:off x="0" y="0"/>
            <a:ext cx="9144000" cy="6858000"/>
            <a:chOff x="0" y="0"/>
            <a:chExt cx="5760" cy="4320"/>
          </a:xfrm>
        </p:grpSpPr>
        <p:sp>
          <p:nvSpPr>
            <p:cNvPr id="143371" name="Rectangle 5"/>
            <p:cNvSpPr>
              <a:spLocks noChangeArrowheads="1"/>
            </p:cNvSpPr>
            <p:nvPr/>
          </p:nvSpPr>
          <p:spPr bwMode="auto">
            <a:xfrm>
              <a:off x="0" y="0"/>
              <a:ext cx="5760" cy="4320"/>
            </a:xfrm>
            <a:prstGeom prst="rect">
              <a:avLst/>
            </a:prstGeom>
            <a:solidFill>
              <a:schemeClr val="bg1"/>
            </a:solidFill>
            <a:ln w="9525">
              <a:noFill/>
              <a:miter lim="800000"/>
              <a:headEnd/>
              <a:tailEnd/>
            </a:ln>
          </p:spPr>
          <p:txBody>
            <a:bodyPr wrap="none" anchor="ctr"/>
            <a:lstStyle/>
            <a:p>
              <a:endParaRPr lang="zh-CN" altLang="en-US"/>
            </a:p>
          </p:txBody>
        </p:sp>
        <p:pic>
          <p:nvPicPr>
            <p:cNvPr id="143372" name="Picture 6" descr="7-13"/>
            <p:cNvPicPr>
              <a:picLocks noChangeAspect="1" noChangeArrowheads="1"/>
            </p:cNvPicPr>
            <p:nvPr/>
          </p:nvPicPr>
          <p:blipFill>
            <a:blip r:embed="rId2"/>
            <a:srcRect/>
            <a:stretch>
              <a:fillRect/>
            </a:stretch>
          </p:blipFill>
          <p:spPr bwMode="auto">
            <a:xfrm>
              <a:off x="528" y="0"/>
              <a:ext cx="4656" cy="4320"/>
            </a:xfrm>
            <a:prstGeom prst="rect">
              <a:avLst/>
            </a:prstGeom>
            <a:noFill/>
            <a:ln w="9525">
              <a:noFill/>
              <a:miter lim="800000"/>
              <a:headEnd/>
              <a:tailEnd/>
            </a:ln>
          </p:spPr>
        </p:pic>
      </p:grpSp>
      <p:sp>
        <p:nvSpPr>
          <p:cNvPr id="1388551" name="Line 7"/>
          <p:cNvSpPr>
            <a:spLocks noChangeShapeType="1"/>
          </p:cNvSpPr>
          <p:nvPr/>
        </p:nvSpPr>
        <p:spPr bwMode="auto">
          <a:xfrm>
            <a:off x="2311400" y="1268413"/>
            <a:ext cx="5861050" cy="0"/>
          </a:xfrm>
          <a:prstGeom prst="line">
            <a:avLst/>
          </a:prstGeom>
          <a:noFill/>
          <a:ln w="28575">
            <a:solidFill>
              <a:srgbClr val="FF0000"/>
            </a:solidFill>
            <a:round/>
            <a:headEnd/>
            <a:tailEnd/>
          </a:ln>
        </p:spPr>
        <p:txBody>
          <a:bodyPr/>
          <a:lstStyle/>
          <a:p>
            <a:endParaRPr lang="zh-CN" altLang="en-US"/>
          </a:p>
        </p:txBody>
      </p:sp>
      <p:sp>
        <p:nvSpPr>
          <p:cNvPr id="1388552" name="Line 8"/>
          <p:cNvSpPr>
            <a:spLocks noChangeShapeType="1"/>
          </p:cNvSpPr>
          <p:nvPr/>
        </p:nvSpPr>
        <p:spPr bwMode="auto">
          <a:xfrm>
            <a:off x="2339975" y="2781300"/>
            <a:ext cx="1223963" cy="0"/>
          </a:xfrm>
          <a:prstGeom prst="line">
            <a:avLst/>
          </a:prstGeom>
          <a:noFill/>
          <a:ln w="28575">
            <a:solidFill>
              <a:srgbClr val="FFFF00"/>
            </a:solidFill>
            <a:round/>
            <a:headEnd/>
            <a:tailEnd/>
          </a:ln>
        </p:spPr>
        <p:txBody>
          <a:bodyPr/>
          <a:lstStyle/>
          <a:p>
            <a:endParaRPr lang="zh-CN" altLang="en-US"/>
          </a:p>
        </p:txBody>
      </p:sp>
      <p:sp>
        <p:nvSpPr>
          <p:cNvPr id="1388553" name="Line 9"/>
          <p:cNvSpPr>
            <a:spLocks noChangeShapeType="1"/>
          </p:cNvSpPr>
          <p:nvPr/>
        </p:nvSpPr>
        <p:spPr bwMode="auto">
          <a:xfrm>
            <a:off x="2311400" y="4826000"/>
            <a:ext cx="2303463" cy="0"/>
          </a:xfrm>
          <a:prstGeom prst="line">
            <a:avLst/>
          </a:prstGeom>
          <a:noFill/>
          <a:ln w="28575">
            <a:solidFill>
              <a:srgbClr val="FFFF00"/>
            </a:solidFill>
            <a:round/>
            <a:headEnd/>
            <a:tailEnd/>
          </a:ln>
        </p:spPr>
        <p:txBody>
          <a:bodyPr/>
          <a:lstStyle/>
          <a:p>
            <a:endParaRPr lang="zh-CN" altLang="en-US"/>
          </a:p>
        </p:txBody>
      </p:sp>
      <p:sp>
        <p:nvSpPr>
          <p:cNvPr id="1388554" name="Line 10"/>
          <p:cNvSpPr>
            <a:spLocks noChangeShapeType="1"/>
          </p:cNvSpPr>
          <p:nvPr/>
        </p:nvSpPr>
        <p:spPr bwMode="auto">
          <a:xfrm>
            <a:off x="2195513" y="6338888"/>
            <a:ext cx="1081087" cy="0"/>
          </a:xfrm>
          <a:prstGeom prst="line">
            <a:avLst/>
          </a:prstGeom>
          <a:noFill/>
          <a:ln w="28575">
            <a:solidFill>
              <a:srgbClr val="FFFF00"/>
            </a:solidFill>
            <a:round/>
            <a:headEnd/>
            <a:tailE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885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885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885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88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8551" grpId="0" animBg="1"/>
      <p:bldP spid="1388552" grpId="0" animBg="1"/>
      <p:bldP spid="1388553" grpId="0" animBg="1"/>
      <p:bldP spid="1388554"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62" name="Rectangle 2"/>
          <p:cNvSpPr>
            <a:spLocks noGrp="1" noChangeArrowheads="1"/>
          </p:cNvSpPr>
          <p:nvPr>
            <p:ph type="title"/>
          </p:nvPr>
        </p:nvSpPr>
        <p:spPr/>
        <p:txBody>
          <a:bodyPr/>
          <a:lstStyle/>
          <a:p>
            <a:pPr>
              <a:defRPr/>
            </a:pPr>
            <a:r>
              <a:rPr lang="en-US" altLang="zh-CN" sz="3600">
                <a:effectLst>
                  <a:outerShdw blurRad="38100" dist="38100" dir="2700000" algn="tl">
                    <a:srgbClr val="C0C0C0"/>
                  </a:outerShdw>
                </a:effectLst>
                <a:latin typeface="Arial" charset="0"/>
              </a:rPr>
              <a:t>telnet SMTP server</a:t>
            </a:r>
          </a:p>
        </p:txBody>
      </p:sp>
      <p:sp>
        <p:nvSpPr>
          <p:cNvPr id="144389" name="Rectangle 17"/>
          <p:cNvSpPr>
            <a:spLocks noChangeArrowheads="1"/>
          </p:cNvSpPr>
          <p:nvPr/>
        </p:nvSpPr>
        <p:spPr bwMode="auto">
          <a:xfrm>
            <a:off x="395288" y="1700213"/>
            <a:ext cx="5976937" cy="3025775"/>
          </a:xfrm>
          <a:prstGeom prst="rect">
            <a:avLst/>
          </a:prstGeom>
          <a:noFill/>
          <a:ln w="9525">
            <a:noFill/>
            <a:miter lim="800000"/>
            <a:headEnd/>
            <a:tailEnd/>
          </a:ln>
        </p:spPr>
        <p:txBody>
          <a:bodyPr/>
          <a:lstStyle/>
          <a:p>
            <a:pPr marL="342900" indent="-342900" algn="l" eaLnBrk="0" hangingPunct="0">
              <a:spcBef>
                <a:spcPct val="20000"/>
              </a:spcBef>
              <a:buClrTx/>
              <a:buFontTx/>
              <a:buBlip>
                <a:blip r:embed="rId2"/>
              </a:buBlip>
            </a:pPr>
            <a:r>
              <a:rPr kumimoji="0" lang="en-US" altLang="zh-CN" sz="2400" i="1">
                <a:solidFill>
                  <a:schemeClr val="accent2"/>
                </a:solidFill>
                <a:latin typeface="Comic Sans MS" pitchFamily="66" charset="0"/>
                <a:ea typeface="宋体" pitchFamily="2" charset="-122"/>
              </a:rPr>
              <a:t>Example:</a:t>
            </a:r>
          </a:p>
          <a:p>
            <a:pPr marL="742950" lvl="1" indent="-285750" algn="l" eaLnBrk="0" hangingPunct="0">
              <a:spcBef>
                <a:spcPct val="20000"/>
              </a:spcBef>
              <a:buClrTx/>
              <a:buFontTx/>
              <a:buBlip>
                <a:blip r:embed="rId3"/>
              </a:buBlip>
            </a:pPr>
            <a:r>
              <a:rPr kumimoji="0" lang="en-US" altLang="zh-CN" sz="2000" i="1">
                <a:latin typeface="Comic Sans MS" pitchFamily="66" charset="0"/>
                <a:ea typeface="宋体" pitchFamily="2" charset="-122"/>
              </a:rPr>
              <a:t>telnet nankai.edu.cn 25</a:t>
            </a:r>
            <a:endParaRPr kumimoji="0" lang="en-US" altLang="zh-CN" sz="2000">
              <a:latin typeface="Comic Sans MS" pitchFamily="66" charset="0"/>
              <a:ea typeface="宋体" pitchFamily="2" charset="-122"/>
            </a:endParaRPr>
          </a:p>
        </p:txBody>
      </p:sp>
      <p:sp>
        <p:nvSpPr>
          <p:cNvPr id="6" name="标题 1">
            <a:extLst>
              <a:ext uri="{FF2B5EF4-FFF2-40B4-BE49-F238E27FC236}">
                <a16:creationId xmlns:a16="http://schemas.microsoft.com/office/drawing/2014/main" id="{F4713823-28CB-42BF-A27F-83090862FAEE}"/>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0"/>
          </p:nvPr>
        </p:nvSpPr>
        <p:spPr/>
        <p:txBody>
          <a:bodyPr/>
          <a:lstStyle/>
          <a:p>
            <a:pPr>
              <a:defRPr/>
            </a:pPr>
            <a:r>
              <a:rPr lang="en-US" altLang="ko-KR"/>
              <a:t>Copyright © Xu Jingdong, All right reserved</a:t>
            </a:r>
            <a:endParaRPr lang="ko-KR" altLang="en-US"/>
          </a:p>
        </p:txBody>
      </p:sp>
      <p:sp>
        <p:nvSpPr>
          <p:cNvPr id="6" name="灯片编号占位符 5"/>
          <p:cNvSpPr>
            <a:spLocks noGrp="1"/>
          </p:cNvSpPr>
          <p:nvPr>
            <p:ph type="sldNum" sz="quarter" idx="11"/>
          </p:nvPr>
        </p:nvSpPr>
        <p:spPr bwMode="auto">
          <a:xfrm>
            <a:off x="6877050" y="18891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lnSpc>
                <a:spcPct val="100000"/>
              </a:lnSpc>
              <a:spcBef>
                <a:spcPct val="0"/>
              </a:spcBef>
              <a:spcAft>
                <a:spcPct val="0"/>
              </a:spcAft>
              <a:buClrTx/>
              <a:buFontTx/>
              <a:buNone/>
              <a:defRPr kumimoji="1" sz="1400" kern="1200">
                <a:solidFill>
                  <a:schemeClr val="tx1"/>
                </a:solidFill>
                <a:latin typeface="Times New Roman" pitchFamily="18" charset="0"/>
                <a:ea typeface="+mn-ea"/>
                <a:cs typeface="+mn-cs"/>
              </a:defRPr>
            </a:lvl1pPr>
            <a:lvl2pPr marL="4572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2pPr>
            <a:lvl3pPr marL="9144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3pPr>
            <a:lvl4pPr marL="13716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4pPr>
            <a:lvl5pPr marL="18288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800"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800"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800"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800" kern="1200">
                <a:solidFill>
                  <a:schemeClr val="tx1"/>
                </a:solidFill>
                <a:latin typeface="Times New Roman" pitchFamily="18" charset="0"/>
                <a:ea typeface="楷体_GB2312" pitchFamily="49" charset="-122"/>
                <a:cs typeface="+mn-cs"/>
              </a:defRPr>
            </a:lvl9pPr>
          </a:lstStyle>
          <a:p>
            <a:pPr>
              <a:defRPr/>
            </a:pPr>
            <a:fld id="{045A40ED-4489-4047-8F0A-9D6E51E18D72}" type="slidenum">
              <a:rPr lang="en-US" altLang="zh-CN" smtClean="0"/>
              <a:pPr>
                <a:defRPr/>
              </a:pPr>
              <a:t>112</a:t>
            </a:fld>
            <a:endParaRPr lang="en-US" altLang="zh-CN"/>
          </a:p>
        </p:txBody>
      </p:sp>
      <p:sp>
        <p:nvSpPr>
          <p:cNvPr id="1584130" name="Rectangle 2"/>
          <p:cNvSpPr>
            <a:spLocks noGrp="1" noChangeArrowheads="1"/>
          </p:cNvSpPr>
          <p:nvPr>
            <p:ph type="title"/>
          </p:nvPr>
        </p:nvSpPr>
        <p:spPr/>
        <p:txBody>
          <a:bodyPr/>
          <a:lstStyle/>
          <a:p>
            <a:pPr>
              <a:defRPr/>
            </a:pPr>
            <a:r>
              <a:rPr lang="en-US" altLang="zh-CN" sz="3600">
                <a:effectLst>
                  <a:outerShdw blurRad="38100" dist="38100" dir="2700000" algn="tl">
                    <a:srgbClr val="C0C0C0"/>
                  </a:outerShdw>
                </a:effectLst>
                <a:latin typeface="Arial" charset="0"/>
              </a:rPr>
              <a:t>telnet SMTP server</a:t>
            </a:r>
          </a:p>
        </p:txBody>
      </p:sp>
      <p:sp>
        <p:nvSpPr>
          <p:cNvPr id="145413" name="Rectangle 3"/>
          <p:cNvSpPr>
            <a:spLocks noChangeArrowheads="1"/>
          </p:cNvSpPr>
          <p:nvPr/>
        </p:nvSpPr>
        <p:spPr bwMode="auto">
          <a:xfrm>
            <a:off x="395288" y="1700213"/>
            <a:ext cx="5976937" cy="3025775"/>
          </a:xfrm>
          <a:prstGeom prst="rect">
            <a:avLst/>
          </a:prstGeom>
          <a:noFill/>
          <a:ln w="9525">
            <a:noFill/>
            <a:miter lim="800000"/>
            <a:headEnd/>
            <a:tailEnd/>
          </a:ln>
        </p:spPr>
        <p:txBody>
          <a:bodyPr/>
          <a:lstStyle/>
          <a:p>
            <a:pPr marL="342900" indent="-342900" algn="l" eaLnBrk="0" hangingPunct="0">
              <a:spcBef>
                <a:spcPct val="20000"/>
              </a:spcBef>
              <a:buClrTx/>
              <a:buFontTx/>
              <a:buBlip>
                <a:blip r:embed="rId2"/>
              </a:buBlip>
            </a:pPr>
            <a:r>
              <a:rPr kumimoji="0" lang="en-US" altLang="zh-CN" sz="2400" i="1">
                <a:solidFill>
                  <a:schemeClr val="accent2"/>
                </a:solidFill>
                <a:latin typeface="Comic Sans MS" pitchFamily="66" charset="0"/>
                <a:ea typeface="宋体" pitchFamily="2" charset="-122"/>
              </a:rPr>
              <a:t>Example:</a:t>
            </a:r>
          </a:p>
          <a:p>
            <a:pPr marL="742950" lvl="1" indent="-285750" algn="l" eaLnBrk="0" hangingPunct="0">
              <a:spcBef>
                <a:spcPct val="20000"/>
              </a:spcBef>
              <a:buClrTx/>
              <a:buFontTx/>
              <a:buBlip>
                <a:blip r:embed="rId3"/>
              </a:buBlip>
            </a:pPr>
            <a:r>
              <a:rPr kumimoji="0" lang="en-US" altLang="zh-CN" sz="2000" i="1">
                <a:latin typeface="Comic Sans MS" pitchFamily="66" charset="0"/>
                <a:ea typeface="宋体" pitchFamily="2" charset="-122"/>
              </a:rPr>
              <a:t>telnet nankai.edu.cn 25</a:t>
            </a:r>
            <a:endParaRPr kumimoji="0" lang="en-US" altLang="zh-CN" sz="2000">
              <a:latin typeface="Comic Sans MS" pitchFamily="66" charset="0"/>
              <a:ea typeface="宋体" pitchFamily="2" charset="-122"/>
            </a:endParaRPr>
          </a:p>
        </p:txBody>
      </p:sp>
      <p:pic>
        <p:nvPicPr>
          <p:cNvPr id="145414" name="Picture 4"/>
          <p:cNvPicPr>
            <a:picLocks noGrp="1" noChangeAspect="1" noChangeArrowheads="1"/>
          </p:cNvPicPr>
          <p:nvPr>
            <p:ph sz="half" idx="2"/>
          </p:nvPr>
        </p:nvPicPr>
        <p:blipFill>
          <a:blip r:embed="rId4"/>
          <a:srcRect/>
          <a:stretch>
            <a:fillRect/>
          </a:stretch>
        </p:blipFill>
        <p:spPr>
          <a:xfrm>
            <a:off x="0" y="0"/>
            <a:ext cx="9144000" cy="6859588"/>
          </a:xfrm>
          <a:noFill/>
        </p:spPr>
      </p:pic>
      <p:cxnSp>
        <p:nvCxnSpPr>
          <p:cNvPr id="145415" name="直接连接符 7"/>
          <p:cNvCxnSpPr>
            <a:cxnSpLocks noChangeShapeType="1"/>
          </p:cNvCxnSpPr>
          <p:nvPr/>
        </p:nvCxnSpPr>
        <p:spPr bwMode="auto">
          <a:xfrm>
            <a:off x="65088" y="857250"/>
            <a:ext cx="2000250" cy="1588"/>
          </a:xfrm>
          <a:prstGeom prst="line">
            <a:avLst/>
          </a:prstGeom>
          <a:noFill/>
          <a:ln w="28575" algn="ctr">
            <a:solidFill>
              <a:srgbClr val="FF0000"/>
            </a:solidFill>
            <a:round/>
            <a:headEnd/>
            <a:tailEnd/>
          </a:ln>
        </p:spPr>
      </p:cxnSp>
      <p:cxnSp>
        <p:nvCxnSpPr>
          <p:cNvPr id="145416" name="直接连接符 8"/>
          <p:cNvCxnSpPr>
            <a:cxnSpLocks noChangeShapeType="1"/>
          </p:cNvCxnSpPr>
          <p:nvPr/>
        </p:nvCxnSpPr>
        <p:spPr bwMode="auto">
          <a:xfrm>
            <a:off x="53975" y="1301750"/>
            <a:ext cx="3143250" cy="1588"/>
          </a:xfrm>
          <a:prstGeom prst="line">
            <a:avLst/>
          </a:prstGeom>
          <a:noFill/>
          <a:ln w="28575" algn="ctr">
            <a:solidFill>
              <a:srgbClr val="FF0000"/>
            </a:solidFill>
            <a:round/>
            <a:headEnd/>
            <a:tailEnd/>
          </a:ln>
        </p:spPr>
      </p:cxnSp>
      <p:cxnSp>
        <p:nvCxnSpPr>
          <p:cNvPr id="145417" name="直接连接符 13"/>
          <p:cNvCxnSpPr>
            <a:cxnSpLocks noChangeShapeType="1"/>
          </p:cNvCxnSpPr>
          <p:nvPr/>
        </p:nvCxnSpPr>
        <p:spPr bwMode="auto">
          <a:xfrm>
            <a:off x="65088" y="1752600"/>
            <a:ext cx="2857500" cy="1588"/>
          </a:xfrm>
          <a:prstGeom prst="line">
            <a:avLst/>
          </a:prstGeom>
          <a:noFill/>
          <a:ln w="28575" algn="ctr">
            <a:solidFill>
              <a:srgbClr val="FF0000"/>
            </a:solidFill>
            <a:round/>
            <a:headEnd/>
            <a:tailEnd/>
          </a:ln>
        </p:spPr>
      </p:cxnSp>
      <p:cxnSp>
        <p:nvCxnSpPr>
          <p:cNvPr id="145418" name="直接连接符 15"/>
          <p:cNvCxnSpPr>
            <a:cxnSpLocks noChangeShapeType="1"/>
          </p:cNvCxnSpPr>
          <p:nvPr/>
        </p:nvCxnSpPr>
        <p:spPr bwMode="auto">
          <a:xfrm>
            <a:off x="66675" y="2203450"/>
            <a:ext cx="428625" cy="1588"/>
          </a:xfrm>
          <a:prstGeom prst="line">
            <a:avLst/>
          </a:prstGeom>
          <a:noFill/>
          <a:ln w="28575" algn="ctr">
            <a:solidFill>
              <a:srgbClr val="FF0000"/>
            </a:solidFill>
            <a:round/>
            <a:headEnd/>
            <a:tailEnd/>
          </a:ln>
        </p:spPr>
      </p:cxn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11"/>
          </p:nvPr>
        </p:nvSpPr>
        <p:spPr bwMode="auto">
          <a:xfrm>
            <a:off x="6877050" y="18891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lnSpc>
                <a:spcPct val="100000"/>
              </a:lnSpc>
              <a:spcBef>
                <a:spcPct val="0"/>
              </a:spcBef>
              <a:spcAft>
                <a:spcPct val="0"/>
              </a:spcAft>
              <a:buClrTx/>
              <a:buFontTx/>
              <a:buNone/>
              <a:defRPr kumimoji="1" sz="1400" kern="1200">
                <a:solidFill>
                  <a:schemeClr val="tx1"/>
                </a:solidFill>
                <a:latin typeface="Times New Roman" pitchFamily="18" charset="0"/>
                <a:ea typeface="+mn-ea"/>
                <a:cs typeface="+mn-cs"/>
              </a:defRPr>
            </a:lvl1pPr>
            <a:lvl2pPr marL="4572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2pPr>
            <a:lvl3pPr marL="9144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3pPr>
            <a:lvl4pPr marL="13716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4pPr>
            <a:lvl5pPr marL="18288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800"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800"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800"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800" kern="1200">
                <a:solidFill>
                  <a:schemeClr val="tx1"/>
                </a:solidFill>
                <a:latin typeface="Times New Roman" pitchFamily="18" charset="0"/>
                <a:ea typeface="楷体_GB2312" pitchFamily="49" charset="-122"/>
                <a:cs typeface="+mn-cs"/>
              </a:defRPr>
            </a:lvl9pPr>
          </a:lstStyle>
          <a:p>
            <a:pPr>
              <a:defRPr/>
            </a:pPr>
            <a:fld id="{8DC642FC-417A-404D-B5BA-30A602EC159A}" type="slidenum">
              <a:rPr lang="en-US" altLang="zh-CN" smtClean="0"/>
              <a:pPr>
                <a:defRPr/>
              </a:pPr>
              <a:t>113</a:t>
            </a:fld>
            <a:endParaRPr lang="en-US" altLang="zh-CN"/>
          </a:p>
        </p:txBody>
      </p:sp>
      <p:sp>
        <p:nvSpPr>
          <p:cNvPr id="1575938" name="Rectangle 2"/>
          <p:cNvSpPr>
            <a:spLocks noGrp="1" noChangeArrowheads="1"/>
          </p:cNvSpPr>
          <p:nvPr>
            <p:ph type="title"/>
          </p:nvPr>
        </p:nvSpPr>
        <p:spPr/>
        <p:txBody>
          <a:bodyPr/>
          <a:lstStyle/>
          <a:p>
            <a:pPr>
              <a:defRPr/>
            </a:pPr>
            <a:r>
              <a:rPr lang="en-US" altLang="zh-CN" sz="3600">
                <a:effectLst>
                  <a:outerShdw blurRad="38100" dist="38100" dir="2700000" algn="tl">
                    <a:srgbClr val="C0C0C0"/>
                  </a:outerShdw>
                </a:effectLst>
                <a:latin typeface="Arial" charset="0"/>
              </a:rPr>
              <a:t>telnet POP3 server</a:t>
            </a:r>
          </a:p>
        </p:txBody>
      </p:sp>
      <p:sp>
        <p:nvSpPr>
          <p:cNvPr id="146437" name="Rectangle 3"/>
          <p:cNvSpPr>
            <a:spLocks noChangeArrowheads="1"/>
          </p:cNvSpPr>
          <p:nvPr/>
        </p:nvSpPr>
        <p:spPr bwMode="auto">
          <a:xfrm>
            <a:off x="395288" y="1700213"/>
            <a:ext cx="5976937" cy="3025775"/>
          </a:xfrm>
          <a:prstGeom prst="rect">
            <a:avLst/>
          </a:prstGeom>
          <a:noFill/>
          <a:ln w="9525">
            <a:noFill/>
            <a:miter lim="800000"/>
            <a:headEnd/>
            <a:tailEnd/>
          </a:ln>
        </p:spPr>
        <p:txBody>
          <a:bodyPr/>
          <a:lstStyle/>
          <a:p>
            <a:pPr marL="342900" indent="-342900" algn="l" eaLnBrk="0" hangingPunct="0">
              <a:spcBef>
                <a:spcPct val="20000"/>
              </a:spcBef>
              <a:buClrTx/>
              <a:buFontTx/>
              <a:buBlip>
                <a:blip r:embed="rId3"/>
              </a:buBlip>
            </a:pPr>
            <a:r>
              <a:rPr kumimoji="0" lang="en-US" altLang="zh-CN" sz="2400" i="1">
                <a:solidFill>
                  <a:schemeClr val="accent2"/>
                </a:solidFill>
                <a:latin typeface="Comic Sans MS" pitchFamily="66" charset="0"/>
                <a:ea typeface="宋体" pitchFamily="2" charset="-122"/>
              </a:rPr>
              <a:t>Example:</a:t>
            </a:r>
          </a:p>
          <a:p>
            <a:pPr marL="742950" lvl="1" indent="-285750" algn="l" eaLnBrk="0" hangingPunct="0">
              <a:spcBef>
                <a:spcPct val="20000"/>
              </a:spcBef>
              <a:buClrTx/>
              <a:buFontTx/>
              <a:buBlip>
                <a:blip r:embed="rId4"/>
              </a:buBlip>
            </a:pPr>
            <a:r>
              <a:rPr kumimoji="0" lang="en-US" altLang="zh-CN" sz="2000" i="1">
                <a:latin typeface="Comic Sans MS" pitchFamily="66" charset="0"/>
                <a:ea typeface="宋体" pitchFamily="2" charset="-122"/>
              </a:rPr>
              <a:t>telnet nankai.edu.cn 110</a:t>
            </a:r>
            <a:endParaRPr kumimoji="0" lang="en-US" altLang="zh-CN" sz="2000">
              <a:latin typeface="Comic Sans MS" pitchFamily="66" charset="0"/>
              <a:ea typeface="宋体" pitchFamily="2" charset="-122"/>
            </a:endParaRPr>
          </a:p>
        </p:txBody>
      </p:sp>
      <p:pic>
        <p:nvPicPr>
          <p:cNvPr id="146438" name="Picture 10"/>
          <p:cNvPicPr>
            <a:picLocks noChangeAspect="1" noChangeArrowheads="1"/>
          </p:cNvPicPr>
          <p:nvPr/>
        </p:nvPicPr>
        <p:blipFill>
          <a:blip r:embed="rId5"/>
          <a:srcRect/>
          <a:stretch>
            <a:fillRect/>
          </a:stretch>
        </p:blipFill>
        <p:spPr bwMode="auto">
          <a:xfrm>
            <a:off x="4763" y="-114300"/>
            <a:ext cx="9134475" cy="7086600"/>
          </a:xfrm>
          <a:prstGeom prst="rect">
            <a:avLst/>
          </a:prstGeom>
          <a:noFill/>
          <a:ln w="9525">
            <a:noFill/>
            <a:miter lim="800000"/>
            <a:headEnd/>
            <a:tailEnd/>
          </a:ln>
        </p:spPr>
      </p:pic>
      <p:sp>
        <p:nvSpPr>
          <p:cNvPr id="146439" name="矩形 10"/>
          <p:cNvSpPr>
            <a:spLocks noChangeArrowheads="1"/>
          </p:cNvSpPr>
          <p:nvPr/>
        </p:nvSpPr>
        <p:spPr bwMode="auto">
          <a:xfrm>
            <a:off x="0" y="2286000"/>
            <a:ext cx="8858250" cy="2000250"/>
          </a:xfrm>
          <a:prstGeom prst="rect">
            <a:avLst/>
          </a:prstGeom>
          <a:noFill/>
          <a:ln w="28575" algn="ctr">
            <a:solidFill>
              <a:srgbClr val="FF0000"/>
            </a:solidFill>
            <a:round/>
            <a:headEnd/>
            <a:tailEnd/>
          </a:ln>
        </p:spPr>
        <p:txBody>
          <a:bodyPr/>
          <a:lstStyle/>
          <a:p>
            <a:pPr marL="342900" indent="-342900">
              <a:buFont typeface="Symbol" pitchFamily="18" charset="2"/>
              <a:buBlip>
                <a:blip r:embed="rId3"/>
              </a:buBlip>
            </a:pPr>
            <a:endParaRPr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bwMode="auto">
          <a:xfrm>
            <a:off x="6877050" y="18891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lnSpc>
                <a:spcPct val="100000"/>
              </a:lnSpc>
              <a:spcBef>
                <a:spcPct val="0"/>
              </a:spcBef>
              <a:spcAft>
                <a:spcPct val="0"/>
              </a:spcAft>
              <a:buClrTx/>
              <a:buFontTx/>
              <a:buNone/>
              <a:defRPr kumimoji="1" sz="1400" kern="1200">
                <a:solidFill>
                  <a:schemeClr val="tx1"/>
                </a:solidFill>
                <a:latin typeface="Times New Roman" pitchFamily="18" charset="0"/>
                <a:ea typeface="+mn-ea"/>
                <a:cs typeface="+mn-cs"/>
              </a:defRPr>
            </a:lvl1pPr>
            <a:lvl2pPr marL="4572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2pPr>
            <a:lvl3pPr marL="9144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3pPr>
            <a:lvl4pPr marL="13716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4pPr>
            <a:lvl5pPr marL="18288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800"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800"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800"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800" kern="1200">
                <a:solidFill>
                  <a:schemeClr val="tx1"/>
                </a:solidFill>
                <a:latin typeface="Times New Roman" pitchFamily="18" charset="0"/>
                <a:ea typeface="楷体_GB2312" pitchFamily="49" charset="-122"/>
                <a:cs typeface="+mn-cs"/>
              </a:defRPr>
            </a:lvl9pPr>
          </a:lstStyle>
          <a:p>
            <a:pPr>
              <a:defRPr/>
            </a:pPr>
            <a:fld id="{8DC642FC-417A-404D-B5BA-30A602EC159A}" type="slidenum">
              <a:rPr lang="en-US" altLang="zh-CN" smtClean="0"/>
              <a:pPr>
                <a:defRPr/>
              </a:pPr>
              <a:t>114</a:t>
            </a:fld>
            <a:endParaRPr lang="en-US" altLang="zh-CN"/>
          </a:p>
        </p:txBody>
      </p:sp>
      <p:sp>
        <p:nvSpPr>
          <p:cNvPr id="1529858" name="Rectangle 2"/>
          <p:cNvSpPr>
            <a:spLocks noGrp="1" noChangeArrowheads="1"/>
          </p:cNvSpPr>
          <p:nvPr>
            <p:ph type="title"/>
          </p:nvPr>
        </p:nvSpPr>
        <p:spPr/>
        <p:txBody>
          <a:bodyPr/>
          <a:lstStyle/>
          <a:p>
            <a:pPr>
              <a:defRPr/>
            </a:pPr>
            <a:r>
              <a:rPr lang="en-US" altLang="zh-CN" sz="3600">
                <a:effectLst>
                  <a:outerShdw blurRad="38100" dist="38100" dir="2700000" algn="tl">
                    <a:srgbClr val="C0C0C0"/>
                  </a:outerShdw>
                </a:effectLst>
                <a:latin typeface="Arial" charset="0"/>
              </a:rPr>
              <a:t>telnet POP3 server</a:t>
            </a:r>
          </a:p>
        </p:txBody>
      </p:sp>
      <p:sp>
        <p:nvSpPr>
          <p:cNvPr id="21510" name="Rectangle 12"/>
          <p:cNvSpPr>
            <a:spLocks noChangeArrowheads="1"/>
          </p:cNvSpPr>
          <p:nvPr/>
        </p:nvSpPr>
        <p:spPr bwMode="auto">
          <a:xfrm>
            <a:off x="395288" y="1700213"/>
            <a:ext cx="5976937" cy="3025775"/>
          </a:xfrm>
          <a:prstGeom prst="rect">
            <a:avLst/>
          </a:prstGeom>
          <a:noFill/>
          <a:ln w="9525">
            <a:noFill/>
            <a:miter lim="800000"/>
            <a:headEnd/>
            <a:tailEnd/>
          </a:ln>
        </p:spPr>
        <p:txBody>
          <a:bodyPr/>
          <a:lstStyle/>
          <a:p>
            <a:pPr marL="342900" indent="-342900" algn="l" eaLnBrk="0" hangingPunct="0">
              <a:spcBef>
                <a:spcPct val="20000"/>
              </a:spcBef>
              <a:buClrTx/>
              <a:buFontTx/>
              <a:buBlip>
                <a:blip r:embed="rId3"/>
              </a:buBlip>
            </a:pPr>
            <a:r>
              <a:rPr kumimoji="0" lang="en-US" altLang="zh-CN" sz="2400" i="1">
                <a:solidFill>
                  <a:schemeClr val="accent2"/>
                </a:solidFill>
                <a:latin typeface="Comic Sans MS" pitchFamily="66" charset="0"/>
                <a:ea typeface="宋体" pitchFamily="2" charset="-122"/>
              </a:rPr>
              <a:t>Example:</a:t>
            </a:r>
          </a:p>
          <a:p>
            <a:pPr marL="742950" lvl="1" indent="-285750" algn="l" eaLnBrk="0" hangingPunct="0">
              <a:spcBef>
                <a:spcPct val="20000"/>
              </a:spcBef>
              <a:buClrTx/>
              <a:buFontTx/>
              <a:buBlip>
                <a:blip r:embed="rId4"/>
              </a:buBlip>
            </a:pPr>
            <a:r>
              <a:rPr kumimoji="0" lang="en-US" altLang="zh-CN" sz="2000" i="1">
                <a:latin typeface="Comic Sans MS" pitchFamily="66" charset="0"/>
                <a:ea typeface="宋体" pitchFamily="2" charset="-122"/>
              </a:rPr>
              <a:t>telnet nankai.edu.cn 110</a:t>
            </a:r>
            <a:endParaRPr kumimoji="0" lang="en-US" altLang="zh-CN" sz="2000">
              <a:latin typeface="Comic Sans MS" pitchFamily="66" charset="0"/>
              <a:ea typeface="宋体" pitchFamily="2" charset="-122"/>
            </a:endParaRPr>
          </a:p>
        </p:txBody>
      </p:sp>
      <p:graphicFrame>
        <p:nvGraphicFramePr>
          <p:cNvPr id="21506" name="Object 11"/>
          <p:cNvGraphicFramePr>
            <a:graphicFrameLocks noGrp="1" noChangeAspect="1"/>
          </p:cNvGraphicFramePr>
          <p:nvPr>
            <p:ph idx="1"/>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31840" name="位图图像" r:id="rId5" imgW="6361905" imgH="4571429" progId="Paint.Picture">
                  <p:embed/>
                </p:oleObj>
              </mc:Choice>
              <mc:Fallback>
                <p:oleObj name="位图图像" r:id="rId5" imgW="6361905" imgH="4571429" progId="Paint.Picture">
                  <p:embed/>
                  <p:pic>
                    <p:nvPicPr>
                      <p:cNvPr id="21506" name="Object 11"/>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11" name="Line 17"/>
          <p:cNvSpPr>
            <a:spLocks noChangeShapeType="1"/>
          </p:cNvSpPr>
          <p:nvPr/>
        </p:nvSpPr>
        <p:spPr bwMode="auto">
          <a:xfrm>
            <a:off x="900113" y="3838575"/>
            <a:ext cx="2087562" cy="0"/>
          </a:xfrm>
          <a:prstGeom prst="line">
            <a:avLst/>
          </a:prstGeom>
          <a:noFill/>
          <a:ln w="28575">
            <a:solidFill>
              <a:srgbClr val="FF0000"/>
            </a:solidFill>
            <a:round/>
            <a:headEnd/>
            <a:tailEnd/>
          </a:ln>
        </p:spPr>
        <p:txBody>
          <a:bodyPr/>
          <a:lstStyle/>
          <a:p>
            <a:endParaRPr lang="zh-CN"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bwMode="auto">
          <a:xfrm>
            <a:off x="6877050" y="18891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lnSpc>
                <a:spcPct val="100000"/>
              </a:lnSpc>
              <a:spcBef>
                <a:spcPct val="0"/>
              </a:spcBef>
              <a:spcAft>
                <a:spcPct val="0"/>
              </a:spcAft>
              <a:buClrTx/>
              <a:buFontTx/>
              <a:buNone/>
              <a:defRPr kumimoji="1" sz="1400" kern="1200">
                <a:solidFill>
                  <a:schemeClr val="tx1"/>
                </a:solidFill>
                <a:latin typeface="Times New Roman" pitchFamily="18" charset="0"/>
                <a:ea typeface="+mn-ea"/>
                <a:cs typeface="+mn-cs"/>
              </a:defRPr>
            </a:lvl1pPr>
            <a:lvl2pPr marL="4572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2pPr>
            <a:lvl3pPr marL="9144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3pPr>
            <a:lvl4pPr marL="13716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4pPr>
            <a:lvl5pPr marL="18288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800"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800"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800"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800" kern="1200">
                <a:solidFill>
                  <a:schemeClr val="tx1"/>
                </a:solidFill>
                <a:latin typeface="Times New Roman" pitchFamily="18" charset="0"/>
                <a:ea typeface="楷体_GB2312" pitchFamily="49" charset="-122"/>
                <a:cs typeface="+mn-cs"/>
              </a:defRPr>
            </a:lvl9pPr>
          </a:lstStyle>
          <a:p>
            <a:pPr>
              <a:defRPr/>
            </a:pPr>
            <a:fld id="{8DC642FC-417A-404D-B5BA-30A602EC159A}" type="slidenum">
              <a:rPr lang="en-US" altLang="zh-CN" smtClean="0"/>
              <a:pPr>
                <a:defRPr/>
              </a:pPr>
              <a:t>115</a:t>
            </a:fld>
            <a:endParaRPr lang="en-US" altLang="zh-CN"/>
          </a:p>
        </p:txBody>
      </p:sp>
      <p:sp>
        <p:nvSpPr>
          <p:cNvPr id="1530882" name="Rectangle 2"/>
          <p:cNvSpPr>
            <a:spLocks noGrp="1" noChangeArrowheads="1"/>
          </p:cNvSpPr>
          <p:nvPr>
            <p:ph type="title"/>
          </p:nvPr>
        </p:nvSpPr>
        <p:spPr/>
        <p:txBody>
          <a:bodyPr/>
          <a:lstStyle/>
          <a:p>
            <a:pPr>
              <a:defRPr/>
            </a:pPr>
            <a:r>
              <a:rPr lang="en-US" altLang="zh-CN" sz="3600">
                <a:effectLst>
                  <a:outerShdw blurRad="38100" dist="38100" dir="2700000" algn="tl">
                    <a:srgbClr val="C0C0C0"/>
                  </a:outerShdw>
                </a:effectLst>
                <a:latin typeface="Arial" charset="0"/>
              </a:rPr>
              <a:t>telnet POP3 server</a:t>
            </a:r>
          </a:p>
        </p:txBody>
      </p:sp>
      <p:graphicFrame>
        <p:nvGraphicFramePr>
          <p:cNvPr id="22530" name="Object 4"/>
          <p:cNvGraphicFramePr>
            <a:graphicFrameLocks noGrp="1" noChangeAspect="1"/>
          </p:cNvGraphicFramePr>
          <p:nvPr>
            <p:ph idx="1"/>
          </p:nvPr>
        </p:nvGraphicFramePr>
        <p:xfrm>
          <a:off x="0" y="55563"/>
          <a:ext cx="9144000" cy="6788150"/>
        </p:xfrm>
        <a:graphic>
          <a:graphicData uri="http://schemas.openxmlformats.org/presentationml/2006/ole">
            <mc:AlternateContent xmlns:mc="http://schemas.openxmlformats.org/markup-compatibility/2006">
              <mc:Choice xmlns:v="urn:schemas-microsoft-com:vml" Requires="v">
                <p:oleObj spid="_x0000_s32864" name="位图图像" r:id="rId3" imgW="6361905" imgH="4896533" progId="Paint.Picture">
                  <p:embed/>
                </p:oleObj>
              </mc:Choice>
              <mc:Fallback>
                <p:oleObj name="位图图像" r:id="rId3" imgW="6361905" imgH="4896533" progId="Paint.Picture">
                  <p:embed/>
                  <p:pic>
                    <p:nvPicPr>
                      <p:cNvPr id="2253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5563"/>
                        <a:ext cx="9144000" cy="678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4" name="矩形 6"/>
          <p:cNvSpPr>
            <a:spLocks noChangeArrowheads="1"/>
          </p:cNvSpPr>
          <p:nvPr/>
        </p:nvSpPr>
        <p:spPr bwMode="auto">
          <a:xfrm>
            <a:off x="0" y="2786063"/>
            <a:ext cx="5572125" cy="3786187"/>
          </a:xfrm>
          <a:prstGeom prst="rect">
            <a:avLst/>
          </a:prstGeom>
          <a:noFill/>
          <a:ln w="28575" algn="ctr">
            <a:solidFill>
              <a:srgbClr val="FF0000"/>
            </a:solidFill>
            <a:round/>
            <a:headEnd/>
            <a:tailEnd/>
          </a:ln>
        </p:spPr>
        <p:txBody>
          <a:bodyPr/>
          <a:lstStyle/>
          <a:p>
            <a:pPr marL="342900" indent="-342900">
              <a:buFont typeface="Symbol" pitchFamily="18" charset="2"/>
              <a:buBlip>
                <a:blip r:embed="rId5"/>
              </a:buBlip>
            </a:pPr>
            <a:endParaRPr lang="zh-CN"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4"/>
          <p:cNvSpPr>
            <a:spLocks noGrp="1"/>
          </p:cNvSpPr>
          <p:nvPr>
            <p:ph type="ftr" sz="quarter" idx="10"/>
          </p:nvPr>
        </p:nvSpPr>
        <p:spPr/>
        <p:txBody>
          <a:bodyPr/>
          <a:lstStyle/>
          <a:p>
            <a:pPr>
              <a:defRPr/>
            </a:pPr>
            <a:r>
              <a:rPr lang="en-US" altLang="ko-KR"/>
              <a:t>Copyright © Xu Jingdong, All right reserved</a:t>
            </a:r>
            <a:endParaRPr lang="ko-KR" altLang="en-US"/>
          </a:p>
        </p:txBody>
      </p:sp>
      <p:sp>
        <p:nvSpPr>
          <p:cNvPr id="9" name="灯片编号占位符 5"/>
          <p:cNvSpPr>
            <a:spLocks noGrp="1"/>
          </p:cNvSpPr>
          <p:nvPr>
            <p:ph type="sldNum" sz="quarter" idx="11"/>
          </p:nvPr>
        </p:nvSpPr>
        <p:spPr bwMode="auto">
          <a:xfrm>
            <a:off x="6877050" y="18891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lnSpc>
                <a:spcPct val="100000"/>
              </a:lnSpc>
              <a:spcBef>
                <a:spcPct val="0"/>
              </a:spcBef>
              <a:spcAft>
                <a:spcPct val="0"/>
              </a:spcAft>
              <a:buClrTx/>
              <a:buFontTx/>
              <a:buNone/>
              <a:defRPr kumimoji="1" sz="1400" kern="1200">
                <a:solidFill>
                  <a:schemeClr val="tx1"/>
                </a:solidFill>
                <a:latin typeface="Times New Roman" pitchFamily="18" charset="0"/>
                <a:ea typeface="+mn-ea"/>
                <a:cs typeface="+mn-cs"/>
              </a:defRPr>
            </a:lvl1pPr>
            <a:lvl2pPr marL="4572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2pPr>
            <a:lvl3pPr marL="9144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3pPr>
            <a:lvl4pPr marL="13716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4pPr>
            <a:lvl5pPr marL="18288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800"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800"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800"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800" kern="1200">
                <a:solidFill>
                  <a:schemeClr val="tx1"/>
                </a:solidFill>
                <a:latin typeface="Times New Roman" pitchFamily="18" charset="0"/>
                <a:ea typeface="楷体_GB2312" pitchFamily="49" charset="-122"/>
                <a:cs typeface="+mn-cs"/>
              </a:defRPr>
            </a:lvl9pPr>
          </a:lstStyle>
          <a:p>
            <a:pPr>
              <a:defRPr/>
            </a:pPr>
            <a:fld id="{C69CD24F-D5FF-4C36-8E1F-580BC4329410}" type="slidenum">
              <a:rPr lang="en-US" altLang="zh-CN" smtClean="0"/>
              <a:pPr>
                <a:defRPr/>
              </a:pPr>
              <a:t>116</a:t>
            </a:fld>
            <a:endParaRPr lang="en-US" altLang="zh-CN"/>
          </a:p>
        </p:txBody>
      </p:sp>
      <p:sp>
        <p:nvSpPr>
          <p:cNvPr id="1526786" name="Rectangle 2"/>
          <p:cNvSpPr>
            <a:spLocks noGrp="1" noChangeArrowheads="1"/>
          </p:cNvSpPr>
          <p:nvPr>
            <p:ph type="title"/>
          </p:nvPr>
        </p:nvSpPr>
        <p:spPr>
          <a:xfrm>
            <a:off x="323850" y="609600"/>
            <a:ext cx="8496300" cy="874713"/>
          </a:xfrm>
        </p:spPr>
        <p:txBody>
          <a:bodyPr/>
          <a:lstStyle/>
          <a:p>
            <a:pPr>
              <a:defRPr/>
            </a:pPr>
            <a:r>
              <a:rPr lang="en-US" altLang="zh-CN" sz="3600">
                <a:effectLst>
                  <a:outerShdw blurRad="38100" dist="38100" dir="2700000" algn="tl">
                    <a:srgbClr val="C0C0C0"/>
                  </a:outerShdw>
                </a:effectLst>
                <a:latin typeface="Arial" charset="0"/>
              </a:rPr>
              <a:t>Mail Attachment(RFC 2183)</a:t>
            </a:r>
          </a:p>
        </p:txBody>
      </p:sp>
      <p:grpSp>
        <p:nvGrpSpPr>
          <p:cNvPr id="2" name="Group 9"/>
          <p:cNvGrpSpPr>
            <a:grpSpLocks/>
          </p:cNvGrpSpPr>
          <p:nvPr/>
        </p:nvGrpSpPr>
        <p:grpSpPr bwMode="auto">
          <a:xfrm>
            <a:off x="-28575" y="14288"/>
            <a:ext cx="9144000" cy="6843712"/>
            <a:chOff x="0" y="9"/>
            <a:chExt cx="5760" cy="4311"/>
          </a:xfrm>
        </p:grpSpPr>
        <p:graphicFrame>
          <p:nvGraphicFramePr>
            <p:cNvPr id="23554" name="Object 4"/>
            <p:cNvGraphicFramePr>
              <a:graphicFrameLocks noChangeAspect="1"/>
            </p:cNvGraphicFramePr>
            <p:nvPr/>
          </p:nvGraphicFramePr>
          <p:xfrm>
            <a:off x="46" y="9"/>
            <a:ext cx="5714" cy="4311"/>
          </p:xfrm>
          <a:graphic>
            <a:graphicData uri="http://schemas.openxmlformats.org/presentationml/2006/ole">
              <mc:AlternateContent xmlns:mc="http://schemas.openxmlformats.org/markup-compatibility/2006">
                <mc:Choice xmlns:v="urn:schemas-microsoft-com:vml" Requires="v">
                  <p:oleObj spid="_x0000_s33888" name="位图图像" r:id="rId4" imgW="8116433" imgH="6125430" progId="Paint.Picture">
                    <p:embed/>
                  </p:oleObj>
                </mc:Choice>
                <mc:Fallback>
                  <p:oleObj name="位图图像" r:id="rId4" imgW="8116433" imgH="6125430" progId="Paint.Picture">
                    <p:embed/>
                    <p:pic>
                      <p:nvPicPr>
                        <p:cNvPr id="2355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 y="9"/>
                          <a:ext cx="5714" cy="431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9" name="Line 5"/>
            <p:cNvSpPr>
              <a:spLocks noChangeShapeType="1"/>
            </p:cNvSpPr>
            <p:nvPr/>
          </p:nvSpPr>
          <p:spPr bwMode="auto">
            <a:xfrm flipV="1">
              <a:off x="1074" y="1820"/>
              <a:ext cx="1225" cy="0"/>
            </a:xfrm>
            <a:prstGeom prst="line">
              <a:avLst/>
            </a:prstGeom>
            <a:noFill/>
            <a:ln w="28575">
              <a:solidFill>
                <a:srgbClr val="FF0000"/>
              </a:solidFill>
              <a:round/>
              <a:headEnd/>
              <a:tailEnd/>
            </a:ln>
          </p:spPr>
          <p:txBody>
            <a:bodyPr/>
            <a:lstStyle/>
            <a:p>
              <a:endParaRPr lang="zh-CN" altLang="en-US"/>
            </a:p>
          </p:txBody>
        </p:sp>
        <p:sp>
          <p:nvSpPr>
            <p:cNvPr id="23560" name="Rectangle 6"/>
            <p:cNvSpPr>
              <a:spLocks noChangeArrowheads="1"/>
            </p:cNvSpPr>
            <p:nvPr/>
          </p:nvSpPr>
          <p:spPr bwMode="auto">
            <a:xfrm>
              <a:off x="27" y="2927"/>
              <a:ext cx="2562" cy="771"/>
            </a:xfrm>
            <a:prstGeom prst="rect">
              <a:avLst/>
            </a:prstGeom>
            <a:noFill/>
            <a:ln w="28575">
              <a:solidFill>
                <a:srgbClr val="FF0000"/>
              </a:solidFill>
              <a:miter lim="800000"/>
              <a:headEnd/>
              <a:tailEnd/>
            </a:ln>
          </p:spPr>
          <p:txBody>
            <a:bodyPr wrap="none" anchor="ctr"/>
            <a:lstStyle/>
            <a:p>
              <a:endParaRPr lang="zh-CN" altLang="en-US"/>
            </a:p>
          </p:txBody>
        </p:sp>
        <p:sp>
          <p:nvSpPr>
            <p:cNvPr id="23561" name="Line 7"/>
            <p:cNvSpPr>
              <a:spLocks noChangeShapeType="1"/>
            </p:cNvSpPr>
            <p:nvPr/>
          </p:nvSpPr>
          <p:spPr bwMode="auto">
            <a:xfrm>
              <a:off x="0" y="4016"/>
              <a:ext cx="930" cy="0"/>
            </a:xfrm>
            <a:prstGeom prst="line">
              <a:avLst/>
            </a:prstGeom>
            <a:noFill/>
            <a:ln w="28575">
              <a:solidFill>
                <a:srgbClr val="FF0000"/>
              </a:solidFill>
              <a:round/>
              <a:headEnd/>
              <a:tailE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bwMode="auto">
          <a:xfrm>
            <a:off x="6877050" y="18891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lnSpc>
                <a:spcPct val="100000"/>
              </a:lnSpc>
              <a:spcBef>
                <a:spcPct val="0"/>
              </a:spcBef>
              <a:spcAft>
                <a:spcPct val="0"/>
              </a:spcAft>
              <a:buClrTx/>
              <a:buFontTx/>
              <a:buNone/>
              <a:defRPr kumimoji="1" sz="1400" kern="1200">
                <a:solidFill>
                  <a:schemeClr val="tx1"/>
                </a:solidFill>
                <a:latin typeface="Times New Roman" pitchFamily="18" charset="0"/>
                <a:ea typeface="+mn-ea"/>
                <a:cs typeface="+mn-cs"/>
              </a:defRPr>
            </a:lvl1pPr>
            <a:lvl2pPr marL="4572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2pPr>
            <a:lvl3pPr marL="9144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3pPr>
            <a:lvl4pPr marL="13716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4pPr>
            <a:lvl5pPr marL="18288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800"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800"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800"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800" kern="1200">
                <a:solidFill>
                  <a:schemeClr val="tx1"/>
                </a:solidFill>
                <a:latin typeface="Times New Roman" pitchFamily="18" charset="0"/>
                <a:ea typeface="楷体_GB2312" pitchFamily="49" charset="-122"/>
                <a:cs typeface="+mn-cs"/>
              </a:defRPr>
            </a:lvl9pPr>
          </a:lstStyle>
          <a:p>
            <a:pPr>
              <a:defRPr/>
            </a:pPr>
            <a:fld id="{8DC642FC-417A-404D-B5BA-30A602EC159A}" type="slidenum">
              <a:rPr lang="en-US" altLang="zh-CN" smtClean="0"/>
              <a:pPr>
                <a:defRPr/>
              </a:pPr>
              <a:t>117</a:t>
            </a:fld>
            <a:endParaRPr lang="en-US" altLang="zh-CN"/>
          </a:p>
        </p:txBody>
      </p:sp>
      <p:sp>
        <p:nvSpPr>
          <p:cNvPr id="147460" name="标题 4"/>
          <p:cNvSpPr>
            <a:spLocks noGrp="1"/>
          </p:cNvSpPr>
          <p:nvPr>
            <p:ph type="title"/>
          </p:nvPr>
        </p:nvSpPr>
        <p:spPr/>
        <p:txBody>
          <a:bodyPr/>
          <a:lstStyle/>
          <a:p>
            <a:endParaRPr lang="zh-CN" altLang="en-US"/>
          </a:p>
        </p:txBody>
      </p:sp>
      <p:pic>
        <p:nvPicPr>
          <p:cNvPr id="147461" name="Picture 5"/>
          <p:cNvPicPr>
            <a:picLocks noChangeAspect="1" noChangeArrowheads="1"/>
          </p:cNvPicPr>
          <p:nvPr/>
        </p:nvPicPr>
        <p:blipFill>
          <a:blip r:embed="rId2"/>
          <a:srcRect/>
          <a:stretch>
            <a:fillRect/>
          </a:stretch>
        </p:blipFill>
        <p:spPr bwMode="auto">
          <a:xfrm>
            <a:off x="0" y="0"/>
            <a:ext cx="10318750" cy="7410450"/>
          </a:xfrm>
          <a:prstGeom prst="rect">
            <a:avLst/>
          </a:prstGeom>
          <a:noFill/>
          <a:ln w="9525">
            <a:noFill/>
            <a:miter lim="800000"/>
            <a:headEnd/>
            <a:tailEnd/>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A77C77FB-5484-400F-8BE7-6520DAAB1210}"/>
              </a:ext>
            </a:extLst>
          </p:cNvPr>
          <p:cNvSpPr>
            <a:spLocks noGrp="1" noChangeArrowheads="1"/>
          </p:cNvSpPr>
          <p:nvPr>
            <p:ph type="title"/>
          </p:nvPr>
        </p:nvSpPr>
        <p:spPr>
          <a:xfrm>
            <a:off x="344557" y="609599"/>
            <a:ext cx="8432800" cy="830471"/>
          </a:xfrm>
        </p:spPr>
        <p:txBody>
          <a:bodyPr>
            <a:normAutofit/>
          </a:bodyPr>
          <a:lstStyle/>
          <a:p>
            <a:r>
              <a:rPr lang="en-US" altLang="zh-CN" sz="3200" dirty="0">
                <a:latin typeface="Arial" panose="020B0604020202020204" pitchFamily="34" charset="0"/>
                <a:ea typeface="宋体" panose="02010600030101010101" pitchFamily="2" charset="-122"/>
                <a:cs typeface="Arial" panose="020B0604020202020204" pitchFamily="34" charset="0"/>
              </a:rPr>
              <a:t>DNS: Domain Name System</a:t>
            </a:r>
          </a:p>
        </p:txBody>
      </p:sp>
      <p:sp>
        <p:nvSpPr>
          <p:cNvPr id="6" name="标题 1">
            <a:extLst>
              <a:ext uri="{FF2B5EF4-FFF2-40B4-BE49-F238E27FC236}">
                <a16:creationId xmlns:a16="http://schemas.microsoft.com/office/drawing/2014/main" id="{1F18F83A-3B41-472B-93F3-546F35E666F0}"/>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
        <p:nvSpPr>
          <p:cNvPr id="8" name="Rectangle 3">
            <a:extLst>
              <a:ext uri="{FF2B5EF4-FFF2-40B4-BE49-F238E27FC236}">
                <a16:creationId xmlns:a16="http://schemas.microsoft.com/office/drawing/2014/main" id="{BAB608B1-643A-495F-9929-8D2358021F33}"/>
              </a:ext>
            </a:extLst>
          </p:cNvPr>
          <p:cNvSpPr>
            <a:spLocks noGrp="1" noChangeArrowheads="1"/>
          </p:cNvSpPr>
          <p:nvPr>
            <p:ph type="body" sz="half" idx="1"/>
          </p:nvPr>
        </p:nvSpPr>
        <p:spPr>
          <a:xfrm>
            <a:off x="366643" y="1454945"/>
            <a:ext cx="8112195" cy="4793456"/>
          </a:xfrm>
          <a:noFill/>
        </p:spPr>
        <p:txBody>
          <a:bodyPr/>
          <a:lstStyle/>
          <a:p>
            <a:pPr marL="357188" indent="-357188">
              <a:lnSpc>
                <a:spcPts val="3600"/>
              </a:lnSpc>
              <a:spcBef>
                <a:spcPts val="1200"/>
              </a:spcBef>
              <a:buClr>
                <a:srgbClr val="C00000"/>
              </a:buClr>
              <a:buFont typeface="Wingdings" panose="05000000000000000000" pitchFamily="2" charset="2"/>
              <a:buChar char="n"/>
            </a:pPr>
            <a:r>
              <a:rPr lang="en-US" altLang="zh-CN" sz="2400" dirty="0">
                <a:latin typeface="Arial" charset="0"/>
              </a:rPr>
              <a:t>Internet communication requires IP addresses</a:t>
            </a:r>
          </a:p>
          <a:p>
            <a:pPr marL="357188" indent="-357188">
              <a:lnSpc>
                <a:spcPts val="3600"/>
              </a:lnSpc>
              <a:spcBef>
                <a:spcPts val="1200"/>
              </a:spcBef>
              <a:buClr>
                <a:srgbClr val="C00000"/>
              </a:buClr>
              <a:buFont typeface="Wingdings" panose="05000000000000000000" pitchFamily="2" charset="2"/>
              <a:buChar char="n"/>
            </a:pPr>
            <a:r>
              <a:rPr lang="en-US" altLang="zh-CN" sz="2400" dirty="0">
                <a:latin typeface="Arial" charset="0"/>
              </a:rPr>
              <a:t>Humans prefer to use names</a:t>
            </a:r>
          </a:p>
          <a:p>
            <a:pPr marL="357188" indent="-357188">
              <a:lnSpc>
                <a:spcPts val="3600"/>
              </a:lnSpc>
              <a:spcBef>
                <a:spcPts val="1200"/>
              </a:spcBef>
              <a:buClr>
                <a:srgbClr val="C00000"/>
              </a:buClr>
              <a:buFont typeface="Wingdings" panose="05000000000000000000" pitchFamily="2" charset="2"/>
              <a:buChar char="n"/>
            </a:pPr>
            <a:r>
              <a:rPr lang="en-US" altLang="zh-CN" sz="2400" dirty="0">
                <a:latin typeface="Arial" charset="0"/>
              </a:rPr>
              <a:t>Automated system available to translate names to addresses</a:t>
            </a:r>
          </a:p>
          <a:p>
            <a:pPr marL="357188" indent="-357188">
              <a:lnSpc>
                <a:spcPts val="3600"/>
              </a:lnSpc>
              <a:spcBef>
                <a:spcPts val="1200"/>
              </a:spcBef>
              <a:buClr>
                <a:srgbClr val="C00000"/>
              </a:buClr>
              <a:buFont typeface="Wingdings" panose="05000000000000000000" pitchFamily="2" charset="2"/>
              <a:buChar char="n"/>
            </a:pPr>
            <a:r>
              <a:rPr lang="en-US" altLang="zh-CN" sz="2400" dirty="0">
                <a:latin typeface="Arial" charset="0"/>
              </a:rPr>
              <a:t>Known as </a:t>
            </a:r>
            <a:r>
              <a:rPr lang="en-US" altLang="zh-CN" sz="2400" dirty="0">
                <a:solidFill>
                  <a:srgbClr val="FF0000"/>
                </a:solidFill>
                <a:latin typeface="Arial" charset="0"/>
              </a:rPr>
              <a:t>D</a:t>
            </a:r>
            <a:r>
              <a:rPr lang="en-US" altLang="zh-CN" sz="2400" dirty="0">
                <a:solidFill>
                  <a:schemeClr val="tx2"/>
                </a:solidFill>
                <a:latin typeface="Arial" charset="0"/>
              </a:rPr>
              <a:t>omain </a:t>
            </a:r>
            <a:r>
              <a:rPr lang="en-US" altLang="zh-CN" sz="2400" dirty="0">
                <a:solidFill>
                  <a:srgbClr val="FF0000"/>
                </a:solidFill>
                <a:latin typeface="Arial" charset="0"/>
              </a:rPr>
              <a:t>N</a:t>
            </a:r>
            <a:r>
              <a:rPr lang="en-US" altLang="zh-CN" sz="2400" dirty="0">
                <a:solidFill>
                  <a:schemeClr val="tx2"/>
                </a:solidFill>
                <a:latin typeface="Arial" charset="0"/>
              </a:rPr>
              <a:t>ame </a:t>
            </a:r>
            <a:r>
              <a:rPr lang="en-US" altLang="zh-CN" sz="2400" dirty="0">
                <a:solidFill>
                  <a:srgbClr val="FF0000"/>
                </a:solidFill>
                <a:latin typeface="Arial" charset="0"/>
              </a:rPr>
              <a:t>S</a:t>
            </a:r>
            <a:r>
              <a:rPr lang="en-US" altLang="zh-CN" sz="2400" dirty="0">
                <a:solidFill>
                  <a:schemeClr val="tx2"/>
                </a:solidFill>
                <a:latin typeface="Arial" charset="0"/>
              </a:rPr>
              <a:t>ystem (</a:t>
            </a:r>
            <a:r>
              <a:rPr lang="en-US" altLang="zh-CN" sz="2400" dirty="0">
                <a:solidFill>
                  <a:srgbClr val="FF0000"/>
                </a:solidFill>
                <a:latin typeface="Arial" charset="0"/>
              </a:rPr>
              <a:t>DNS</a:t>
            </a:r>
            <a:r>
              <a:rPr lang="en-US" altLang="zh-CN" sz="2400" dirty="0">
                <a:solidFill>
                  <a:schemeClr val="tx2"/>
                </a:solidFill>
                <a:latin typeface="Arial" charset="0"/>
              </a:rPr>
              <a:t>)</a:t>
            </a:r>
          </a:p>
        </p:txBody>
      </p:sp>
    </p:spTree>
    <p:extLst>
      <p:ext uri="{BB962C8B-B14F-4D97-AF65-F5344CB8AC3E}">
        <p14:creationId xmlns:p14="http://schemas.microsoft.com/office/powerpoint/2010/main" val="16177147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a:xfrm>
            <a:off x="323850" y="609600"/>
            <a:ext cx="8210550" cy="947738"/>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Hierarchical Names</a:t>
            </a:r>
            <a:r>
              <a:rPr lang="en-US" altLang="zh-CN" sz="3600">
                <a:effectLst>
                  <a:outerShdw blurRad="38100" dist="38100" dir="2700000" algn="tl">
                    <a:srgbClr val="C0C0C0"/>
                  </a:outerShdw>
                </a:effectLst>
                <a:latin typeface="Arial" charset="0"/>
              </a:rPr>
              <a:t> </a:t>
            </a:r>
          </a:p>
        </p:txBody>
      </p:sp>
      <p:sp>
        <p:nvSpPr>
          <p:cNvPr id="152581" name="Rectangle 3"/>
          <p:cNvSpPr>
            <a:spLocks noGrp="1" noChangeArrowheads="1"/>
          </p:cNvSpPr>
          <p:nvPr>
            <p:ph type="body" idx="1"/>
          </p:nvPr>
        </p:nvSpPr>
        <p:spPr>
          <a:xfrm>
            <a:off x="357809" y="1557338"/>
            <a:ext cx="8100391" cy="4751387"/>
          </a:xfrm>
          <a:noFill/>
        </p:spPr>
        <p:txBody>
          <a:bodyPr/>
          <a:lstStyle/>
          <a:p>
            <a:pPr>
              <a:lnSpc>
                <a:spcPct val="120000"/>
              </a:lnSpc>
            </a:pPr>
            <a:r>
              <a:rPr lang="en-US" altLang="zh-CN" sz="2400" dirty="0">
                <a:latin typeface="Arial" charset="0"/>
              </a:rPr>
              <a:t>Accommodate a</a:t>
            </a:r>
            <a:r>
              <a:rPr lang="en-US" altLang="zh-CN" sz="2400" dirty="0">
                <a:solidFill>
                  <a:srgbClr val="FF0000"/>
                </a:solidFill>
                <a:latin typeface="Arial" charset="0"/>
              </a:rPr>
              <a:t> large</a:t>
            </a:r>
            <a:r>
              <a:rPr lang="en-US" altLang="zh-CN" sz="2400" dirty="0">
                <a:latin typeface="Arial" charset="0"/>
              </a:rPr>
              <a:t>, </a:t>
            </a:r>
            <a:r>
              <a:rPr lang="en-US" altLang="zh-CN" sz="2400" dirty="0">
                <a:solidFill>
                  <a:srgbClr val="FF0000"/>
                </a:solidFill>
                <a:latin typeface="Arial" charset="0"/>
              </a:rPr>
              <a:t>rapidly expanding</a:t>
            </a:r>
            <a:r>
              <a:rPr lang="en-US" altLang="zh-CN" sz="2400" dirty="0">
                <a:latin typeface="Arial" charset="0"/>
              </a:rPr>
              <a:t> set of names without requiring a central site</a:t>
            </a:r>
          </a:p>
          <a:p>
            <a:pPr marL="854075" lvl="1" indent="-396875">
              <a:lnSpc>
                <a:spcPct val="120000"/>
              </a:lnSpc>
            </a:pPr>
            <a:r>
              <a:rPr lang="en-US" altLang="zh-CN" sz="2000" dirty="0">
                <a:latin typeface="Arial" charset="0"/>
              </a:rPr>
              <a:t>Decentralize the naming mechanism by delegating authority for parts of the namespace</a:t>
            </a:r>
          </a:p>
          <a:p>
            <a:pPr marL="854075" lvl="1" indent="-396875">
              <a:lnSpc>
                <a:spcPct val="120000"/>
              </a:lnSpc>
            </a:pPr>
            <a:r>
              <a:rPr lang="en-US" altLang="zh-CN" sz="2000" dirty="0">
                <a:latin typeface="Arial" charset="0"/>
              </a:rPr>
              <a:t>Distribute responsibility for the mapping between names and addresses</a:t>
            </a:r>
          </a:p>
          <a:p>
            <a:pPr>
              <a:lnSpc>
                <a:spcPct val="120000"/>
              </a:lnSpc>
            </a:pPr>
            <a:r>
              <a:rPr lang="en-US" altLang="zh-CN" sz="2400" dirty="0">
                <a:latin typeface="Arial" charset="0"/>
              </a:rPr>
              <a:t>Partitioning of a namespace</a:t>
            </a:r>
          </a:p>
          <a:p>
            <a:pPr marL="854075" lvl="1" indent="-396875">
              <a:lnSpc>
                <a:spcPct val="120000"/>
              </a:lnSpc>
            </a:pPr>
            <a:r>
              <a:rPr lang="en-US" altLang="zh-CN" sz="2000" dirty="0">
                <a:latin typeface="Arial" charset="0"/>
              </a:rPr>
              <a:t>Support efficient name mapping</a:t>
            </a:r>
          </a:p>
          <a:p>
            <a:pPr marL="854075" lvl="1" indent="-396875">
              <a:lnSpc>
                <a:spcPct val="120000"/>
              </a:lnSpc>
            </a:pPr>
            <a:r>
              <a:rPr lang="en-US" altLang="zh-CN" sz="2000" dirty="0">
                <a:latin typeface="Arial" charset="0"/>
              </a:rPr>
              <a:t>Guarantee autonomous control of name assignment</a:t>
            </a:r>
          </a:p>
        </p:txBody>
      </p:sp>
      <p:sp>
        <p:nvSpPr>
          <p:cNvPr id="6" name="标题 1">
            <a:extLst>
              <a:ext uri="{FF2B5EF4-FFF2-40B4-BE49-F238E27FC236}">
                <a16:creationId xmlns:a16="http://schemas.microsoft.com/office/drawing/2014/main" id="{96801033-2600-4AD1-A97C-4BE2813B096D}"/>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395288" y="609600"/>
            <a:ext cx="8424862" cy="947738"/>
          </a:xfrm>
        </p:spPr>
        <p:txBody>
          <a:bodyPr/>
          <a:lstStyle/>
          <a:p>
            <a:r>
              <a:rPr lang="en-US" altLang="zh-CN" sz="3600" dirty="0">
                <a:latin typeface="Arial" charset="0"/>
                <a:ea typeface="宋体" pitchFamily="2" charset="-122"/>
              </a:rPr>
              <a:t>App-layer protocol defines</a:t>
            </a:r>
          </a:p>
        </p:txBody>
      </p:sp>
      <p:sp>
        <p:nvSpPr>
          <p:cNvPr id="50180" name="Rectangle 3"/>
          <p:cNvSpPr>
            <a:spLocks noGrp="1" noChangeArrowheads="1"/>
          </p:cNvSpPr>
          <p:nvPr>
            <p:ph type="body" sz="half" idx="1"/>
          </p:nvPr>
        </p:nvSpPr>
        <p:spPr>
          <a:xfrm>
            <a:off x="533400" y="1519238"/>
            <a:ext cx="3973513" cy="4729162"/>
          </a:xfrm>
        </p:spPr>
        <p:txBody>
          <a:bodyPr/>
          <a:lstStyle/>
          <a:p>
            <a:pPr>
              <a:buClr>
                <a:srgbClr val="C00000"/>
              </a:buClr>
              <a:buSzPct val="85000"/>
              <a:buFont typeface="Wingdings" panose="05000000000000000000" pitchFamily="2" charset="2"/>
              <a:buChar char="n"/>
            </a:pPr>
            <a:r>
              <a:rPr lang="en-US" altLang="zh-CN" sz="2400" dirty="0"/>
              <a:t>Types of messages exchanged, </a:t>
            </a:r>
          </a:p>
          <a:p>
            <a:pPr lvl="1">
              <a:buClr>
                <a:srgbClr val="2A09B7"/>
              </a:buClr>
              <a:buSzPct val="85000"/>
              <a:buFont typeface="Wingdings" panose="05000000000000000000" pitchFamily="2" charset="2"/>
              <a:buChar char="Ø"/>
            </a:pPr>
            <a:r>
              <a:rPr lang="en-US" altLang="zh-CN" sz="2000" dirty="0"/>
              <a:t>e.g., request, response </a:t>
            </a:r>
          </a:p>
          <a:p>
            <a:pPr>
              <a:buClr>
                <a:srgbClr val="C00000"/>
              </a:buClr>
              <a:buSzPct val="85000"/>
              <a:buFont typeface="Wingdings" panose="05000000000000000000" pitchFamily="2" charset="2"/>
              <a:buChar char="n"/>
            </a:pPr>
            <a:r>
              <a:rPr lang="en-US" altLang="zh-CN" sz="2400" dirty="0"/>
              <a:t>Message syntax:</a:t>
            </a:r>
          </a:p>
          <a:p>
            <a:pPr lvl="1">
              <a:buClr>
                <a:srgbClr val="2A09B7"/>
              </a:buClr>
              <a:buSzPct val="85000"/>
              <a:buFont typeface="Wingdings" panose="05000000000000000000" pitchFamily="2" charset="2"/>
              <a:buChar char="Ø"/>
            </a:pPr>
            <a:r>
              <a:rPr lang="en-US" altLang="zh-CN" sz="2000" dirty="0"/>
              <a:t>what fields in messages &amp; how fields are delineated</a:t>
            </a:r>
          </a:p>
          <a:p>
            <a:pPr>
              <a:buClr>
                <a:srgbClr val="C00000"/>
              </a:buClr>
              <a:buSzPct val="85000"/>
              <a:buFont typeface="Wingdings" panose="05000000000000000000" pitchFamily="2" charset="2"/>
              <a:buChar char="n"/>
            </a:pPr>
            <a:r>
              <a:rPr lang="en-US" altLang="zh-CN" sz="2400" dirty="0"/>
              <a:t>Message semantics </a:t>
            </a:r>
          </a:p>
          <a:p>
            <a:pPr lvl="1">
              <a:buClr>
                <a:srgbClr val="2A09B7"/>
              </a:buClr>
              <a:buSzPct val="85000"/>
              <a:buFont typeface="Wingdings" panose="05000000000000000000" pitchFamily="2" charset="2"/>
              <a:buChar char="Ø"/>
            </a:pPr>
            <a:r>
              <a:rPr lang="en-US" altLang="zh-CN" sz="2000" dirty="0"/>
              <a:t>meaning of information in fields</a:t>
            </a:r>
          </a:p>
          <a:p>
            <a:pPr>
              <a:buClr>
                <a:srgbClr val="C00000"/>
              </a:buClr>
              <a:buSzPct val="85000"/>
              <a:buFont typeface="Wingdings" panose="05000000000000000000" pitchFamily="2" charset="2"/>
              <a:buChar char="n"/>
            </a:pPr>
            <a:r>
              <a:rPr lang="en-US" altLang="zh-CN" sz="2400" dirty="0"/>
              <a:t>Rules for when and how processes send &amp; respond to messages</a:t>
            </a:r>
          </a:p>
        </p:txBody>
      </p:sp>
      <p:sp>
        <p:nvSpPr>
          <p:cNvPr id="50181" name="Rectangle 4"/>
          <p:cNvSpPr>
            <a:spLocks noGrp="1" noChangeArrowheads="1"/>
          </p:cNvSpPr>
          <p:nvPr>
            <p:ph type="body" sz="half" idx="2"/>
          </p:nvPr>
        </p:nvSpPr>
        <p:spPr>
          <a:xfrm>
            <a:off x="4770438" y="1590675"/>
            <a:ext cx="3810000" cy="4648200"/>
          </a:xfrm>
        </p:spPr>
        <p:txBody>
          <a:bodyPr/>
          <a:lstStyle/>
          <a:p>
            <a:pPr>
              <a:spcBef>
                <a:spcPts val="1200"/>
              </a:spcBef>
              <a:buFont typeface="ZapfDingbats" pitchFamily="82" charset="2"/>
              <a:buNone/>
            </a:pPr>
            <a:r>
              <a:rPr lang="en-US" altLang="zh-CN" sz="2400" dirty="0">
                <a:solidFill>
                  <a:srgbClr val="FF0000"/>
                </a:solidFill>
              </a:rPr>
              <a:t>Public-domain protocols:</a:t>
            </a:r>
          </a:p>
          <a:p>
            <a:pPr>
              <a:spcBef>
                <a:spcPts val="1200"/>
              </a:spcBef>
              <a:buClr>
                <a:srgbClr val="2A09B7"/>
              </a:buClr>
              <a:buSzPct val="85000"/>
              <a:buFont typeface="Wingdings" panose="05000000000000000000" pitchFamily="2" charset="2"/>
              <a:buChar char="n"/>
            </a:pPr>
            <a:r>
              <a:rPr lang="en-US" altLang="zh-CN" sz="2400" dirty="0"/>
              <a:t>defined in RFCs</a:t>
            </a:r>
          </a:p>
          <a:p>
            <a:pPr>
              <a:spcBef>
                <a:spcPts val="1200"/>
              </a:spcBef>
              <a:buClr>
                <a:srgbClr val="2A09B7"/>
              </a:buClr>
              <a:buSzPct val="85000"/>
              <a:buFont typeface="Wingdings" panose="05000000000000000000" pitchFamily="2" charset="2"/>
              <a:buChar char="n"/>
            </a:pPr>
            <a:r>
              <a:rPr lang="en-US" altLang="zh-CN" sz="2400" dirty="0"/>
              <a:t>allows for interoperability</a:t>
            </a:r>
          </a:p>
          <a:p>
            <a:pPr>
              <a:spcBef>
                <a:spcPts val="1200"/>
              </a:spcBef>
              <a:buClr>
                <a:srgbClr val="2A09B7"/>
              </a:buClr>
              <a:buSzPct val="85000"/>
              <a:buFont typeface="Wingdings" panose="05000000000000000000" pitchFamily="2" charset="2"/>
              <a:buChar char="n"/>
            </a:pPr>
            <a:r>
              <a:rPr lang="en-US" altLang="zh-CN" sz="2400" dirty="0"/>
              <a:t>e.g., HTTP, SMTP</a:t>
            </a:r>
          </a:p>
          <a:p>
            <a:pPr>
              <a:spcBef>
                <a:spcPts val="1200"/>
              </a:spcBef>
              <a:buFont typeface="ZapfDingbats" pitchFamily="82" charset="2"/>
              <a:buNone/>
            </a:pPr>
            <a:r>
              <a:rPr lang="en-US" altLang="zh-CN" sz="2400" dirty="0">
                <a:solidFill>
                  <a:srgbClr val="FF0000"/>
                </a:solidFill>
              </a:rPr>
              <a:t>Proprietary protocols:</a:t>
            </a:r>
            <a:endParaRPr lang="en-US" altLang="zh-CN" sz="2400" dirty="0"/>
          </a:p>
          <a:p>
            <a:pPr>
              <a:spcBef>
                <a:spcPts val="1200"/>
              </a:spcBef>
              <a:buClr>
                <a:srgbClr val="2A09B7"/>
              </a:buClr>
              <a:buSzPct val="85000"/>
              <a:buFont typeface="Wingdings" panose="05000000000000000000" pitchFamily="2" charset="2"/>
              <a:buChar char="n"/>
            </a:pPr>
            <a:r>
              <a:rPr lang="en-US" altLang="zh-CN" sz="2400" dirty="0"/>
              <a:t>e.g., Skype, QQ</a:t>
            </a:r>
          </a:p>
        </p:txBody>
      </p:sp>
      <p:sp>
        <p:nvSpPr>
          <p:cNvPr id="9" name="标题 1">
            <a:extLst>
              <a:ext uri="{FF2B5EF4-FFF2-40B4-BE49-F238E27FC236}">
                <a16:creationId xmlns:a16="http://schemas.microsoft.com/office/drawing/2014/main" id="{B57904F0-FDE0-4D9F-B66F-51AA1A87CAB8}"/>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2.1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应用协议与进程通信模型</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ChangeArrowheads="1"/>
          </p:cNvSpPr>
          <p:nvPr>
            <p:ph type="title"/>
          </p:nvPr>
        </p:nvSpPr>
        <p:spPr>
          <a:xfrm>
            <a:off x="323850" y="609600"/>
            <a:ext cx="8210550" cy="648109"/>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Hierarchical Names</a:t>
            </a:r>
            <a:r>
              <a:rPr lang="en-US" altLang="zh-CN" sz="3600" dirty="0">
                <a:effectLst>
                  <a:outerShdw blurRad="38100" dist="38100" dir="2700000" algn="tl">
                    <a:srgbClr val="C0C0C0"/>
                  </a:outerShdw>
                </a:effectLst>
                <a:latin typeface="Arial" charset="0"/>
              </a:rPr>
              <a:t> (Cont.)</a:t>
            </a:r>
          </a:p>
        </p:txBody>
      </p:sp>
      <p:sp>
        <p:nvSpPr>
          <p:cNvPr id="153605" name="Rectangle 3"/>
          <p:cNvSpPr>
            <a:spLocks noGrp="1" noChangeArrowheads="1"/>
          </p:cNvSpPr>
          <p:nvPr>
            <p:ph type="body" idx="1"/>
          </p:nvPr>
        </p:nvSpPr>
        <p:spPr>
          <a:xfrm>
            <a:off x="371061" y="1257710"/>
            <a:ext cx="8449089" cy="5051016"/>
          </a:xfrm>
          <a:noFill/>
        </p:spPr>
        <p:txBody>
          <a:bodyPr/>
          <a:lstStyle/>
          <a:p>
            <a:pPr>
              <a:lnSpc>
                <a:spcPct val="120000"/>
              </a:lnSpc>
            </a:pPr>
            <a:r>
              <a:rPr lang="en-US" altLang="zh-CN" sz="2400" dirty="0">
                <a:latin typeface="Arial" charset="0"/>
              </a:rPr>
              <a:t>Authority for names</a:t>
            </a:r>
          </a:p>
          <a:p>
            <a:pPr marL="854075" lvl="1" indent="-396875">
              <a:lnSpc>
                <a:spcPct val="120000"/>
              </a:lnSpc>
            </a:pPr>
            <a:r>
              <a:rPr lang="en-US" altLang="zh-CN" sz="2000" dirty="0">
                <a:latin typeface="Arial" charset="0"/>
              </a:rPr>
              <a:t>Namespace is partitioned at the top level</a:t>
            </a:r>
          </a:p>
          <a:p>
            <a:pPr marL="854075" lvl="1" indent="-396875">
              <a:lnSpc>
                <a:spcPct val="120000"/>
              </a:lnSpc>
            </a:pPr>
            <a:r>
              <a:rPr lang="en-US" altLang="zh-CN" sz="2000" dirty="0">
                <a:latin typeface="Arial" charset="0"/>
              </a:rPr>
              <a:t>Authority for names in subdivisions is passed to designated agents</a:t>
            </a:r>
          </a:p>
          <a:p>
            <a:pPr marL="854075" lvl="1" indent="-396875">
              <a:lnSpc>
                <a:spcPct val="120000"/>
              </a:lnSpc>
            </a:pPr>
            <a:r>
              <a:rPr lang="en-US" altLang="zh-CN" sz="2000" dirty="0">
                <a:latin typeface="Arial" charset="0"/>
              </a:rPr>
              <a:t>For example</a:t>
            </a:r>
          </a:p>
          <a:p>
            <a:pPr marL="1268413" lvl="2">
              <a:lnSpc>
                <a:spcPct val="120000"/>
              </a:lnSpc>
              <a:buFont typeface="Times New Roman" pitchFamily="18" charset="0"/>
              <a:buNone/>
            </a:pPr>
            <a:r>
              <a:rPr lang="en-US" altLang="zh-CN" sz="1800" dirty="0">
                <a:latin typeface="Arial" charset="0"/>
              </a:rPr>
              <a:t>	</a:t>
            </a:r>
            <a:r>
              <a:rPr lang="en-US" altLang="zh-CN" sz="1800" i="1" dirty="0" err="1">
                <a:solidFill>
                  <a:srgbClr val="000099"/>
                </a:solidFill>
                <a:latin typeface="Arial" charset="0"/>
              </a:rPr>
              <a:t>local.site</a:t>
            </a:r>
            <a:endParaRPr lang="en-US" altLang="zh-CN" sz="1800" i="1" dirty="0">
              <a:solidFill>
                <a:srgbClr val="000099"/>
              </a:solidFill>
              <a:latin typeface="Arial" charset="0"/>
            </a:endParaRPr>
          </a:p>
          <a:p>
            <a:pPr>
              <a:lnSpc>
                <a:spcPct val="120000"/>
              </a:lnSpc>
            </a:pPr>
            <a:r>
              <a:rPr lang="en-US" altLang="zh-CN" sz="2400" dirty="0">
                <a:latin typeface="Arial" charset="0"/>
              </a:rPr>
              <a:t>Subset Authority</a:t>
            </a:r>
          </a:p>
          <a:p>
            <a:pPr marL="854075" lvl="1" indent="-396875">
              <a:lnSpc>
                <a:spcPct val="120000"/>
              </a:lnSpc>
            </a:pPr>
            <a:r>
              <a:rPr lang="en-US" altLang="zh-CN" sz="2000" dirty="0">
                <a:latin typeface="Arial" charset="0"/>
              </a:rPr>
              <a:t>Authority may be further subdivided at each level</a:t>
            </a:r>
          </a:p>
          <a:p>
            <a:pPr marL="854075" lvl="1" indent="-396875">
              <a:lnSpc>
                <a:spcPct val="120000"/>
              </a:lnSpc>
            </a:pPr>
            <a:r>
              <a:rPr lang="en-US" altLang="zh-CN" sz="2000" dirty="0">
                <a:latin typeface="Arial" charset="0"/>
              </a:rPr>
              <a:t>For example</a:t>
            </a:r>
          </a:p>
          <a:p>
            <a:pPr marL="1268413" lvl="2">
              <a:lnSpc>
                <a:spcPct val="120000"/>
              </a:lnSpc>
              <a:buFont typeface="Times New Roman" pitchFamily="18" charset="0"/>
              <a:buNone/>
            </a:pPr>
            <a:r>
              <a:rPr lang="en-US" altLang="zh-CN" sz="1800" dirty="0">
                <a:latin typeface="Arial" charset="0"/>
              </a:rPr>
              <a:t>	</a:t>
            </a:r>
            <a:r>
              <a:rPr lang="en-US" altLang="zh-CN" sz="1800" i="1" dirty="0" err="1">
                <a:solidFill>
                  <a:srgbClr val="000099"/>
                </a:solidFill>
                <a:latin typeface="Arial" charset="0"/>
              </a:rPr>
              <a:t>local.group.site</a:t>
            </a:r>
            <a:endParaRPr lang="en-US" altLang="zh-CN" sz="1800" i="1" dirty="0">
              <a:solidFill>
                <a:srgbClr val="000099"/>
              </a:solidFill>
              <a:latin typeface="Arial" charset="0"/>
            </a:endParaRPr>
          </a:p>
        </p:txBody>
      </p:sp>
      <p:sp>
        <p:nvSpPr>
          <p:cNvPr id="6" name="标题 1">
            <a:extLst>
              <a:ext uri="{FF2B5EF4-FFF2-40B4-BE49-F238E27FC236}">
                <a16:creationId xmlns:a16="http://schemas.microsoft.com/office/drawing/2014/main" id="{EA7C748E-533A-405D-B51F-6AB5CEED52B5}"/>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0" name="Rectangle 2"/>
          <p:cNvSpPr>
            <a:spLocks noGrp="1" noChangeArrowheads="1"/>
          </p:cNvSpPr>
          <p:nvPr>
            <p:ph type="title"/>
          </p:nvPr>
        </p:nvSpPr>
        <p:spPr>
          <a:xfrm>
            <a:off x="323850" y="609600"/>
            <a:ext cx="8210550" cy="649357"/>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Internet Domain Name System</a:t>
            </a:r>
            <a:endParaRPr lang="en-US" altLang="zh-CN" sz="3600" dirty="0">
              <a:effectLst>
                <a:outerShdw blurRad="38100" dist="38100" dir="2700000" algn="tl">
                  <a:srgbClr val="C0C0C0"/>
                </a:outerShdw>
              </a:effectLst>
              <a:latin typeface="Arial" charset="0"/>
            </a:endParaRPr>
          </a:p>
        </p:txBody>
      </p:sp>
      <p:sp>
        <p:nvSpPr>
          <p:cNvPr id="154629" name="Rectangle 3"/>
          <p:cNvSpPr>
            <a:spLocks noGrp="1" noChangeArrowheads="1"/>
          </p:cNvSpPr>
          <p:nvPr>
            <p:ph type="body" idx="1"/>
          </p:nvPr>
        </p:nvSpPr>
        <p:spPr>
          <a:xfrm>
            <a:off x="366642" y="1258957"/>
            <a:ext cx="8091557" cy="5049768"/>
          </a:xfrm>
          <a:noFill/>
        </p:spPr>
        <p:txBody>
          <a:bodyPr/>
          <a:lstStyle/>
          <a:p>
            <a:pPr>
              <a:lnSpc>
                <a:spcPct val="110000"/>
              </a:lnSpc>
            </a:pPr>
            <a:r>
              <a:rPr lang="en-US" altLang="zh-CN" sz="2400" dirty="0">
                <a:latin typeface="Arial" charset="0"/>
              </a:rPr>
              <a:t>Hierarchical naming scheme</a:t>
            </a:r>
          </a:p>
          <a:p>
            <a:pPr>
              <a:lnSpc>
                <a:spcPct val="110000"/>
              </a:lnSpc>
            </a:pPr>
            <a:r>
              <a:rPr lang="en-US" altLang="zh-CN" sz="2400" dirty="0">
                <a:latin typeface="Arial" charset="0"/>
              </a:rPr>
              <a:t>Abstract:</a:t>
            </a:r>
          </a:p>
          <a:p>
            <a:pPr marL="854075" lvl="1" indent="-396875">
              <a:lnSpc>
                <a:spcPct val="110000"/>
              </a:lnSpc>
            </a:pPr>
            <a:r>
              <a:rPr lang="en-US" altLang="zh-CN" sz="2000" dirty="0">
                <a:latin typeface="Arial" charset="0"/>
              </a:rPr>
              <a:t>name syntax</a:t>
            </a:r>
          </a:p>
          <a:p>
            <a:pPr marL="854075" lvl="1" indent="-396875">
              <a:lnSpc>
                <a:spcPct val="110000"/>
              </a:lnSpc>
            </a:pPr>
            <a:r>
              <a:rPr lang="en-US" altLang="zh-CN" sz="2000" dirty="0">
                <a:latin typeface="Arial" charset="0"/>
              </a:rPr>
              <a:t>rules for delegating authority</a:t>
            </a:r>
          </a:p>
          <a:p>
            <a:pPr>
              <a:lnSpc>
                <a:spcPct val="110000"/>
              </a:lnSpc>
            </a:pPr>
            <a:r>
              <a:rPr lang="en-US" altLang="zh-CN" sz="2400" dirty="0">
                <a:latin typeface="Arial" charset="0"/>
              </a:rPr>
              <a:t>Concrete:</a:t>
            </a:r>
          </a:p>
          <a:p>
            <a:pPr marL="854075" lvl="1" indent="-396875">
              <a:lnSpc>
                <a:spcPct val="110000"/>
              </a:lnSpc>
            </a:pPr>
            <a:r>
              <a:rPr lang="en-US" altLang="zh-CN" sz="2000" dirty="0">
                <a:latin typeface="Arial" charset="0"/>
              </a:rPr>
              <a:t>implementation of a distributed computing system that efficiently maps names to addresses</a:t>
            </a:r>
          </a:p>
          <a:p>
            <a:pPr>
              <a:lnSpc>
                <a:spcPct val="110000"/>
              </a:lnSpc>
            </a:pPr>
            <a:r>
              <a:rPr lang="en-US" altLang="zh-CN" sz="2400" dirty="0">
                <a:latin typeface="Arial" charset="0"/>
              </a:rPr>
              <a:t>RFC 1034, 1035</a:t>
            </a:r>
          </a:p>
          <a:p>
            <a:pPr marL="854075" lvl="1" indent="-396875">
              <a:lnSpc>
                <a:spcPct val="110000"/>
              </a:lnSpc>
            </a:pPr>
            <a:r>
              <a:rPr lang="en-US" altLang="zh-CN" sz="2000" dirty="0">
                <a:latin typeface="Arial" charset="0"/>
              </a:rPr>
              <a:t>RFC 1034: domain names - concepts and facilities </a:t>
            </a:r>
          </a:p>
          <a:p>
            <a:pPr marL="854075" lvl="1" indent="-396875">
              <a:lnSpc>
                <a:spcPct val="110000"/>
              </a:lnSpc>
            </a:pPr>
            <a:r>
              <a:rPr lang="en-US" altLang="zh-CN" sz="2000" dirty="0">
                <a:latin typeface="Arial" charset="0"/>
              </a:rPr>
              <a:t>RFC 1035: Domain names - implementation and specification</a:t>
            </a:r>
            <a:r>
              <a:rPr lang="en-US" altLang="zh-CN" dirty="0">
                <a:latin typeface="Arial" charset="0"/>
              </a:rPr>
              <a:t> </a:t>
            </a:r>
          </a:p>
        </p:txBody>
      </p:sp>
      <p:sp>
        <p:nvSpPr>
          <p:cNvPr id="6" name="标题 1">
            <a:extLst>
              <a:ext uri="{FF2B5EF4-FFF2-40B4-BE49-F238E27FC236}">
                <a16:creationId xmlns:a16="http://schemas.microsoft.com/office/drawing/2014/main" id="{FBDAE0D9-AB75-4850-9975-8258983D03F4}"/>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Rectangle 2"/>
          <p:cNvSpPr>
            <a:spLocks noGrp="1" noChangeArrowheads="1"/>
          </p:cNvSpPr>
          <p:nvPr>
            <p:ph type="title"/>
          </p:nvPr>
        </p:nvSpPr>
        <p:spPr>
          <a:xfrm>
            <a:off x="323850" y="609600"/>
            <a:ext cx="8496300" cy="947738"/>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DNS Name Space</a:t>
            </a:r>
            <a:endParaRPr lang="en-US" altLang="zh-CN" sz="3600">
              <a:effectLst>
                <a:outerShdw blurRad="38100" dist="38100" dir="2700000" algn="tl">
                  <a:srgbClr val="C0C0C0"/>
                </a:outerShdw>
              </a:effectLst>
              <a:latin typeface="Arial" charset="0"/>
            </a:endParaRPr>
          </a:p>
        </p:txBody>
      </p:sp>
      <p:graphicFrame>
        <p:nvGraphicFramePr>
          <p:cNvPr id="24578" name="Object 4"/>
          <p:cNvGraphicFramePr>
            <a:graphicFrameLocks noGrp="1" noChangeAspect="1"/>
          </p:cNvGraphicFramePr>
          <p:nvPr>
            <p:ph idx="1"/>
            <p:extLst>
              <p:ext uri="{D42A27DB-BD31-4B8C-83A1-F6EECF244321}">
                <p14:modId xmlns:p14="http://schemas.microsoft.com/office/powerpoint/2010/main" val="174145410"/>
              </p:ext>
            </p:extLst>
          </p:nvPr>
        </p:nvGraphicFramePr>
        <p:xfrm>
          <a:off x="0" y="1003300"/>
          <a:ext cx="9467850" cy="4441825"/>
        </p:xfrm>
        <a:graphic>
          <a:graphicData uri="http://schemas.openxmlformats.org/presentationml/2006/ole">
            <mc:AlternateContent xmlns:mc="http://schemas.openxmlformats.org/markup-compatibility/2006">
              <mc:Choice xmlns:v="urn:schemas-microsoft-com:vml" Requires="v">
                <p:oleObj spid="_x0000_s34912" name="VISIO" r:id="rId4" imgW="5086800" imgH="2386800" progId="Visio.Drawing.6">
                  <p:embed/>
                </p:oleObj>
              </mc:Choice>
              <mc:Fallback>
                <p:oleObj name="VISIO" r:id="rId4" imgW="5086800" imgH="2386800" progId="Visio.Drawing.6">
                  <p:embed/>
                  <p:pic>
                    <p:nvPicPr>
                      <p:cNvPr id="2457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003300"/>
                        <a:ext cx="9467850" cy="444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93960" name="Rectangle 8"/>
          <p:cNvSpPr>
            <a:spLocks noChangeArrowheads="1"/>
          </p:cNvSpPr>
          <p:nvPr/>
        </p:nvSpPr>
        <p:spPr bwMode="auto">
          <a:xfrm>
            <a:off x="542925" y="5280025"/>
            <a:ext cx="3452813" cy="1008063"/>
          </a:xfrm>
          <a:prstGeom prst="rect">
            <a:avLst/>
          </a:prstGeom>
          <a:noFill/>
          <a:ln w="9525">
            <a:noFill/>
            <a:miter lim="800000"/>
            <a:headEnd/>
            <a:tailEnd/>
          </a:ln>
        </p:spPr>
        <p:txBody>
          <a:bodyPr/>
          <a:lstStyle/>
          <a:p>
            <a:pPr marL="342900" indent="-342900" algn="l" eaLnBrk="0" hangingPunct="0">
              <a:lnSpc>
                <a:spcPct val="90000"/>
              </a:lnSpc>
              <a:buClrTx/>
              <a:buFontTx/>
              <a:buNone/>
            </a:pPr>
            <a:r>
              <a:rPr kumimoji="0" lang="en-US" altLang="zh-CN" sz="2000" u="sng">
                <a:solidFill>
                  <a:srgbClr val="FF0000"/>
                </a:solidFill>
                <a:latin typeface="Arial" panose="020B0604020202020204" pitchFamily="34" charset="0"/>
                <a:ea typeface="宋体" pitchFamily="2" charset="-122"/>
                <a:cs typeface="Arial" panose="020B0604020202020204" pitchFamily="34" charset="0"/>
              </a:rPr>
              <a:t>Domain Name Partition</a:t>
            </a:r>
          </a:p>
          <a:p>
            <a:pPr marL="342900" indent="-342900" algn="l" eaLnBrk="0" hangingPunct="0">
              <a:lnSpc>
                <a:spcPct val="90000"/>
              </a:lnSpc>
              <a:buClrTx/>
              <a:buFontTx/>
              <a:buBlip>
                <a:blip r:embed="rId6"/>
              </a:buBlip>
            </a:pPr>
            <a:r>
              <a:rPr kumimoji="0" lang="en-US" altLang="zh-CN" sz="2000">
                <a:latin typeface="Arial" panose="020B0604020202020204" pitchFamily="34" charset="0"/>
                <a:ea typeface="宋体" pitchFamily="2" charset="-122"/>
                <a:cs typeface="Arial" panose="020B0604020202020204" pitchFamily="34" charset="0"/>
              </a:rPr>
              <a:t>Organizational scheme</a:t>
            </a:r>
          </a:p>
          <a:p>
            <a:pPr marL="342900" indent="-342900" algn="l" eaLnBrk="0" hangingPunct="0">
              <a:lnSpc>
                <a:spcPct val="90000"/>
              </a:lnSpc>
              <a:buClrTx/>
              <a:buFontTx/>
              <a:buBlip>
                <a:blip r:embed="rId6"/>
              </a:buBlip>
            </a:pPr>
            <a:r>
              <a:rPr kumimoji="0" lang="en-US" altLang="zh-CN" sz="2000">
                <a:latin typeface="Arial" panose="020B0604020202020204" pitchFamily="34" charset="0"/>
                <a:ea typeface="宋体" pitchFamily="2" charset="-122"/>
                <a:cs typeface="Arial" panose="020B0604020202020204" pitchFamily="34" charset="0"/>
              </a:rPr>
              <a:t>Geographic scheme</a:t>
            </a:r>
          </a:p>
        </p:txBody>
      </p:sp>
      <p:sp>
        <p:nvSpPr>
          <p:cNvPr id="893961" name="Oval 9"/>
          <p:cNvSpPr>
            <a:spLocks noChangeArrowheads="1"/>
          </p:cNvSpPr>
          <p:nvPr/>
        </p:nvSpPr>
        <p:spPr bwMode="auto">
          <a:xfrm>
            <a:off x="247650" y="2446338"/>
            <a:ext cx="5761038" cy="504825"/>
          </a:xfrm>
          <a:prstGeom prst="ellipse">
            <a:avLst/>
          </a:prstGeom>
          <a:noFill/>
          <a:ln w="19050">
            <a:solidFill>
              <a:srgbClr val="006666"/>
            </a:solidFill>
            <a:prstDash val="dash"/>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893962" name="Oval 10"/>
          <p:cNvSpPr>
            <a:spLocks noChangeArrowheads="1"/>
          </p:cNvSpPr>
          <p:nvPr/>
        </p:nvSpPr>
        <p:spPr bwMode="auto">
          <a:xfrm>
            <a:off x="6156325" y="2420938"/>
            <a:ext cx="2376488" cy="504825"/>
          </a:xfrm>
          <a:prstGeom prst="ellipse">
            <a:avLst/>
          </a:prstGeom>
          <a:noFill/>
          <a:ln w="19050">
            <a:solidFill>
              <a:srgbClr val="006666"/>
            </a:solidFill>
            <a:prstDash val="dash"/>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893964" name="AutoShape 12"/>
          <p:cNvSpPr>
            <a:spLocks noChangeArrowheads="1"/>
          </p:cNvSpPr>
          <p:nvPr/>
        </p:nvSpPr>
        <p:spPr bwMode="auto">
          <a:xfrm>
            <a:off x="539750" y="1438275"/>
            <a:ext cx="2089150" cy="647700"/>
          </a:xfrm>
          <a:prstGeom prst="wedgeRoundRectCallout">
            <a:avLst>
              <a:gd name="adj1" fmla="val 69148"/>
              <a:gd name="adj2" fmla="val 105394"/>
              <a:gd name="adj3" fmla="val 16667"/>
            </a:avLst>
          </a:prstGeom>
          <a:solidFill>
            <a:schemeClr val="accent1"/>
          </a:solidFill>
          <a:ln w="9525">
            <a:noFill/>
            <a:miter lim="800000"/>
            <a:headEnd/>
            <a:tailEnd/>
          </a:ln>
        </p:spPr>
        <p:txBody>
          <a:bodyPr/>
          <a:lstStyle/>
          <a:p>
            <a:pPr algn="l">
              <a:lnSpc>
                <a:spcPct val="90000"/>
              </a:lnSpc>
              <a:spcBef>
                <a:spcPct val="0"/>
              </a:spcBef>
              <a:buFont typeface="Symbol" pitchFamily="18" charset="2"/>
              <a:buNone/>
            </a:pPr>
            <a:r>
              <a:rPr kumimoji="0" lang="en-US" altLang="zh-CN" sz="2000">
                <a:latin typeface="Arial" panose="020B0604020202020204" pitchFamily="34" charset="0"/>
                <a:cs typeface="Arial" panose="020B0604020202020204" pitchFamily="34" charset="0"/>
              </a:rPr>
              <a:t>organizational scheme</a:t>
            </a:r>
          </a:p>
        </p:txBody>
      </p:sp>
      <p:sp>
        <p:nvSpPr>
          <p:cNvPr id="893965" name="AutoShape 13"/>
          <p:cNvSpPr>
            <a:spLocks noChangeArrowheads="1"/>
          </p:cNvSpPr>
          <p:nvPr/>
        </p:nvSpPr>
        <p:spPr bwMode="auto">
          <a:xfrm>
            <a:off x="7164388" y="1090613"/>
            <a:ext cx="1657350" cy="720725"/>
          </a:xfrm>
          <a:prstGeom prst="wedgeRoundRectCallout">
            <a:avLst>
              <a:gd name="adj1" fmla="val -60250"/>
              <a:gd name="adj2" fmla="val 139208"/>
              <a:gd name="adj3" fmla="val 16667"/>
            </a:avLst>
          </a:prstGeom>
          <a:solidFill>
            <a:schemeClr val="accent1"/>
          </a:solidFill>
          <a:ln w="9525">
            <a:noFill/>
            <a:miter lim="800000"/>
            <a:headEnd/>
            <a:tailEnd/>
          </a:ln>
        </p:spPr>
        <p:txBody>
          <a:bodyPr/>
          <a:lstStyle/>
          <a:p>
            <a:pPr algn="l">
              <a:lnSpc>
                <a:spcPct val="90000"/>
              </a:lnSpc>
              <a:spcBef>
                <a:spcPct val="0"/>
              </a:spcBef>
              <a:buFont typeface="Symbol" pitchFamily="18" charset="2"/>
              <a:buNone/>
            </a:pPr>
            <a:r>
              <a:rPr kumimoji="0" lang="en-US" altLang="zh-CN" sz="2000">
                <a:latin typeface="Arial" panose="020B0604020202020204" pitchFamily="34" charset="0"/>
                <a:cs typeface="Arial" panose="020B0604020202020204" pitchFamily="34" charset="0"/>
              </a:rPr>
              <a:t>geographic scheme</a:t>
            </a:r>
          </a:p>
        </p:txBody>
      </p:sp>
      <p:sp>
        <p:nvSpPr>
          <p:cNvPr id="11" name="标题 1">
            <a:extLst>
              <a:ext uri="{FF2B5EF4-FFF2-40B4-BE49-F238E27FC236}">
                <a16:creationId xmlns:a16="http://schemas.microsoft.com/office/drawing/2014/main" id="{D8376429-B45C-4B54-8F8C-1474A020E3F3}"/>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39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39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39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39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39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3960" grpId="0"/>
      <p:bldP spid="893961" grpId="0" animBg="1"/>
      <p:bldP spid="893962" grpId="0" animBg="1"/>
      <p:bldP spid="893964" grpId="0" animBg="1"/>
      <p:bldP spid="89396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Grp="1" noChangeArrowheads="1"/>
          </p:cNvSpPr>
          <p:nvPr>
            <p:ph type="title"/>
          </p:nvPr>
        </p:nvSpPr>
        <p:spPr>
          <a:xfrm>
            <a:off x="323850" y="609600"/>
            <a:ext cx="8210550" cy="720035"/>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DNS Name Space (Cont.</a:t>
            </a:r>
            <a:r>
              <a:rPr lang="zh-CN" altLang="en-US" sz="3600" dirty="0">
                <a:effectLst>
                  <a:outerShdw blurRad="38100" dist="38100" dir="2700000" algn="tl">
                    <a:srgbClr val="C0C0C0"/>
                  </a:outerShdw>
                </a:effectLst>
                <a:latin typeface="Arial" charset="0"/>
                <a:ea typeface="宋体" pitchFamily="2" charset="-122"/>
              </a:rPr>
              <a:t>）</a:t>
            </a:r>
            <a:endParaRPr lang="zh-CN" altLang="en-US" sz="3600" dirty="0">
              <a:effectLst>
                <a:outerShdw blurRad="38100" dist="38100" dir="2700000" algn="tl">
                  <a:srgbClr val="C0C0C0"/>
                </a:outerShdw>
              </a:effectLst>
              <a:latin typeface="Arial" charset="0"/>
            </a:endParaRPr>
          </a:p>
        </p:txBody>
      </p:sp>
      <p:graphicFrame>
        <p:nvGraphicFramePr>
          <p:cNvPr id="907288" name="Group 24"/>
          <p:cNvGraphicFramePr>
            <a:graphicFrameLocks noGrp="1"/>
          </p:cNvGraphicFramePr>
          <p:nvPr/>
        </p:nvGraphicFramePr>
        <p:xfrm>
          <a:off x="457200" y="1676400"/>
          <a:ext cx="8229600" cy="4267201"/>
        </p:xfrm>
        <a:graphic>
          <a:graphicData uri="http://schemas.openxmlformats.org/drawingml/2006/table">
            <a:tbl>
              <a:tblPr/>
              <a:tblGrid>
                <a:gridCol w="3402013">
                  <a:extLst>
                    <a:ext uri="{9D8B030D-6E8A-4147-A177-3AD203B41FA5}">
                      <a16:colId xmlns:a16="http://schemas.microsoft.com/office/drawing/2014/main" val="20000"/>
                    </a:ext>
                  </a:extLst>
                </a:gridCol>
                <a:gridCol w="4827587">
                  <a:extLst>
                    <a:ext uri="{9D8B030D-6E8A-4147-A177-3AD203B41FA5}">
                      <a16:colId xmlns:a16="http://schemas.microsoft.com/office/drawing/2014/main" val="20001"/>
                    </a:ext>
                  </a:extLst>
                </a:gridCol>
              </a:tblGrid>
              <a:tr h="506413">
                <a:tc>
                  <a:txBody>
                    <a:bodyPr/>
                    <a:lstStyle/>
                    <a:p>
                      <a:pPr marL="0" marR="0" lvl="0" indent="0" algn="l" defTabSz="914400" rtl="0" eaLnBrk="0" fontAlgn="base" latinLnBrk="0" hangingPunct="0">
                        <a:lnSpc>
                          <a:spcPct val="100000"/>
                        </a:lnSpc>
                        <a:spcBef>
                          <a:spcPct val="10000"/>
                        </a:spcBef>
                        <a:spcAft>
                          <a:spcPct val="0"/>
                        </a:spcAft>
                        <a:buClrTx/>
                        <a:buSzTx/>
                        <a:buFontTx/>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rPr>
                        <a:t>Top-level Domain Name</a:t>
                      </a:r>
                    </a:p>
                  </a:txBody>
                  <a:tcPr marL="152400" marT="38100" marB="381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l" defTabSz="914400" rtl="0" eaLnBrk="0" fontAlgn="base" latinLnBrk="0" hangingPunct="0">
                        <a:lnSpc>
                          <a:spcPct val="100000"/>
                        </a:lnSpc>
                        <a:spcBef>
                          <a:spcPct val="10000"/>
                        </a:spcBef>
                        <a:spcAft>
                          <a:spcPct val="0"/>
                        </a:spcAft>
                        <a:buClrTx/>
                        <a:buSzTx/>
                        <a:buFontTx/>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rPr>
                        <a:t>Assigned to</a:t>
                      </a:r>
                    </a:p>
                  </a:txBody>
                  <a:tcPr marL="152400" marT="38100" marB="381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3760788">
                <a:tc>
                  <a:txBody>
                    <a:bodyPr/>
                    <a:lstStyle/>
                    <a:p>
                      <a:pPr marL="0" marR="0" lvl="0" indent="0" algn="l" defTabSz="914400" rtl="0" eaLnBrk="0" fontAlgn="base" latinLnBrk="0" hangingPunct="0">
                        <a:lnSpc>
                          <a:spcPct val="100000"/>
                        </a:lnSpc>
                        <a:spcBef>
                          <a:spcPct val="10000"/>
                        </a:spcBef>
                        <a:spcAft>
                          <a:spcPct val="0"/>
                        </a:spcAft>
                        <a:buClrTx/>
                        <a:buSzTx/>
                        <a:buFontTx/>
                        <a:buNone/>
                        <a:tabLst/>
                      </a:pPr>
                      <a:r>
                        <a:rPr kumimoji="0" lang="en-US" altLang="zh-CN" sz="2000" b="0" i="1" u="none" strike="noStrike" cap="none" normalizeH="0" baseline="0">
                          <a:ln>
                            <a:noFill/>
                          </a:ln>
                          <a:solidFill>
                            <a:schemeClr val="tx1"/>
                          </a:solidFill>
                          <a:effectLst/>
                          <a:latin typeface="Times New Roman" pitchFamily="18" charset="0"/>
                          <a:ea typeface="宋体" pitchFamily="2" charset="-122"/>
                        </a:rPr>
                        <a:t>com</a:t>
                      </a:r>
                    </a:p>
                    <a:p>
                      <a:pPr marL="0" marR="0" lvl="0" indent="0" algn="l" defTabSz="914400" rtl="0" eaLnBrk="0" fontAlgn="base" latinLnBrk="0" hangingPunct="0">
                        <a:lnSpc>
                          <a:spcPct val="100000"/>
                        </a:lnSpc>
                        <a:spcBef>
                          <a:spcPct val="10000"/>
                        </a:spcBef>
                        <a:spcAft>
                          <a:spcPct val="0"/>
                        </a:spcAft>
                        <a:buClrTx/>
                        <a:buSzTx/>
                        <a:buFontTx/>
                        <a:buNone/>
                        <a:tabLst/>
                      </a:pPr>
                      <a:r>
                        <a:rPr kumimoji="0" lang="en-US" altLang="zh-CN" sz="2000" b="0" i="1" u="none" strike="noStrike" cap="none" normalizeH="0" baseline="0">
                          <a:ln>
                            <a:noFill/>
                          </a:ln>
                          <a:solidFill>
                            <a:schemeClr val="tx1"/>
                          </a:solidFill>
                          <a:effectLst/>
                          <a:latin typeface="Times New Roman" pitchFamily="18" charset="0"/>
                          <a:ea typeface="宋体" pitchFamily="2" charset="-122"/>
                        </a:rPr>
                        <a:t>edu </a:t>
                      </a:r>
                    </a:p>
                    <a:p>
                      <a:pPr marL="0" marR="0" lvl="0" indent="0" algn="l" defTabSz="914400" rtl="0" eaLnBrk="0" fontAlgn="base" latinLnBrk="0" hangingPunct="0">
                        <a:lnSpc>
                          <a:spcPct val="100000"/>
                        </a:lnSpc>
                        <a:spcBef>
                          <a:spcPct val="10000"/>
                        </a:spcBef>
                        <a:spcAft>
                          <a:spcPct val="0"/>
                        </a:spcAft>
                        <a:buClrTx/>
                        <a:buSzTx/>
                        <a:buFontTx/>
                        <a:buNone/>
                        <a:tabLst/>
                      </a:pPr>
                      <a:r>
                        <a:rPr kumimoji="0" lang="en-US" altLang="zh-CN" sz="2000" b="0" i="1" u="none" strike="noStrike" cap="none" normalizeH="0" baseline="0">
                          <a:ln>
                            <a:noFill/>
                          </a:ln>
                          <a:solidFill>
                            <a:schemeClr val="tx1"/>
                          </a:solidFill>
                          <a:effectLst/>
                          <a:latin typeface="Times New Roman" pitchFamily="18" charset="0"/>
                          <a:ea typeface="宋体" pitchFamily="2" charset="-122"/>
                        </a:rPr>
                        <a:t>gov</a:t>
                      </a:r>
                    </a:p>
                    <a:p>
                      <a:pPr marL="0" marR="0" lvl="0" indent="0" algn="l" defTabSz="914400" rtl="0" eaLnBrk="0" fontAlgn="base" latinLnBrk="0" hangingPunct="0">
                        <a:lnSpc>
                          <a:spcPct val="100000"/>
                        </a:lnSpc>
                        <a:spcBef>
                          <a:spcPct val="10000"/>
                        </a:spcBef>
                        <a:spcAft>
                          <a:spcPct val="0"/>
                        </a:spcAft>
                        <a:buClrTx/>
                        <a:buSzTx/>
                        <a:buFontTx/>
                        <a:buNone/>
                        <a:tabLst/>
                      </a:pPr>
                      <a:r>
                        <a:rPr kumimoji="0" lang="en-US" altLang="zh-CN" sz="2000" b="0" i="1" u="none" strike="noStrike" cap="none" normalizeH="0" baseline="0">
                          <a:ln>
                            <a:noFill/>
                          </a:ln>
                          <a:solidFill>
                            <a:schemeClr val="tx1"/>
                          </a:solidFill>
                          <a:effectLst/>
                          <a:latin typeface="Times New Roman" pitchFamily="18" charset="0"/>
                          <a:ea typeface="宋体" pitchFamily="2" charset="-122"/>
                        </a:rPr>
                        <a:t>mil</a:t>
                      </a:r>
                    </a:p>
                    <a:p>
                      <a:pPr marL="0" marR="0" lvl="0" indent="0" algn="l" defTabSz="914400" rtl="0" eaLnBrk="0" fontAlgn="base" latinLnBrk="0" hangingPunct="0">
                        <a:lnSpc>
                          <a:spcPct val="100000"/>
                        </a:lnSpc>
                        <a:spcBef>
                          <a:spcPct val="10000"/>
                        </a:spcBef>
                        <a:spcAft>
                          <a:spcPct val="0"/>
                        </a:spcAft>
                        <a:buClrTx/>
                        <a:buSzTx/>
                        <a:buFontTx/>
                        <a:buNone/>
                        <a:tabLst/>
                      </a:pPr>
                      <a:r>
                        <a:rPr kumimoji="0" lang="en-US" altLang="zh-CN" sz="2000" b="0" i="1" u="none" strike="noStrike" cap="none" normalizeH="0" baseline="0">
                          <a:ln>
                            <a:noFill/>
                          </a:ln>
                          <a:solidFill>
                            <a:schemeClr val="tx1"/>
                          </a:solidFill>
                          <a:effectLst/>
                          <a:latin typeface="Times New Roman" pitchFamily="18" charset="0"/>
                          <a:ea typeface="宋体" pitchFamily="2" charset="-122"/>
                        </a:rPr>
                        <a:t>net</a:t>
                      </a:r>
                    </a:p>
                    <a:p>
                      <a:pPr marL="0" marR="0" lvl="0" indent="0" algn="l" defTabSz="914400" rtl="0" eaLnBrk="0" fontAlgn="base" latinLnBrk="0" hangingPunct="0">
                        <a:lnSpc>
                          <a:spcPct val="100000"/>
                        </a:lnSpc>
                        <a:spcBef>
                          <a:spcPct val="10000"/>
                        </a:spcBef>
                        <a:spcAft>
                          <a:spcPct val="0"/>
                        </a:spcAft>
                        <a:buClrTx/>
                        <a:buSzTx/>
                        <a:buFontTx/>
                        <a:buNone/>
                        <a:tabLst/>
                      </a:pPr>
                      <a:r>
                        <a:rPr kumimoji="0" lang="en-US" altLang="zh-CN" sz="2000" b="0" i="1" u="none" strike="noStrike" cap="none" normalizeH="0" baseline="0">
                          <a:ln>
                            <a:noFill/>
                          </a:ln>
                          <a:solidFill>
                            <a:schemeClr val="tx1"/>
                          </a:solidFill>
                          <a:effectLst/>
                          <a:latin typeface="Times New Roman" pitchFamily="18" charset="0"/>
                          <a:ea typeface="宋体" pitchFamily="2" charset="-122"/>
                        </a:rPr>
                        <a:t>org</a:t>
                      </a:r>
                    </a:p>
                    <a:p>
                      <a:pPr marL="0" marR="0" lvl="0" indent="0" algn="l" defTabSz="914400" rtl="0" eaLnBrk="0" fontAlgn="base" latinLnBrk="0" hangingPunct="0">
                        <a:lnSpc>
                          <a:spcPct val="100000"/>
                        </a:lnSpc>
                        <a:spcBef>
                          <a:spcPct val="10000"/>
                        </a:spcBef>
                        <a:spcAft>
                          <a:spcPct val="0"/>
                        </a:spcAft>
                        <a:buClrTx/>
                        <a:buSzTx/>
                        <a:buFontTx/>
                        <a:buNone/>
                        <a:tabLst/>
                      </a:pPr>
                      <a:r>
                        <a:rPr kumimoji="0" lang="en-US" altLang="zh-CN" sz="2000" b="0" i="1" u="none" strike="noStrike" cap="none" normalizeH="0" baseline="0">
                          <a:ln>
                            <a:noFill/>
                          </a:ln>
                          <a:solidFill>
                            <a:schemeClr val="tx1"/>
                          </a:solidFill>
                          <a:effectLst/>
                          <a:latin typeface="Times New Roman" pitchFamily="18" charset="0"/>
                          <a:ea typeface="宋体" pitchFamily="2" charset="-122"/>
                        </a:rPr>
                        <a:t>arpa</a:t>
                      </a:r>
                    </a:p>
                    <a:p>
                      <a:pPr marL="0" marR="0" lvl="0" indent="0" algn="l" defTabSz="914400" rtl="0" eaLnBrk="0" fontAlgn="base" latinLnBrk="0" hangingPunct="0">
                        <a:lnSpc>
                          <a:spcPct val="100000"/>
                        </a:lnSpc>
                        <a:spcBef>
                          <a:spcPct val="10000"/>
                        </a:spcBef>
                        <a:spcAft>
                          <a:spcPct val="0"/>
                        </a:spcAft>
                        <a:buClrTx/>
                        <a:buSzTx/>
                        <a:buFontTx/>
                        <a:buNone/>
                        <a:tabLst/>
                      </a:pPr>
                      <a:r>
                        <a:rPr kumimoji="0" lang="en-US" altLang="zh-CN" sz="2000" b="0" i="1" u="none" strike="noStrike" cap="none" normalizeH="0" baseline="0">
                          <a:ln>
                            <a:noFill/>
                          </a:ln>
                          <a:solidFill>
                            <a:schemeClr val="tx1"/>
                          </a:solidFill>
                          <a:effectLst/>
                          <a:latin typeface="Times New Roman" pitchFamily="18" charset="0"/>
                          <a:ea typeface="宋体" pitchFamily="2" charset="-122"/>
                        </a:rPr>
                        <a:t>int</a:t>
                      </a:r>
                    </a:p>
                    <a:p>
                      <a:pPr marL="0" marR="0" lvl="0" indent="0" algn="l" defTabSz="914400" rtl="0" eaLnBrk="0" fontAlgn="base" latinLnBrk="0" hangingPunct="0">
                        <a:lnSpc>
                          <a:spcPct val="100000"/>
                        </a:lnSpc>
                        <a:spcBef>
                          <a:spcPct val="10000"/>
                        </a:spcBef>
                        <a:spcAft>
                          <a:spcPct val="0"/>
                        </a:spcAft>
                        <a:buClrTx/>
                        <a:buSzTx/>
                        <a:buFontTx/>
                        <a:buNone/>
                        <a:tabLst/>
                      </a:pPr>
                      <a:r>
                        <a:rPr kumimoji="0" lang="en-US" altLang="zh-CN" sz="2000" b="0" i="1" u="none" strike="noStrike" cap="none" normalizeH="0" baseline="0">
                          <a:ln>
                            <a:noFill/>
                          </a:ln>
                          <a:solidFill>
                            <a:srgbClr val="000099"/>
                          </a:solidFill>
                          <a:effectLst/>
                          <a:latin typeface="Times New Roman" pitchFamily="18" charset="0"/>
                          <a:ea typeface="宋体" pitchFamily="2" charset="-122"/>
                        </a:rPr>
                        <a:t>country code</a:t>
                      </a:r>
                    </a:p>
                  </a:txBody>
                  <a:tcPr marL="152400" marT="38100" marB="381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10000"/>
                        </a:spcBef>
                        <a:spcAft>
                          <a:spcPct val="0"/>
                        </a:spcAft>
                        <a:buClrTx/>
                        <a:buSzTx/>
                        <a:buFontTx/>
                        <a:buNone/>
                        <a:tabLst/>
                      </a:pPr>
                      <a:r>
                        <a:rPr kumimoji="0" lang="en-US" altLang="zh-CN" sz="2000" b="0" i="1" u="none" strike="noStrike" cap="none" normalizeH="0" baseline="0">
                          <a:ln>
                            <a:noFill/>
                          </a:ln>
                          <a:solidFill>
                            <a:schemeClr val="tx1"/>
                          </a:solidFill>
                          <a:effectLst/>
                          <a:latin typeface="Times New Roman" pitchFamily="18" charset="0"/>
                          <a:ea typeface="宋体" pitchFamily="2" charset="-122"/>
                        </a:rPr>
                        <a:t>Commercial organizations</a:t>
                      </a:r>
                    </a:p>
                    <a:p>
                      <a:pPr marL="0" marR="0" lvl="0" indent="0" algn="l" defTabSz="914400" rtl="0" eaLnBrk="0" fontAlgn="base" latinLnBrk="0" hangingPunct="0">
                        <a:lnSpc>
                          <a:spcPct val="100000"/>
                        </a:lnSpc>
                        <a:spcBef>
                          <a:spcPct val="10000"/>
                        </a:spcBef>
                        <a:spcAft>
                          <a:spcPct val="0"/>
                        </a:spcAft>
                        <a:buClrTx/>
                        <a:buSzTx/>
                        <a:buFontTx/>
                        <a:buNone/>
                        <a:tabLst/>
                      </a:pPr>
                      <a:r>
                        <a:rPr kumimoji="0" lang="en-US" altLang="zh-CN" sz="2000" b="0" i="1" u="none" strike="noStrike" cap="none" normalizeH="0" baseline="0">
                          <a:ln>
                            <a:noFill/>
                          </a:ln>
                          <a:solidFill>
                            <a:schemeClr val="tx1"/>
                          </a:solidFill>
                          <a:effectLst/>
                          <a:latin typeface="Times New Roman" pitchFamily="18" charset="0"/>
                          <a:ea typeface="宋体" pitchFamily="2" charset="-122"/>
                        </a:rPr>
                        <a:t>Educational institutions</a:t>
                      </a:r>
                    </a:p>
                    <a:p>
                      <a:pPr marL="0" marR="0" lvl="0" indent="0" algn="l" defTabSz="914400" rtl="0" eaLnBrk="0" fontAlgn="base" latinLnBrk="0" hangingPunct="0">
                        <a:lnSpc>
                          <a:spcPct val="100000"/>
                        </a:lnSpc>
                        <a:spcBef>
                          <a:spcPct val="10000"/>
                        </a:spcBef>
                        <a:spcAft>
                          <a:spcPct val="0"/>
                        </a:spcAft>
                        <a:buClrTx/>
                        <a:buSzTx/>
                        <a:buFontTx/>
                        <a:buNone/>
                        <a:tabLst/>
                      </a:pPr>
                      <a:r>
                        <a:rPr kumimoji="0" lang="en-US" altLang="zh-CN" sz="2000" b="0" i="1" u="none" strike="noStrike" cap="none" normalizeH="0" baseline="0">
                          <a:ln>
                            <a:noFill/>
                          </a:ln>
                          <a:solidFill>
                            <a:schemeClr val="tx1"/>
                          </a:solidFill>
                          <a:effectLst/>
                          <a:latin typeface="Times New Roman" pitchFamily="18" charset="0"/>
                          <a:ea typeface="宋体" pitchFamily="2" charset="-122"/>
                        </a:rPr>
                        <a:t>Government institutions</a:t>
                      </a:r>
                    </a:p>
                    <a:p>
                      <a:pPr marL="0" marR="0" lvl="0" indent="0" algn="l" defTabSz="914400" rtl="0" eaLnBrk="0" fontAlgn="base" latinLnBrk="0" hangingPunct="0">
                        <a:lnSpc>
                          <a:spcPct val="100000"/>
                        </a:lnSpc>
                        <a:spcBef>
                          <a:spcPct val="10000"/>
                        </a:spcBef>
                        <a:spcAft>
                          <a:spcPct val="0"/>
                        </a:spcAft>
                        <a:buClrTx/>
                        <a:buSzTx/>
                        <a:buFontTx/>
                        <a:buNone/>
                        <a:tabLst/>
                      </a:pPr>
                      <a:r>
                        <a:rPr kumimoji="0" lang="en-US" altLang="zh-CN" sz="2000" b="0" i="1" u="none" strike="noStrike" cap="none" normalizeH="0" baseline="0">
                          <a:ln>
                            <a:noFill/>
                          </a:ln>
                          <a:solidFill>
                            <a:schemeClr val="tx1"/>
                          </a:solidFill>
                          <a:effectLst/>
                          <a:latin typeface="Times New Roman" pitchFamily="18" charset="0"/>
                          <a:ea typeface="宋体" pitchFamily="2" charset="-122"/>
                        </a:rPr>
                        <a:t>Military groups</a:t>
                      </a:r>
                    </a:p>
                    <a:p>
                      <a:pPr marL="0" marR="0" lvl="0" indent="0" algn="l" defTabSz="914400" rtl="0" eaLnBrk="0" fontAlgn="base" latinLnBrk="0" hangingPunct="0">
                        <a:lnSpc>
                          <a:spcPct val="100000"/>
                        </a:lnSpc>
                        <a:spcBef>
                          <a:spcPct val="10000"/>
                        </a:spcBef>
                        <a:spcAft>
                          <a:spcPct val="0"/>
                        </a:spcAft>
                        <a:buClrTx/>
                        <a:buSzTx/>
                        <a:buFontTx/>
                        <a:buNone/>
                        <a:tabLst/>
                      </a:pPr>
                      <a:r>
                        <a:rPr kumimoji="0" lang="en-US" altLang="zh-CN" sz="2000" b="0" i="1" u="none" strike="noStrike" cap="none" normalizeH="0" baseline="0">
                          <a:ln>
                            <a:noFill/>
                          </a:ln>
                          <a:solidFill>
                            <a:schemeClr val="tx1"/>
                          </a:solidFill>
                          <a:effectLst/>
                          <a:latin typeface="Times New Roman" pitchFamily="18" charset="0"/>
                          <a:ea typeface="宋体" pitchFamily="2" charset="-122"/>
                        </a:rPr>
                        <a:t>Major network support centers</a:t>
                      </a:r>
                    </a:p>
                    <a:p>
                      <a:pPr marL="0" marR="0" lvl="0" indent="0" algn="l" defTabSz="914400" rtl="0" eaLnBrk="0" fontAlgn="base" latinLnBrk="0" hangingPunct="0">
                        <a:lnSpc>
                          <a:spcPct val="100000"/>
                        </a:lnSpc>
                        <a:spcBef>
                          <a:spcPct val="10000"/>
                        </a:spcBef>
                        <a:spcAft>
                          <a:spcPct val="0"/>
                        </a:spcAft>
                        <a:buClrTx/>
                        <a:buSzTx/>
                        <a:buFontTx/>
                        <a:buNone/>
                        <a:tabLst/>
                      </a:pPr>
                      <a:r>
                        <a:rPr kumimoji="0" lang="en-US" altLang="zh-CN" sz="2000" b="0" i="1" u="none" strike="noStrike" cap="none" normalizeH="0" baseline="0">
                          <a:ln>
                            <a:noFill/>
                          </a:ln>
                          <a:solidFill>
                            <a:schemeClr val="tx1"/>
                          </a:solidFill>
                          <a:effectLst/>
                          <a:latin typeface="Times New Roman" pitchFamily="18" charset="0"/>
                          <a:ea typeface="宋体" pitchFamily="2" charset="-122"/>
                        </a:rPr>
                        <a:t>Organizations other than those above Temporary ARPANET domain</a:t>
                      </a:r>
                    </a:p>
                    <a:p>
                      <a:pPr marL="0" marR="0" lvl="0" indent="0" algn="l" defTabSz="914400" rtl="0" eaLnBrk="0" fontAlgn="base" latinLnBrk="0" hangingPunct="0">
                        <a:lnSpc>
                          <a:spcPct val="100000"/>
                        </a:lnSpc>
                        <a:spcBef>
                          <a:spcPct val="10000"/>
                        </a:spcBef>
                        <a:spcAft>
                          <a:spcPct val="0"/>
                        </a:spcAft>
                        <a:buClrTx/>
                        <a:buSzTx/>
                        <a:buFontTx/>
                        <a:buNone/>
                        <a:tabLst/>
                      </a:pPr>
                      <a:r>
                        <a:rPr kumimoji="0" lang="en-US" altLang="zh-CN" sz="2000" b="0" i="1" u="none" strike="noStrike" cap="none" normalizeH="0" baseline="0">
                          <a:ln>
                            <a:noFill/>
                          </a:ln>
                          <a:solidFill>
                            <a:schemeClr val="tx1"/>
                          </a:solidFill>
                          <a:effectLst/>
                          <a:latin typeface="Times New Roman" pitchFamily="18" charset="0"/>
                          <a:ea typeface="宋体" pitchFamily="2" charset="-122"/>
                        </a:rPr>
                        <a:t>International organizations</a:t>
                      </a:r>
                    </a:p>
                    <a:p>
                      <a:pPr marL="0" marR="0" lvl="0" indent="0" algn="l" defTabSz="914400" rtl="0" eaLnBrk="0" fontAlgn="base" latinLnBrk="0" hangingPunct="0">
                        <a:lnSpc>
                          <a:spcPct val="100000"/>
                        </a:lnSpc>
                        <a:spcBef>
                          <a:spcPct val="10000"/>
                        </a:spcBef>
                        <a:spcAft>
                          <a:spcPct val="0"/>
                        </a:spcAft>
                        <a:buClrTx/>
                        <a:buSzTx/>
                        <a:buFontTx/>
                        <a:buNone/>
                        <a:tabLst/>
                      </a:pPr>
                      <a:r>
                        <a:rPr kumimoji="0" lang="en-US" altLang="zh-CN" sz="2000" b="0" i="1" u="none" strike="noStrike" cap="none" normalizeH="0" baseline="0">
                          <a:ln>
                            <a:noFill/>
                          </a:ln>
                          <a:solidFill>
                            <a:srgbClr val="000099"/>
                          </a:solidFill>
                          <a:effectLst/>
                          <a:latin typeface="Times New Roman" pitchFamily="18" charset="0"/>
                          <a:ea typeface="宋体" pitchFamily="2" charset="-122"/>
                        </a:rPr>
                        <a:t>An country</a:t>
                      </a:r>
                    </a:p>
                  </a:txBody>
                  <a:tcPr marL="152400" marT="38100" marB="381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6" name="标题 1">
            <a:extLst>
              <a:ext uri="{FF2B5EF4-FFF2-40B4-BE49-F238E27FC236}">
                <a16:creationId xmlns:a16="http://schemas.microsoft.com/office/drawing/2014/main" id="{8BA8669B-08B1-4445-BB84-3EEBA924C1AF}"/>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ChangeArrowheads="1"/>
          </p:cNvSpPr>
          <p:nvPr>
            <p:ph type="title"/>
          </p:nvPr>
        </p:nvSpPr>
        <p:spPr>
          <a:xfrm>
            <a:off x="323850" y="609600"/>
            <a:ext cx="8210550" cy="693530"/>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DNS Name Space (Cont.</a:t>
            </a:r>
            <a:r>
              <a:rPr lang="zh-CN" altLang="en-US" sz="3600" dirty="0">
                <a:effectLst>
                  <a:outerShdw blurRad="38100" dist="38100" dir="2700000" algn="tl">
                    <a:srgbClr val="C0C0C0"/>
                  </a:outerShdw>
                </a:effectLst>
                <a:latin typeface="Arial" charset="0"/>
                <a:ea typeface="宋体" pitchFamily="2" charset="-122"/>
              </a:rPr>
              <a:t>）</a:t>
            </a:r>
            <a:endParaRPr lang="zh-CN" altLang="en-US" sz="3600" dirty="0">
              <a:effectLst>
                <a:outerShdw blurRad="38100" dist="38100" dir="2700000" algn="tl">
                  <a:srgbClr val="C0C0C0"/>
                </a:outerShdw>
              </a:effectLst>
              <a:latin typeface="Arial" charset="0"/>
            </a:endParaRPr>
          </a:p>
        </p:txBody>
      </p:sp>
      <p:graphicFrame>
        <p:nvGraphicFramePr>
          <p:cNvPr id="909522" name="Group 210"/>
          <p:cNvGraphicFramePr>
            <a:graphicFrameLocks noGrp="1"/>
          </p:cNvGraphicFramePr>
          <p:nvPr/>
        </p:nvGraphicFramePr>
        <p:xfrm>
          <a:off x="533400" y="1549400"/>
          <a:ext cx="8077200" cy="4130675"/>
        </p:xfrm>
        <a:graphic>
          <a:graphicData uri="http://schemas.openxmlformats.org/drawingml/2006/table">
            <a:tbl>
              <a:tblPr/>
              <a:tblGrid>
                <a:gridCol w="13716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4876800">
                  <a:extLst>
                    <a:ext uri="{9D8B030D-6E8A-4147-A177-3AD203B41FA5}">
                      <a16:colId xmlns:a16="http://schemas.microsoft.com/office/drawing/2014/main" val="20002"/>
                    </a:ext>
                  </a:extLst>
                </a:gridCol>
              </a:tblGrid>
              <a:tr h="19526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itchFamily="18" charset="0"/>
                          <a:ea typeface="楷体_GB2312" pitchFamily="49" charset="-122"/>
                        </a:rPr>
                        <a:t>划分模式</a:t>
                      </a:r>
                    </a:p>
                  </a:txBody>
                  <a:tcPr marL="152400" marT="30480" marB="304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itchFamily="18" charset="0"/>
                          <a:ea typeface="楷体_GB2312" pitchFamily="49" charset="-122"/>
                        </a:rPr>
                        <a:t>我国二级域名</a:t>
                      </a:r>
                    </a:p>
                  </a:txBody>
                  <a:tcPr marL="152400" marT="30480" marB="304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itchFamily="18" charset="0"/>
                          <a:ea typeface="楷体_GB2312" pitchFamily="49" charset="-122"/>
                        </a:rPr>
                        <a:t>分配给</a:t>
                      </a:r>
                    </a:p>
                  </a:txBody>
                  <a:tcPr marL="152400" marT="30480" marB="304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180975">
                <a:tc rowSpan="6">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Times New Roman" pitchFamily="18" charset="0"/>
                        <a:ea typeface="楷体_GB2312" pitchFamily="49"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itchFamily="18" charset="0"/>
                          <a:ea typeface="楷体_GB2312" pitchFamily="49" charset="-122"/>
                        </a:rPr>
                        <a:t>类</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itchFamily="18" charset="0"/>
                          <a:ea typeface="楷体_GB2312" pitchFamily="49" charset="-122"/>
                        </a:rPr>
                        <a:t>别</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itchFamily="18" charset="0"/>
                          <a:ea typeface="楷体_GB2312" pitchFamily="49" charset="-122"/>
                        </a:rPr>
                        <a:t>域</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itchFamily="18" charset="0"/>
                          <a:ea typeface="楷体_GB2312" pitchFamily="49" charset="-122"/>
                        </a:rPr>
                        <a:t>名</a:t>
                      </a:r>
                    </a:p>
                  </a:txBody>
                  <a:tcPr marL="152400" marT="30480" marB="304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ac</a:t>
                      </a:r>
                    </a:p>
                  </a:txBody>
                  <a:tcPr marL="152400" marT="30480" marB="304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楷体_GB2312" pitchFamily="49" charset="-122"/>
                          <a:ea typeface="楷体_GB2312" pitchFamily="49" charset="-122"/>
                        </a:rPr>
                        <a:t>科研机构</a:t>
                      </a:r>
                    </a:p>
                  </a:txBody>
                  <a:tcPr marL="152400" marT="30480" marB="304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3225">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com</a:t>
                      </a:r>
                    </a:p>
                  </a:txBody>
                  <a:tcPr marL="152400" marT="30480" marB="304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楷体_GB2312" pitchFamily="49" charset="-122"/>
                          <a:ea typeface="楷体_GB2312" pitchFamily="49" charset="-122"/>
                        </a:rPr>
                        <a:t>工、商、金融等企业</a:t>
                      </a:r>
                    </a:p>
                  </a:txBody>
                  <a:tcPr marL="152400" marT="30480" marB="304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0975">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edu</a:t>
                      </a:r>
                    </a:p>
                  </a:txBody>
                  <a:tcPr marL="152400" marT="30480" marB="304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楷体_GB2312" pitchFamily="49" charset="-122"/>
                          <a:ea typeface="楷体_GB2312" pitchFamily="49" charset="-122"/>
                        </a:rPr>
                        <a:t>教育机构</a:t>
                      </a:r>
                    </a:p>
                  </a:txBody>
                  <a:tcPr marL="152400" marT="30480" marB="304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80975">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gov</a:t>
                      </a:r>
                    </a:p>
                  </a:txBody>
                  <a:tcPr marL="152400" marT="30480" marB="304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楷体_GB2312" pitchFamily="49" charset="-122"/>
                          <a:ea typeface="楷体_GB2312" pitchFamily="49" charset="-122"/>
                        </a:rPr>
                        <a:t>政府部门</a:t>
                      </a:r>
                    </a:p>
                  </a:txBody>
                  <a:tcPr marL="152400" marT="30480" marB="304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80975">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net</a:t>
                      </a:r>
                    </a:p>
                  </a:txBody>
                  <a:tcPr marL="152400" marT="30480" marB="304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楷体_GB2312" pitchFamily="49" charset="-122"/>
                          <a:ea typeface="楷体_GB2312" pitchFamily="49" charset="-122"/>
                        </a:rPr>
                        <a:t>互联网络、接入网络信息中心和运行中心</a:t>
                      </a:r>
                    </a:p>
                  </a:txBody>
                  <a:tcPr marL="152400" marT="30480" marB="304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80975">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org</a:t>
                      </a:r>
                    </a:p>
                  </a:txBody>
                  <a:tcPr marL="152400" marT="30480" marB="304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楷体_GB2312" pitchFamily="49" charset="-122"/>
                          <a:ea typeface="楷体_GB2312" pitchFamily="49" charset="-122"/>
                        </a:rPr>
                        <a:t>各种非盈利性的组织 </a:t>
                      </a:r>
                    </a:p>
                  </a:txBody>
                  <a:tcPr marL="152400" marT="30480" marB="304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80975">
                <a:tc rowSpan="5">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itchFamily="18" charset="0"/>
                          <a:ea typeface="楷体_GB2312" pitchFamily="49" charset="-122"/>
                        </a:rPr>
                        <a:t>行</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itchFamily="18" charset="0"/>
                          <a:ea typeface="楷体_GB2312" pitchFamily="49" charset="-122"/>
                        </a:rPr>
                        <a:t>政</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itchFamily="18" charset="0"/>
                          <a:ea typeface="楷体_GB2312" pitchFamily="49" charset="-122"/>
                        </a:rPr>
                        <a:t>区</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itchFamily="18" charset="0"/>
                          <a:ea typeface="楷体_GB2312" pitchFamily="49" charset="-122"/>
                        </a:rPr>
                        <a:t>域</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itchFamily="18" charset="0"/>
                          <a:ea typeface="楷体_GB2312" pitchFamily="49" charset="-122"/>
                        </a:rPr>
                        <a:t>名</a:t>
                      </a:r>
                    </a:p>
                  </a:txBody>
                  <a:tcPr marL="152400" marT="30480" marB="304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bj</a:t>
                      </a:r>
                    </a:p>
                  </a:txBody>
                  <a:tcPr marL="152400" marT="30480" marB="304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楷体_GB2312" pitchFamily="49" charset="-122"/>
                          <a:ea typeface="楷体_GB2312" pitchFamily="49" charset="-122"/>
                        </a:rPr>
                        <a:t>北京市</a:t>
                      </a:r>
                    </a:p>
                  </a:txBody>
                  <a:tcPr marL="152400" marT="30480" marB="304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80975">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sh</a:t>
                      </a:r>
                    </a:p>
                  </a:txBody>
                  <a:tcPr marL="152400" marT="30480" marB="304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楷体_GB2312" pitchFamily="49" charset="-122"/>
                          <a:ea typeface="楷体_GB2312" pitchFamily="49" charset="-122"/>
                        </a:rPr>
                        <a:t>上海市</a:t>
                      </a:r>
                    </a:p>
                  </a:txBody>
                  <a:tcPr marL="152400" marT="30480" marB="304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80975">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tj</a:t>
                      </a:r>
                    </a:p>
                  </a:txBody>
                  <a:tcPr marL="152400" marT="30480" marB="304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楷体_GB2312" pitchFamily="49" charset="-122"/>
                          <a:ea typeface="楷体_GB2312" pitchFamily="49" charset="-122"/>
                        </a:rPr>
                        <a:t>天津市</a:t>
                      </a:r>
                    </a:p>
                  </a:txBody>
                  <a:tcPr marL="152400" marT="30480" marB="304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80975">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cq</a:t>
                      </a:r>
                    </a:p>
                  </a:txBody>
                  <a:tcPr marL="152400" marT="30480" marB="304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楷体_GB2312" pitchFamily="49" charset="-122"/>
                          <a:ea typeface="楷体_GB2312" pitchFamily="49" charset="-122"/>
                        </a:rPr>
                        <a:t>重庆市</a:t>
                      </a:r>
                    </a:p>
                  </a:txBody>
                  <a:tcPr marL="152400" marT="30480" marB="304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74650">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a:t>
                      </a:r>
                    </a:p>
                  </a:txBody>
                  <a:tcPr marL="152400" marT="0" marB="304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a:t>
                      </a:r>
                    </a:p>
                  </a:txBody>
                  <a:tcPr marL="152400" marT="0" marB="304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6" name="标题 1">
            <a:extLst>
              <a:ext uri="{FF2B5EF4-FFF2-40B4-BE49-F238E27FC236}">
                <a16:creationId xmlns:a16="http://schemas.microsoft.com/office/drawing/2014/main" id="{BC60E859-8433-4F4C-8412-E1A81225E183}"/>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1781" name="Object 5"/>
          <p:cNvGraphicFramePr>
            <a:graphicFrameLocks noChangeAspect="1"/>
          </p:cNvGraphicFramePr>
          <p:nvPr>
            <p:extLst>
              <p:ext uri="{D42A27DB-BD31-4B8C-83A1-F6EECF244321}">
                <p14:modId xmlns:p14="http://schemas.microsoft.com/office/powerpoint/2010/main" val="2563575817"/>
              </p:ext>
            </p:extLst>
          </p:nvPr>
        </p:nvGraphicFramePr>
        <p:xfrm>
          <a:off x="381000" y="2114341"/>
          <a:ext cx="8316913" cy="3902075"/>
        </p:xfrm>
        <a:graphic>
          <a:graphicData uri="http://schemas.openxmlformats.org/presentationml/2006/ole">
            <mc:AlternateContent xmlns:mc="http://schemas.openxmlformats.org/markup-compatibility/2006">
              <mc:Choice xmlns:v="urn:schemas-microsoft-com:vml" Requires="v">
                <p:oleObj spid="_x0000_s35936" name="VISIO" r:id="rId4" imgW="5086800" imgH="2386800" progId="Visio.Drawing.6">
                  <p:embed/>
                </p:oleObj>
              </mc:Choice>
              <mc:Fallback>
                <p:oleObj name="VISIO" r:id="rId4" imgW="5086800" imgH="2386800" progId="Visio.Drawing.6">
                  <p:embed/>
                  <p:pic>
                    <p:nvPicPr>
                      <p:cNvPr id="97178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114341"/>
                        <a:ext cx="8316913" cy="390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1778" name="Rectangle 2"/>
          <p:cNvSpPr>
            <a:spLocks noGrp="1" noChangeArrowheads="1"/>
          </p:cNvSpPr>
          <p:nvPr>
            <p:ph type="title"/>
          </p:nvPr>
        </p:nvSpPr>
        <p:spPr>
          <a:xfrm>
            <a:off x="323850" y="609600"/>
            <a:ext cx="8210550" cy="648109"/>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Domain Name Syntax</a:t>
            </a:r>
            <a:endParaRPr lang="en-US" altLang="zh-CN" sz="3600" dirty="0">
              <a:effectLst>
                <a:outerShdw blurRad="38100" dist="38100" dir="2700000" algn="tl">
                  <a:srgbClr val="C0C0C0"/>
                </a:outerShdw>
              </a:effectLst>
              <a:latin typeface="Arial" charset="0"/>
            </a:endParaRPr>
          </a:p>
        </p:txBody>
      </p:sp>
      <p:sp>
        <p:nvSpPr>
          <p:cNvPr id="25606" name="Rectangle 3"/>
          <p:cNvSpPr>
            <a:spLocks noGrp="1" noChangeArrowheads="1"/>
          </p:cNvSpPr>
          <p:nvPr>
            <p:ph type="body" idx="1"/>
          </p:nvPr>
        </p:nvSpPr>
        <p:spPr>
          <a:xfrm>
            <a:off x="468313" y="1336466"/>
            <a:ext cx="8207375" cy="1379537"/>
          </a:xfrm>
          <a:noFill/>
        </p:spPr>
        <p:txBody>
          <a:bodyPr/>
          <a:lstStyle/>
          <a:p>
            <a:r>
              <a:rPr lang="en-US" altLang="zh-CN" sz="2200">
                <a:latin typeface="Arial" charset="0"/>
              </a:rPr>
              <a:t>Alphanumeric label (segment) separated by dots, most significant part on right</a:t>
            </a:r>
          </a:p>
        </p:txBody>
      </p:sp>
      <p:sp>
        <p:nvSpPr>
          <p:cNvPr id="971782" name="Freeform 6"/>
          <p:cNvSpPr>
            <a:spLocks/>
          </p:cNvSpPr>
          <p:nvPr/>
        </p:nvSpPr>
        <p:spPr bwMode="auto">
          <a:xfrm>
            <a:off x="5334000" y="3568491"/>
            <a:ext cx="927100" cy="1905000"/>
          </a:xfrm>
          <a:custGeom>
            <a:avLst/>
            <a:gdLst>
              <a:gd name="T0" fmla="*/ 2147483647 w 584"/>
              <a:gd name="T1" fmla="*/ 2147483647 h 1200"/>
              <a:gd name="T2" fmla="*/ 2147483647 w 584"/>
              <a:gd name="T3" fmla="*/ 2147483647 h 1200"/>
              <a:gd name="T4" fmla="*/ 2147483647 w 584"/>
              <a:gd name="T5" fmla="*/ 2147483647 h 1200"/>
              <a:gd name="T6" fmla="*/ 2147483647 w 584"/>
              <a:gd name="T7" fmla="*/ 0 h 1200"/>
              <a:gd name="T8" fmla="*/ 0 60000 65536"/>
              <a:gd name="T9" fmla="*/ 0 60000 65536"/>
              <a:gd name="T10" fmla="*/ 0 60000 65536"/>
              <a:gd name="T11" fmla="*/ 0 60000 65536"/>
              <a:gd name="T12" fmla="*/ 0 w 584"/>
              <a:gd name="T13" fmla="*/ 0 h 1200"/>
              <a:gd name="T14" fmla="*/ 584 w 584"/>
              <a:gd name="T15" fmla="*/ 1200 h 1200"/>
            </a:gdLst>
            <a:ahLst/>
            <a:cxnLst>
              <a:cxn ang="T8">
                <a:pos x="T0" y="T1"/>
              </a:cxn>
              <a:cxn ang="T9">
                <a:pos x="T2" y="T3"/>
              </a:cxn>
              <a:cxn ang="T10">
                <a:pos x="T4" y="T5"/>
              </a:cxn>
              <a:cxn ang="T11">
                <a:pos x="T6" y="T7"/>
              </a:cxn>
            </a:cxnLst>
            <a:rect l="T12" t="T13" r="T14" b="T15"/>
            <a:pathLst>
              <a:path w="584" h="1200">
                <a:moveTo>
                  <a:pt x="344" y="1200"/>
                </a:moveTo>
                <a:cubicBezTo>
                  <a:pt x="180" y="1124"/>
                  <a:pt x="16" y="1048"/>
                  <a:pt x="8" y="960"/>
                </a:cubicBezTo>
                <a:cubicBezTo>
                  <a:pt x="0" y="872"/>
                  <a:pt x="200" y="832"/>
                  <a:pt x="296" y="672"/>
                </a:cubicBezTo>
                <a:cubicBezTo>
                  <a:pt x="392" y="512"/>
                  <a:pt x="536" y="112"/>
                  <a:pt x="584" y="0"/>
                </a:cubicBezTo>
              </a:path>
            </a:pathLst>
          </a:custGeom>
          <a:noFill/>
          <a:ln w="28575">
            <a:solidFill>
              <a:srgbClr val="FF0000"/>
            </a:solidFill>
            <a:round/>
            <a:headEnd/>
            <a:tailEnd type="triangle" w="med" len="med"/>
          </a:ln>
        </p:spPr>
        <p:txBody>
          <a:bodyPr/>
          <a:lstStyle/>
          <a:p>
            <a:endParaRPr lang="zh-CN" altLang="en-US"/>
          </a:p>
        </p:txBody>
      </p:sp>
      <p:sp>
        <p:nvSpPr>
          <p:cNvPr id="25608" name="Rectangle 12"/>
          <p:cNvSpPr>
            <a:spLocks noChangeArrowheads="1"/>
          </p:cNvSpPr>
          <p:nvPr/>
        </p:nvSpPr>
        <p:spPr bwMode="auto">
          <a:xfrm>
            <a:off x="5292725" y="4647991"/>
            <a:ext cx="1800225" cy="1306512"/>
          </a:xfrm>
          <a:prstGeom prst="rect">
            <a:avLst/>
          </a:prstGeom>
          <a:noFill/>
          <a:ln w="9525">
            <a:noFill/>
            <a:miter lim="800000"/>
            <a:headEnd/>
            <a:tailEnd/>
          </a:ln>
        </p:spPr>
        <p:txBody>
          <a:bodyPr/>
          <a:lstStyle/>
          <a:p>
            <a:pPr marL="342900" indent="-342900" algn="l" eaLnBrk="0" hangingPunct="0">
              <a:lnSpc>
                <a:spcPct val="100000"/>
              </a:lnSpc>
              <a:spcBef>
                <a:spcPct val="0"/>
              </a:spcBef>
              <a:buClrTx/>
              <a:buFontTx/>
              <a:buNone/>
            </a:pPr>
            <a:endParaRPr kumimoji="0" lang="zh-CN" altLang="zh-CN" sz="2000">
              <a:latin typeface="Comic Sans MS" pitchFamily="66" charset="0"/>
              <a:ea typeface="宋体" pitchFamily="2" charset="-122"/>
            </a:endParaRPr>
          </a:p>
        </p:txBody>
      </p:sp>
      <p:sp>
        <p:nvSpPr>
          <p:cNvPr id="971789" name="AutoShape 13"/>
          <p:cNvSpPr>
            <a:spLocks noChangeArrowheads="1"/>
          </p:cNvSpPr>
          <p:nvPr/>
        </p:nvSpPr>
        <p:spPr bwMode="auto">
          <a:xfrm>
            <a:off x="6516688" y="1912728"/>
            <a:ext cx="2232025" cy="1079500"/>
          </a:xfrm>
          <a:prstGeom prst="wedgeRoundRectCallout">
            <a:avLst>
              <a:gd name="adj1" fmla="val -76671"/>
              <a:gd name="adj2" fmla="val 183824"/>
              <a:gd name="adj3" fmla="val 16667"/>
            </a:avLst>
          </a:prstGeom>
          <a:solidFill>
            <a:schemeClr val="accent1"/>
          </a:solidFill>
          <a:ln w="9525">
            <a:noFill/>
            <a:miter lim="800000"/>
            <a:headEnd/>
            <a:tailEnd/>
          </a:ln>
        </p:spPr>
        <p:txBody>
          <a:bodyPr/>
          <a:lstStyle/>
          <a:p>
            <a:pPr algn="l">
              <a:lnSpc>
                <a:spcPct val="100000"/>
              </a:lnSpc>
              <a:spcBef>
                <a:spcPct val="0"/>
              </a:spcBef>
              <a:buFont typeface="Symbol" pitchFamily="18" charset="2"/>
              <a:buNone/>
            </a:pPr>
            <a:r>
              <a:rPr lang="en-US" altLang="zh-CN" sz="2000" i="1">
                <a:solidFill>
                  <a:srgbClr val="000099"/>
                </a:solidFill>
                <a:latin typeface="Comic Sans MS" pitchFamily="66" charset="0"/>
              </a:rPr>
              <a:t>edu.cn</a:t>
            </a:r>
          </a:p>
          <a:p>
            <a:pPr algn="l">
              <a:lnSpc>
                <a:spcPct val="100000"/>
              </a:lnSpc>
              <a:spcBef>
                <a:spcPct val="0"/>
              </a:spcBef>
              <a:buFont typeface="Symbol" pitchFamily="18" charset="2"/>
              <a:buNone/>
            </a:pPr>
            <a:r>
              <a:rPr lang="en-US" altLang="zh-CN" sz="2000" i="1">
                <a:solidFill>
                  <a:srgbClr val="000099"/>
                </a:solidFill>
                <a:latin typeface="Comic Sans MS" pitchFamily="66" charset="0"/>
              </a:rPr>
              <a:t>nankai.edu.cn</a:t>
            </a:r>
          </a:p>
          <a:p>
            <a:pPr algn="l">
              <a:lnSpc>
                <a:spcPct val="100000"/>
              </a:lnSpc>
              <a:spcBef>
                <a:spcPct val="0"/>
              </a:spcBef>
              <a:buFont typeface="Symbol" pitchFamily="18" charset="2"/>
              <a:buNone/>
            </a:pPr>
            <a:r>
              <a:rPr lang="en-US" altLang="zh-CN" sz="2000" i="1">
                <a:solidFill>
                  <a:srgbClr val="000099"/>
                </a:solidFill>
                <a:latin typeface="Comic Sans MS" pitchFamily="66" charset="0"/>
              </a:rPr>
              <a:t>it.nankai.edu.cn</a:t>
            </a:r>
            <a:endParaRPr kumimoji="0" lang="en-US" altLang="zh-CN" sz="2000">
              <a:latin typeface="Comic Sans MS" pitchFamily="66" charset="0"/>
            </a:endParaRPr>
          </a:p>
        </p:txBody>
      </p:sp>
      <p:sp>
        <p:nvSpPr>
          <p:cNvPr id="10" name="标题 1">
            <a:extLst>
              <a:ext uri="{FF2B5EF4-FFF2-40B4-BE49-F238E27FC236}">
                <a16:creationId xmlns:a16="http://schemas.microsoft.com/office/drawing/2014/main" id="{9D88F4BF-C94C-4CB7-8CEA-8C80B7BF0383}"/>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71781"/>
                                        </p:tgtEl>
                                        <p:attrNameLst>
                                          <p:attrName>style.visibility</p:attrName>
                                        </p:attrNameLst>
                                      </p:cBhvr>
                                      <p:to>
                                        <p:strVal val="visible"/>
                                      </p:to>
                                    </p:set>
                                    <p:anim calcmode="lin" valueType="num">
                                      <p:cBhvr additive="base">
                                        <p:cTn id="7" dur="500" fill="hold"/>
                                        <p:tgtEl>
                                          <p:spTgt spid="971781"/>
                                        </p:tgtEl>
                                        <p:attrNameLst>
                                          <p:attrName>ppt_x</p:attrName>
                                        </p:attrNameLst>
                                      </p:cBhvr>
                                      <p:tavLst>
                                        <p:tav tm="0">
                                          <p:val>
                                            <p:strVal val="0-#ppt_w/2"/>
                                          </p:val>
                                        </p:tav>
                                        <p:tav tm="100000">
                                          <p:val>
                                            <p:strVal val="#ppt_x"/>
                                          </p:val>
                                        </p:tav>
                                      </p:tavLst>
                                    </p:anim>
                                    <p:anim calcmode="lin" valueType="num">
                                      <p:cBhvr additive="base">
                                        <p:cTn id="8" dur="500" fill="hold"/>
                                        <p:tgtEl>
                                          <p:spTgt spid="97178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5" fill="hold" grpId="0" nodeType="clickEffect">
                                  <p:stCondLst>
                                    <p:cond delay="0"/>
                                  </p:stCondLst>
                                  <p:childTnLst>
                                    <p:set>
                                      <p:cBhvr>
                                        <p:cTn id="12" dur="1" fill="hold">
                                          <p:stCondLst>
                                            <p:cond delay="0"/>
                                          </p:stCondLst>
                                        </p:cTn>
                                        <p:tgtEl>
                                          <p:spTgt spid="971782"/>
                                        </p:tgtEl>
                                        <p:attrNameLst>
                                          <p:attrName>style.visibility</p:attrName>
                                        </p:attrNameLst>
                                      </p:cBhvr>
                                      <p:to>
                                        <p:strVal val="visible"/>
                                      </p:to>
                                    </p:set>
                                    <p:animEffect transition="in" filter="randombar(vertical)">
                                      <p:cBhvr>
                                        <p:cTn id="13" dur="500"/>
                                        <p:tgtEl>
                                          <p:spTgt spid="97178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717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1782" grpId="0" animBg="1"/>
      <p:bldP spid="971789"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Grp="1" noChangeArrowheads="1"/>
          </p:cNvSpPr>
          <p:nvPr>
            <p:ph type="title"/>
          </p:nvPr>
        </p:nvSpPr>
        <p:spPr>
          <a:xfrm>
            <a:off x="323850" y="609600"/>
            <a:ext cx="8210550" cy="723900"/>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Name Resolution</a:t>
            </a:r>
            <a:endParaRPr lang="en-US" altLang="zh-CN" sz="3600" dirty="0">
              <a:effectLst>
                <a:outerShdw blurRad="38100" dist="38100" dir="2700000" algn="tl">
                  <a:srgbClr val="C0C0C0"/>
                </a:outerShdw>
              </a:effectLst>
              <a:latin typeface="Arial" charset="0"/>
            </a:endParaRPr>
          </a:p>
        </p:txBody>
      </p:sp>
      <p:sp>
        <p:nvSpPr>
          <p:cNvPr id="158725" name="Rectangle 3"/>
          <p:cNvSpPr>
            <a:spLocks noGrp="1" noChangeArrowheads="1"/>
          </p:cNvSpPr>
          <p:nvPr>
            <p:ph type="body" idx="1"/>
          </p:nvPr>
        </p:nvSpPr>
        <p:spPr>
          <a:xfrm>
            <a:off x="323850" y="1333499"/>
            <a:ext cx="8496299" cy="4975225"/>
          </a:xfrm>
          <a:noFill/>
        </p:spPr>
        <p:txBody>
          <a:bodyPr/>
          <a:lstStyle/>
          <a:p>
            <a:pPr>
              <a:lnSpc>
                <a:spcPct val="110000"/>
              </a:lnSpc>
              <a:spcBef>
                <a:spcPct val="10000"/>
              </a:spcBef>
              <a:buClr>
                <a:srgbClr val="C00000"/>
              </a:buClr>
              <a:buFont typeface="Wingdings" panose="05000000000000000000" pitchFamily="2" charset="2"/>
              <a:buChar char="n"/>
            </a:pPr>
            <a:r>
              <a:rPr lang="en-US" altLang="zh-CN" dirty="0">
                <a:latin typeface="Arial" charset="0"/>
              </a:rPr>
              <a:t> Mapping names to addresses</a:t>
            </a:r>
          </a:p>
          <a:p>
            <a:pPr marL="854075" lvl="1" indent="-396875">
              <a:lnSpc>
                <a:spcPct val="105000"/>
              </a:lnSpc>
              <a:spcBef>
                <a:spcPct val="10000"/>
              </a:spcBef>
            </a:pPr>
            <a:r>
              <a:rPr lang="en-US" altLang="zh-CN" dirty="0">
                <a:latin typeface="Arial" charset="0"/>
              </a:rPr>
              <a:t>distributed</a:t>
            </a:r>
          </a:p>
          <a:p>
            <a:pPr marL="1268413" lvl="2">
              <a:lnSpc>
                <a:spcPct val="105000"/>
              </a:lnSpc>
              <a:spcBef>
                <a:spcPct val="10000"/>
              </a:spcBef>
              <a:buFontTx/>
              <a:buChar char="–"/>
            </a:pPr>
            <a:r>
              <a:rPr lang="en-US" altLang="zh-CN" dirty="0">
                <a:latin typeface="Arial" charset="0"/>
              </a:rPr>
              <a:t>a set of servers operating at multiple sites cooperatively solve the mapping problem</a:t>
            </a:r>
          </a:p>
          <a:p>
            <a:pPr marL="854075" lvl="1" indent="-396875">
              <a:lnSpc>
                <a:spcPct val="105000"/>
              </a:lnSpc>
              <a:spcBef>
                <a:spcPct val="10000"/>
              </a:spcBef>
            </a:pPr>
            <a:r>
              <a:rPr lang="en-US" altLang="zh-CN" dirty="0">
                <a:latin typeface="Arial" charset="0"/>
              </a:rPr>
              <a:t>efficient</a:t>
            </a:r>
          </a:p>
          <a:p>
            <a:pPr marL="1268413" lvl="2">
              <a:lnSpc>
                <a:spcPct val="105000"/>
              </a:lnSpc>
              <a:spcBef>
                <a:spcPct val="10000"/>
              </a:spcBef>
              <a:buFontTx/>
              <a:buChar char="–"/>
            </a:pPr>
            <a:r>
              <a:rPr lang="en-US" altLang="zh-CN" dirty="0">
                <a:latin typeface="Arial" charset="0"/>
              </a:rPr>
              <a:t>most name can be mapped locally, only  a few require internet traffic</a:t>
            </a:r>
          </a:p>
          <a:p>
            <a:pPr marL="854075" lvl="1" indent="-396875">
              <a:lnSpc>
                <a:spcPct val="105000"/>
              </a:lnSpc>
              <a:spcBef>
                <a:spcPct val="10000"/>
              </a:spcBef>
            </a:pPr>
            <a:r>
              <a:rPr lang="en-US" altLang="zh-CN" dirty="0">
                <a:latin typeface="Arial" charset="0"/>
              </a:rPr>
              <a:t>reliable</a:t>
            </a:r>
          </a:p>
          <a:p>
            <a:pPr marL="1268413" lvl="2">
              <a:lnSpc>
                <a:spcPct val="105000"/>
              </a:lnSpc>
              <a:spcBef>
                <a:spcPct val="10000"/>
              </a:spcBef>
              <a:buFontTx/>
              <a:buChar char="–"/>
            </a:pPr>
            <a:r>
              <a:rPr lang="en-US" altLang="zh-CN" dirty="0">
                <a:latin typeface="Arial" charset="0"/>
              </a:rPr>
              <a:t>no single machine failure will prevent the system from operating correctly</a:t>
            </a:r>
          </a:p>
          <a:p>
            <a:pPr marL="854075" lvl="1" indent="-396875">
              <a:lnSpc>
                <a:spcPct val="105000"/>
              </a:lnSpc>
              <a:spcBef>
                <a:spcPct val="10000"/>
              </a:spcBef>
            </a:pPr>
            <a:r>
              <a:rPr lang="en-US" altLang="zh-CN" dirty="0">
                <a:latin typeface="Arial" charset="0"/>
              </a:rPr>
              <a:t>general purpose</a:t>
            </a:r>
          </a:p>
          <a:p>
            <a:pPr marL="1268413" lvl="2">
              <a:lnSpc>
                <a:spcPct val="105000"/>
              </a:lnSpc>
              <a:spcBef>
                <a:spcPct val="10000"/>
              </a:spcBef>
              <a:buFontTx/>
              <a:buChar char="–"/>
            </a:pPr>
            <a:r>
              <a:rPr lang="en-US" altLang="zh-CN" dirty="0">
                <a:latin typeface="Arial" charset="0"/>
              </a:rPr>
              <a:t>not restricted to machine names</a:t>
            </a:r>
          </a:p>
        </p:txBody>
      </p:sp>
      <p:sp>
        <p:nvSpPr>
          <p:cNvPr id="6" name="标题 1">
            <a:extLst>
              <a:ext uri="{FF2B5EF4-FFF2-40B4-BE49-F238E27FC236}">
                <a16:creationId xmlns:a16="http://schemas.microsoft.com/office/drawing/2014/main" id="{02D82900-9133-4717-9A90-FC52238EA578}"/>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Rectangle 2"/>
          <p:cNvSpPr>
            <a:spLocks noGrp="1" noChangeArrowheads="1"/>
          </p:cNvSpPr>
          <p:nvPr>
            <p:ph type="title"/>
          </p:nvPr>
        </p:nvSpPr>
        <p:spPr>
          <a:xfrm>
            <a:off x="323850" y="609600"/>
            <a:ext cx="8210550" cy="759791"/>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Name Resolution (Cont.)</a:t>
            </a:r>
            <a:endParaRPr lang="en-US" altLang="zh-CN" sz="3600" dirty="0">
              <a:effectLst>
                <a:outerShdw blurRad="38100" dist="38100" dir="2700000" algn="tl">
                  <a:srgbClr val="C0C0C0"/>
                </a:outerShdw>
              </a:effectLst>
              <a:latin typeface="Arial" charset="0"/>
            </a:endParaRPr>
          </a:p>
        </p:txBody>
      </p:sp>
      <p:sp>
        <p:nvSpPr>
          <p:cNvPr id="159749" name="Rectangle 3"/>
          <p:cNvSpPr>
            <a:spLocks noGrp="1" noChangeArrowheads="1"/>
          </p:cNvSpPr>
          <p:nvPr>
            <p:ph type="body" idx="1"/>
          </p:nvPr>
        </p:nvSpPr>
        <p:spPr>
          <a:xfrm>
            <a:off x="379896" y="1433341"/>
            <a:ext cx="8375373" cy="4167912"/>
          </a:xfrm>
          <a:noFill/>
        </p:spPr>
        <p:txBody>
          <a:bodyPr/>
          <a:lstStyle/>
          <a:p>
            <a:pPr>
              <a:lnSpc>
                <a:spcPct val="120000"/>
              </a:lnSpc>
              <a:spcBef>
                <a:spcPct val="25000"/>
              </a:spcBef>
            </a:pPr>
            <a:r>
              <a:rPr lang="en-US" altLang="zh-CN" dirty="0">
                <a:latin typeface="Arial" charset="0"/>
              </a:rPr>
              <a:t>Name server</a:t>
            </a:r>
          </a:p>
          <a:p>
            <a:pPr marL="854075" lvl="1" indent="-396875">
              <a:lnSpc>
                <a:spcPct val="120000"/>
              </a:lnSpc>
              <a:spcBef>
                <a:spcPct val="25000"/>
              </a:spcBef>
            </a:pPr>
            <a:r>
              <a:rPr lang="en-US" altLang="zh-CN" dirty="0">
                <a:latin typeface="Arial" charset="0"/>
              </a:rPr>
              <a:t>A server program that supplies name-to-address translation, mapping from domain names to IP address</a:t>
            </a:r>
          </a:p>
          <a:p>
            <a:pPr>
              <a:lnSpc>
                <a:spcPct val="120000"/>
              </a:lnSpc>
              <a:spcBef>
                <a:spcPct val="25000"/>
              </a:spcBef>
            </a:pPr>
            <a:r>
              <a:rPr lang="en-US" altLang="zh-CN" dirty="0">
                <a:latin typeface="Arial" charset="0"/>
              </a:rPr>
              <a:t>Name resolver</a:t>
            </a:r>
          </a:p>
          <a:p>
            <a:pPr marL="854075" lvl="1" indent="-396875">
              <a:lnSpc>
                <a:spcPct val="120000"/>
              </a:lnSpc>
              <a:spcBef>
                <a:spcPct val="25000"/>
              </a:spcBef>
            </a:pPr>
            <a:r>
              <a:rPr lang="en-US" altLang="zh-CN" dirty="0">
                <a:latin typeface="Arial" charset="0"/>
              </a:rPr>
              <a:t>A client software that request name resolving</a:t>
            </a:r>
          </a:p>
          <a:p>
            <a:pPr marL="854075" lvl="1" indent="-396875">
              <a:lnSpc>
                <a:spcPct val="120000"/>
              </a:lnSpc>
              <a:spcBef>
                <a:spcPct val="25000"/>
              </a:spcBef>
            </a:pPr>
            <a:r>
              <a:rPr lang="en-US" altLang="zh-CN" dirty="0">
                <a:latin typeface="Arial" charset="0"/>
              </a:rPr>
              <a:t>Use one or more name servers when mapping name to address</a:t>
            </a:r>
          </a:p>
        </p:txBody>
      </p:sp>
      <p:sp>
        <p:nvSpPr>
          <p:cNvPr id="6" name="标题 1">
            <a:extLst>
              <a:ext uri="{FF2B5EF4-FFF2-40B4-BE49-F238E27FC236}">
                <a16:creationId xmlns:a16="http://schemas.microsoft.com/office/drawing/2014/main" id="{4D73C8CC-593A-4992-81C5-927083357ADB}"/>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1028"/>
          <p:cNvGraphicFramePr>
            <a:graphicFrameLocks noChangeAspect="1"/>
          </p:cNvGraphicFramePr>
          <p:nvPr/>
        </p:nvGraphicFramePr>
        <p:xfrm>
          <a:off x="107950" y="908050"/>
          <a:ext cx="9144000" cy="5213350"/>
        </p:xfrm>
        <a:graphic>
          <a:graphicData uri="http://schemas.openxmlformats.org/presentationml/2006/ole">
            <mc:AlternateContent xmlns:mc="http://schemas.openxmlformats.org/markup-compatibility/2006">
              <mc:Choice xmlns:v="urn:schemas-microsoft-com:vml" Requires="v">
                <p:oleObj spid="_x0000_s36960" name="VISIO" r:id="rId4" imgW="5446800" imgH="3106800" progId="Visio.Drawing.6">
                  <p:embed/>
                </p:oleObj>
              </mc:Choice>
              <mc:Fallback>
                <p:oleObj name="VISIO" r:id="rId4" imgW="5446800" imgH="3106800" progId="Visio.Drawing.6">
                  <p:embed/>
                  <p:pic>
                    <p:nvPicPr>
                      <p:cNvPr id="26626" name="Object 10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908050"/>
                        <a:ext cx="9144000" cy="521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9042" name="Rectangle 1026"/>
          <p:cNvSpPr>
            <a:spLocks noGrp="1" noChangeArrowheads="1"/>
          </p:cNvSpPr>
          <p:nvPr>
            <p:ph type="title"/>
          </p:nvPr>
        </p:nvSpPr>
        <p:spPr>
          <a:xfrm>
            <a:off x="323850" y="609600"/>
            <a:ext cx="8210550" cy="728870"/>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Name Server Hierarchy (Cont.)</a:t>
            </a:r>
            <a:endParaRPr lang="en-US" altLang="zh-CN" sz="3600" dirty="0">
              <a:latin typeface="Arial" charset="0"/>
            </a:endParaRPr>
          </a:p>
        </p:txBody>
      </p:sp>
      <p:sp>
        <p:nvSpPr>
          <p:cNvPr id="26630" name="Rectangle 1031"/>
          <p:cNvSpPr>
            <a:spLocks noChangeArrowheads="1"/>
          </p:cNvSpPr>
          <p:nvPr/>
        </p:nvSpPr>
        <p:spPr bwMode="auto">
          <a:xfrm>
            <a:off x="250825" y="5229225"/>
            <a:ext cx="5257800" cy="1066800"/>
          </a:xfrm>
          <a:prstGeom prst="rect">
            <a:avLst/>
          </a:prstGeom>
          <a:noFill/>
          <a:ln w="9525">
            <a:noFill/>
            <a:miter lim="800000"/>
            <a:headEnd/>
            <a:tailEnd/>
          </a:ln>
        </p:spPr>
        <p:txBody>
          <a:bodyPr>
            <a:spAutoFit/>
          </a:bodyPr>
          <a:lstStyle/>
          <a:p>
            <a:pPr marL="342900" indent="-342900" algn="l">
              <a:lnSpc>
                <a:spcPct val="100000"/>
              </a:lnSpc>
              <a:spcBef>
                <a:spcPct val="20000"/>
              </a:spcBef>
              <a:buFont typeface="Symbol" pitchFamily="18" charset="2"/>
              <a:buBlip>
                <a:blip r:embed="rId6"/>
              </a:buBlip>
            </a:pPr>
            <a:r>
              <a:rPr kumimoji="0" lang="en-US" altLang="zh-CN" sz="2000">
                <a:latin typeface="Arial" charset="0"/>
              </a:rPr>
              <a:t>name server: each name server contains the information of one or more zone</a:t>
            </a:r>
          </a:p>
          <a:p>
            <a:pPr marL="342900" indent="-342900" algn="l">
              <a:lnSpc>
                <a:spcPct val="100000"/>
              </a:lnSpc>
              <a:spcBef>
                <a:spcPct val="20000"/>
              </a:spcBef>
              <a:buFont typeface="Symbol" pitchFamily="18" charset="2"/>
              <a:buBlip>
                <a:blip r:embed="rId6"/>
              </a:buBlip>
            </a:pPr>
            <a:r>
              <a:rPr kumimoji="0" lang="en-US" altLang="zh-CN" sz="2000">
                <a:latin typeface="Arial" charset="0"/>
              </a:rPr>
              <a:t>parent server knows child server</a:t>
            </a:r>
          </a:p>
        </p:txBody>
      </p:sp>
      <p:sp>
        <p:nvSpPr>
          <p:cNvPr id="7" name="标题 1">
            <a:extLst>
              <a:ext uri="{FF2B5EF4-FFF2-40B4-BE49-F238E27FC236}">
                <a16:creationId xmlns:a16="http://schemas.microsoft.com/office/drawing/2014/main" id="{8BF5183B-80A6-409E-A776-4E2A82F391A9}"/>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2"/>
          <p:cNvSpPr>
            <a:spLocks noGrp="1" noChangeArrowheads="1"/>
          </p:cNvSpPr>
          <p:nvPr>
            <p:ph type="title"/>
          </p:nvPr>
        </p:nvSpPr>
        <p:spPr>
          <a:xfrm>
            <a:off x="323850" y="609600"/>
            <a:ext cx="8496300" cy="874713"/>
          </a:xfrm>
        </p:spPr>
        <p:txBody>
          <a:bodyPr/>
          <a:lstStyle/>
          <a:p>
            <a:r>
              <a:rPr lang="en-US" altLang="zh-CN" sz="3600">
                <a:latin typeface="Arial" charset="0"/>
                <a:ea typeface="宋体" pitchFamily="2" charset="-122"/>
              </a:rPr>
              <a:t>Name servers</a:t>
            </a:r>
            <a:endParaRPr lang="en-US" altLang="zh-CN">
              <a:latin typeface="Arial" charset="0"/>
              <a:ea typeface="宋体" pitchFamily="2" charset="-122"/>
            </a:endParaRPr>
          </a:p>
        </p:txBody>
      </p:sp>
      <p:sp>
        <p:nvSpPr>
          <p:cNvPr id="164869" name="Rectangle 3"/>
          <p:cNvSpPr>
            <a:spLocks noGrp="1" noChangeArrowheads="1"/>
          </p:cNvSpPr>
          <p:nvPr>
            <p:ph type="body" sz="half" idx="1"/>
          </p:nvPr>
        </p:nvSpPr>
        <p:spPr>
          <a:xfrm>
            <a:off x="375478" y="1484313"/>
            <a:ext cx="8384209" cy="4824412"/>
          </a:xfrm>
        </p:spPr>
        <p:txBody>
          <a:bodyPr/>
          <a:lstStyle/>
          <a:p>
            <a:r>
              <a:rPr lang="en-US" altLang="zh-CN" dirty="0">
                <a:solidFill>
                  <a:srgbClr val="FF0000"/>
                </a:solidFill>
                <a:latin typeface="Arial" charset="0"/>
              </a:rPr>
              <a:t>root name server</a:t>
            </a:r>
            <a:endParaRPr lang="en-US" altLang="zh-CN" sz="2400" dirty="0">
              <a:latin typeface="Arial" charset="0"/>
            </a:endParaRPr>
          </a:p>
          <a:p>
            <a:pPr lvl="1">
              <a:spcBef>
                <a:spcPts val="1200"/>
              </a:spcBef>
            </a:pPr>
            <a:r>
              <a:rPr lang="en-US" altLang="zh-CN" dirty="0">
                <a:latin typeface="Arial" charset="0"/>
              </a:rPr>
              <a:t>contacted by local name server that can not resolve name</a:t>
            </a:r>
          </a:p>
          <a:p>
            <a:pPr lvl="1">
              <a:spcBef>
                <a:spcPts val="1200"/>
              </a:spcBef>
            </a:pPr>
            <a:r>
              <a:rPr lang="en-US" altLang="zh-CN" dirty="0">
                <a:latin typeface="Arial" charset="0"/>
              </a:rPr>
              <a:t>contacts authoritative name server if name mapping not known</a:t>
            </a:r>
          </a:p>
          <a:p>
            <a:pPr lvl="1">
              <a:spcBef>
                <a:spcPts val="1200"/>
              </a:spcBef>
            </a:pPr>
            <a:r>
              <a:rPr lang="en-US" altLang="zh-CN" dirty="0">
                <a:latin typeface="Arial" charset="0"/>
              </a:rPr>
              <a:t>gets mapping</a:t>
            </a:r>
          </a:p>
          <a:p>
            <a:pPr lvl="1">
              <a:spcBef>
                <a:spcPts val="1200"/>
              </a:spcBef>
            </a:pPr>
            <a:r>
              <a:rPr lang="en-US" altLang="zh-CN" dirty="0">
                <a:latin typeface="Arial" charset="0"/>
              </a:rPr>
              <a:t>returns mapping to local name server </a:t>
            </a:r>
          </a:p>
        </p:txBody>
      </p:sp>
      <p:sp>
        <p:nvSpPr>
          <p:cNvPr id="6" name="标题 1">
            <a:extLst>
              <a:ext uri="{FF2B5EF4-FFF2-40B4-BE49-F238E27FC236}">
                <a16:creationId xmlns:a16="http://schemas.microsoft.com/office/drawing/2014/main" id="{B78A5C05-FCDB-4634-8D7D-4D73EFACD6D0}"/>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250825" y="692150"/>
            <a:ext cx="8588375" cy="679450"/>
          </a:xfrm>
        </p:spPr>
        <p:txBody>
          <a:bodyPr/>
          <a:lstStyle/>
          <a:p>
            <a:r>
              <a:rPr lang="en-US" altLang="zh-CN" sz="3200" dirty="0">
                <a:latin typeface="Arial" charset="0"/>
                <a:ea typeface="宋体" pitchFamily="2" charset="-122"/>
              </a:rPr>
              <a:t>What transport service does an app need?</a:t>
            </a:r>
            <a:endParaRPr lang="en-US" altLang="zh-CN" dirty="0">
              <a:latin typeface="Arial" charset="0"/>
              <a:ea typeface="宋体" pitchFamily="2" charset="-122"/>
            </a:endParaRPr>
          </a:p>
        </p:txBody>
      </p:sp>
      <p:sp>
        <p:nvSpPr>
          <p:cNvPr id="51205" name="Rectangle 3"/>
          <p:cNvSpPr>
            <a:spLocks noGrp="1" noChangeArrowheads="1"/>
          </p:cNvSpPr>
          <p:nvPr>
            <p:ph type="body" sz="half" idx="1"/>
          </p:nvPr>
        </p:nvSpPr>
        <p:spPr>
          <a:xfrm>
            <a:off x="476250" y="1423988"/>
            <a:ext cx="4316413" cy="2797175"/>
          </a:xfrm>
        </p:spPr>
        <p:txBody>
          <a:bodyPr/>
          <a:lstStyle/>
          <a:p>
            <a:pPr>
              <a:buFontTx/>
              <a:buNone/>
            </a:pPr>
            <a:r>
              <a:rPr lang="en-US" altLang="zh-CN" sz="2400" u="sng">
                <a:solidFill>
                  <a:srgbClr val="FF0000"/>
                </a:solidFill>
                <a:latin typeface="Arial" charset="0"/>
              </a:rPr>
              <a:t>Data loss</a:t>
            </a:r>
            <a:endParaRPr lang="en-US" altLang="zh-CN" sz="2400" u="sng">
              <a:latin typeface="Arial" charset="0"/>
            </a:endParaRPr>
          </a:p>
          <a:p>
            <a:r>
              <a:rPr lang="en-US" altLang="zh-CN" sz="2400">
                <a:latin typeface="Arial" charset="0"/>
              </a:rPr>
              <a:t>some apps (e.g., audio) can tolerate some loss</a:t>
            </a:r>
          </a:p>
          <a:p>
            <a:r>
              <a:rPr lang="en-US" altLang="zh-CN" sz="2400">
                <a:latin typeface="Arial" charset="0"/>
              </a:rPr>
              <a:t>other apps (e.g., file transfer, telnet) require 100% reliable data transfer</a:t>
            </a:r>
            <a:r>
              <a:rPr lang="en-US" altLang="zh-CN">
                <a:latin typeface="Arial" charset="0"/>
              </a:rPr>
              <a:t> </a:t>
            </a:r>
          </a:p>
        </p:txBody>
      </p:sp>
      <p:sp>
        <p:nvSpPr>
          <p:cNvPr id="51206" name="Rectangle 4"/>
          <p:cNvSpPr>
            <a:spLocks noGrp="1" noChangeArrowheads="1"/>
          </p:cNvSpPr>
          <p:nvPr>
            <p:ph type="body" sz="half" idx="2"/>
          </p:nvPr>
        </p:nvSpPr>
        <p:spPr>
          <a:xfrm>
            <a:off x="474663" y="4016375"/>
            <a:ext cx="3810000" cy="2443163"/>
          </a:xfrm>
        </p:spPr>
        <p:txBody>
          <a:bodyPr/>
          <a:lstStyle/>
          <a:p>
            <a:pPr>
              <a:lnSpc>
                <a:spcPct val="90000"/>
              </a:lnSpc>
              <a:buFontTx/>
              <a:buNone/>
            </a:pPr>
            <a:r>
              <a:rPr lang="en-US" altLang="zh-CN" sz="2400" u="sng">
                <a:solidFill>
                  <a:srgbClr val="FF0000"/>
                </a:solidFill>
                <a:latin typeface="Arial" charset="0"/>
              </a:rPr>
              <a:t>Timing</a:t>
            </a:r>
          </a:p>
          <a:p>
            <a:pPr>
              <a:lnSpc>
                <a:spcPct val="90000"/>
              </a:lnSpc>
            </a:pPr>
            <a:r>
              <a:rPr lang="en-US" altLang="zh-CN" sz="2400">
                <a:latin typeface="Arial" charset="0"/>
              </a:rPr>
              <a:t>some apps (e.g., Internet telephony, interactive games) require low delay to be “effective”</a:t>
            </a:r>
          </a:p>
        </p:txBody>
      </p:sp>
      <p:sp>
        <p:nvSpPr>
          <p:cNvPr id="51207" name="Rectangle 5"/>
          <p:cNvSpPr>
            <a:spLocks noChangeArrowheads="1"/>
          </p:cNvSpPr>
          <p:nvPr/>
        </p:nvSpPr>
        <p:spPr bwMode="auto">
          <a:xfrm>
            <a:off x="5026025" y="1412875"/>
            <a:ext cx="3886200" cy="4032250"/>
          </a:xfrm>
          <a:prstGeom prst="rect">
            <a:avLst/>
          </a:prstGeom>
          <a:noFill/>
          <a:ln w="9525">
            <a:noFill/>
            <a:miter lim="800000"/>
            <a:headEnd/>
            <a:tailEnd/>
          </a:ln>
        </p:spPr>
        <p:txBody>
          <a:bodyPr/>
          <a:lstStyle/>
          <a:p>
            <a:pPr marL="342900" indent="-342900" algn="l" eaLnBrk="0" hangingPunct="0">
              <a:lnSpc>
                <a:spcPct val="100000"/>
              </a:lnSpc>
              <a:spcBef>
                <a:spcPct val="20000"/>
              </a:spcBef>
              <a:buClrTx/>
              <a:buFontTx/>
              <a:buNone/>
            </a:pPr>
            <a:r>
              <a:rPr kumimoji="0" lang="en-US" altLang="zh-CN" sz="2400" u="sng">
                <a:solidFill>
                  <a:srgbClr val="FF0000"/>
                </a:solidFill>
                <a:latin typeface="Arial Unicode MS" pitchFamily="34" charset="-122"/>
                <a:ea typeface="Arial Unicode MS" pitchFamily="34" charset="-122"/>
                <a:cs typeface="Arial Unicode MS" pitchFamily="34" charset="-122"/>
              </a:rPr>
              <a:t>Bandwidth</a:t>
            </a:r>
          </a:p>
          <a:p>
            <a:pPr marL="342900" indent="-342900" algn="l" eaLnBrk="0" hangingPunct="0">
              <a:lnSpc>
                <a:spcPct val="100000"/>
              </a:lnSpc>
              <a:spcBef>
                <a:spcPct val="20000"/>
              </a:spcBef>
              <a:buClrTx/>
              <a:buFontTx/>
              <a:buBlip>
                <a:blip r:embed="rId2"/>
              </a:buBlip>
            </a:pPr>
            <a:r>
              <a:rPr kumimoji="0" lang="en-US" altLang="zh-CN" sz="2400">
                <a:latin typeface="Arial Unicode MS" pitchFamily="34" charset="-122"/>
                <a:ea typeface="Arial Unicode MS" pitchFamily="34" charset="-122"/>
                <a:cs typeface="Arial Unicode MS" pitchFamily="34" charset="-122"/>
              </a:rPr>
              <a:t>some apps (e.g., multimedia) require minimum amount of bandwidth to be “effective”</a:t>
            </a:r>
          </a:p>
          <a:p>
            <a:pPr marL="342900" indent="-342900" algn="l" eaLnBrk="0" hangingPunct="0">
              <a:lnSpc>
                <a:spcPct val="100000"/>
              </a:lnSpc>
              <a:spcBef>
                <a:spcPct val="20000"/>
              </a:spcBef>
              <a:buClrTx/>
              <a:buFontTx/>
              <a:buBlip>
                <a:blip r:embed="rId2"/>
              </a:buBlip>
            </a:pPr>
            <a:r>
              <a:rPr kumimoji="0" lang="en-US" altLang="zh-CN" sz="2400">
                <a:latin typeface="Arial Unicode MS" pitchFamily="34" charset="-122"/>
                <a:ea typeface="Arial Unicode MS" pitchFamily="34" charset="-122"/>
                <a:cs typeface="Arial Unicode MS" pitchFamily="34" charset="-122"/>
              </a:rPr>
              <a:t>other apps (“elastic apps”) make use of whatever bandwidth they get </a:t>
            </a:r>
          </a:p>
        </p:txBody>
      </p:sp>
      <p:sp>
        <p:nvSpPr>
          <p:cNvPr id="8" name="标题 1">
            <a:extLst>
              <a:ext uri="{FF2B5EF4-FFF2-40B4-BE49-F238E27FC236}">
                <a16:creationId xmlns:a16="http://schemas.microsoft.com/office/drawing/2014/main" id="{CC961AEF-ABEE-4203-BC44-8D782478DA54}"/>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2.2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传输层服务对应用层的支持</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2"/>
          <p:cNvSpPr>
            <a:spLocks noGrp="1" noChangeArrowheads="1"/>
          </p:cNvSpPr>
          <p:nvPr>
            <p:ph type="title"/>
          </p:nvPr>
        </p:nvSpPr>
        <p:spPr>
          <a:xfrm>
            <a:off x="323850" y="609600"/>
            <a:ext cx="8496300" cy="874713"/>
          </a:xfrm>
        </p:spPr>
        <p:txBody>
          <a:bodyPr/>
          <a:lstStyle/>
          <a:p>
            <a:r>
              <a:rPr lang="en-US" altLang="zh-CN" sz="3600">
                <a:latin typeface="Arial" charset="0"/>
                <a:ea typeface="宋体" pitchFamily="2" charset="-122"/>
              </a:rPr>
              <a:t>Root name servers</a:t>
            </a:r>
            <a:endParaRPr lang="en-US" altLang="zh-CN">
              <a:latin typeface="Arial" charset="0"/>
              <a:ea typeface="宋体" pitchFamily="2" charset="-122"/>
            </a:endParaRPr>
          </a:p>
        </p:txBody>
      </p:sp>
      <p:sp>
        <p:nvSpPr>
          <p:cNvPr id="165893" name="Rectangle 19"/>
          <p:cNvSpPr>
            <a:spLocks noChangeArrowheads="1"/>
          </p:cNvSpPr>
          <p:nvPr/>
        </p:nvSpPr>
        <p:spPr bwMode="auto">
          <a:xfrm>
            <a:off x="357188" y="5786438"/>
            <a:ext cx="6786562" cy="398462"/>
          </a:xfrm>
          <a:prstGeom prst="rect">
            <a:avLst/>
          </a:prstGeom>
          <a:noFill/>
          <a:ln w="9525">
            <a:noFill/>
            <a:miter lim="800000"/>
            <a:headEnd/>
            <a:tailEnd/>
          </a:ln>
        </p:spPr>
        <p:txBody>
          <a:bodyPr/>
          <a:lstStyle/>
          <a:p>
            <a:pPr marL="342900" indent="-342900" algn="l" eaLnBrk="0" hangingPunct="0">
              <a:lnSpc>
                <a:spcPct val="100000"/>
              </a:lnSpc>
              <a:spcBef>
                <a:spcPct val="20000"/>
              </a:spcBef>
              <a:buClrTx/>
              <a:buFontTx/>
              <a:buNone/>
            </a:pPr>
            <a:r>
              <a:rPr kumimoji="0" lang="en-US" altLang="zh-CN" sz="2000">
                <a:latin typeface="Comic Sans MS" pitchFamily="66" charset="0"/>
                <a:ea typeface="宋体" pitchFamily="2" charset="-122"/>
              </a:rPr>
              <a:t>    </a:t>
            </a:r>
            <a:r>
              <a:rPr kumimoji="0" lang="en-US" altLang="zh-CN" sz="2000">
                <a:latin typeface="Arial" charset="0"/>
                <a:ea typeface="宋体" pitchFamily="2" charset="-122"/>
              </a:rPr>
              <a:t>13 root name servers worldwide, </a:t>
            </a:r>
            <a:r>
              <a:rPr kumimoji="0" lang="en-US" altLang="zh-CN" sz="2000" i="1">
                <a:latin typeface="Arial" charset="0"/>
                <a:ea typeface="宋体" pitchFamily="2" charset="-122"/>
              </a:rPr>
              <a:t>letter.root-servers.net</a:t>
            </a:r>
            <a:endParaRPr kumimoji="0" lang="en-US" altLang="zh-CN" sz="2400" i="1">
              <a:latin typeface="Arial" charset="0"/>
              <a:ea typeface="宋体" pitchFamily="2" charset="-122"/>
            </a:endParaRPr>
          </a:p>
        </p:txBody>
      </p:sp>
      <p:pic>
        <p:nvPicPr>
          <p:cNvPr id="165894" name="Picture 22" descr="File:Root-current.svg">
            <a:hlinkClick r:id="rId3"/>
          </p:cNvPr>
          <p:cNvPicPr>
            <a:picLocks noChangeAspect="1" noChangeArrowheads="1"/>
          </p:cNvPicPr>
          <p:nvPr/>
        </p:nvPicPr>
        <p:blipFill>
          <a:blip r:embed="rId4"/>
          <a:srcRect/>
          <a:stretch>
            <a:fillRect/>
          </a:stretch>
        </p:blipFill>
        <p:spPr bwMode="auto">
          <a:xfrm>
            <a:off x="1588" y="1500188"/>
            <a:ext cx="9191625" cy="3929062"/>
          </a:xfrm>
          <a:prstGeom prst="rect">
            <a:avLst/>
          </a:prstGeom>
          <a:noFill/>
          <a:ln w="9525">
            <a:noFill/>
            <a:miter lim="800000"/>
            <a:headEnd/>
            <a:tailEnd/>
          </a:ln>
        </p:spPr>
      </p:pic>
      <p:sp>
        <p:nvSpPr>
          <p:cNvPr id="7" name="标题 1">
            <a:extLst>
              <a:ext uri="{FF2B5EF4-FFF2-40B4-BE49-F238E27FC236}">
                <a16:creationId xmlns:a16="http://schemas.microsoft.com/office/drawing/2014/main" id="{0AAFFF49-CD85-490D-A227-1C75008A35CA}"/>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p:cNvSpPr>
            <a:spLocks noGrp="1" noChangeArrowheads="1"/>
          </p:cNvSpPr>
          <p:nvPr>
            <p:ph type="title"/>
          </p:nvPr>
        </p:nvSpPr>
        <p:spPr>
          <a:xfrm>
            <a:off x="323850" y="609600"/>
            <a:ext cx="8496300" cy="874713"/>
          </a:xfrm>
        </p:spPr>
        <p:txBody>
          <a:bodyPr/>
          <a:lstStyle/>
          <a:p>
            <a:r>
              <a:rPr lang="en-US" altLang="zh-CN" sz="3600">
                <a:latin typeface="Arial" charset="0"/>
                <a:ea typeface="宋体" pitchFamily="2" charset="-122"/>
              </a:rPr>
              <a:t>Name servers</a:t>
            </a:r>
            <a:endParaRPr lang="en-US" altLang="zh-CN">
              <a:latin typeface="Arial" charset="0"/>
              <a:ea typeface="宋体" pitchFamily="2" charset="-122"/>
            </a:endParaRPr>
          </a:p>
        </p:txBody>
      </p:sp>
      <p:sp>
        <p:nvSpPr>
          <p:cNvPr id="166917" name="Rectangle 3"/>
          <p:cNvSpPr>
            <a:spLocks noGrp="1" noChangeArrowheads="1"/>
          </p:cNvSpPr>
          <p:nvPr>
            <p:ph type="body" sz="half" idx="1"/>
          </p:nvPr>
        </p:nvSpPr>
        <p:spPr>
          <a:xfrm>
            <a:off x="468313" y="1484313"/>
            <a:ext cx="8494712" cy="4824412"/>
          </a:xfrm>
        </p:spPr>
        <p:txBody>
          <a:bodyPr/>
          <a:lstStyle/>
          <a:p>
            <a:pPr>
              <a:lnSpc>
                <a:spcPts val="2875"/>
              </a:lnSpc>
            </a:pPr>
            <a:r>
              <a:rPr lang="en-US" altLang="zh-CN" sz="2400">
                <a:solidFill>
                  <a:srgbClr val="FF0000"/>
                </a:solidFill>
                <a:latin typeface="Arial" charset="0"/>
              </a:rPr>
              <a:t>top-level domain (TLD) servers:</a:t>
            </a:r>
          </a:p>
          <a:p>
            <a:pPr lvl="1">
              <a:lnSpc>
                <a:spcPts val="2875"/>
              </a:lnSpc>
            </a:pPr>
            <a:r>
              <a:rPr lang="en-US" altLang="zh-CN" sz="2000">
                <a:latin typeface="Arial" charset="0"/>
              </a:rPr>
              <a:t>responsible for com, org, net, edu, etc, and all top-level country domains uk, fr, ca, jp.</a:t>
            </a:r>
          </a:p>
          <a:p>
            <a:pPr>
              <a:lnSpc>
                <a:spcPts val="2875"/>
              </a:lnSpc>
            </a:pPr>
            <a:r>
              <a:rPr lang="en-US" altLang="zh-CN" sz="2400">
                <a:solidFill>
                  <a:srgbClr val="FF0000"/>
                </a:solidFill>
                <a:latin typeface="Arial" charset="0"/>
              </a:rPr>
              <a:t>authoritative name server:</a:t>
            </a:r>
            <a:endParaRPr lang="en-US" altLang="zh-CN" sz="2400">
              <a:latin typeface="Arial" charset="0"/>
            </a:endParaRPr>
          </a:p>
          <a:p>
            <a:pPr lvl="1">
              <a:lnSpc>
                <a:spcPct val="110000"/>
              </a:lnSpc>
            </a:pPr>
            <a:r>
              <a:rPr lang="en-US" altLang="zh-CN" sz="2000">
                <a:latin typeface="Arial" charset="0"/>
              </a:rPr>
              <a:t>organization’s DNS servers, providing authoritative hostname to IP mappings for organization’s servers (e.g., Web, mail).</a:t>
            </a:r>
          </a:p>
          <a:p>
            <a:pPr lvl="1">
              <a:lnSpc>
                <a:spcPct val="110000"/>
              </a:lnSpc>
            </a:pPr>
            <a:r>
              <a:rPr lang="en-US" altLang="zh-CN" sz="2000">
                <a:latin typeface="Arial" charset="0"/>
              </a:rPr>
              <a:t>can be maintained by organization or service provider</a:t>
            </a:r>
          </a:p>
          <a:p>
            <a:pPr>
              <a:lnSpc>
                <a:spcPts val="2875"/>
              </a:lnSpc>
            </a:pPr>
            <a:r>
              <a:rPr lang="en-US" altLang="zh-CN" sz="2400">
                <a:solidFill>
                  <a:srgbClr val="FF0000"/>
                </a:solidFill>
                <a:latin typeface="Arial" charset="0"/>
              </a:rPr>
              <a:t>local name servers:</a:t>
            </a:r>
            <a:endParaRPr lang="en-US" altLang="zh-CN" sz="2400">
              <a:latin typeface="Arial" charset="0"/>
            </a:endParaRPr>
          </a:p>
          <a:p>
            <a:pPr lvl="1">
              <a:lnSpc>
                <a:spcPct val="120000"/>
              </a:lnSpc>
              <a:spcBef>
                <a:spcPts val="600"/>
              </a:spcBef>
            </a:pPr>
            <a:r>
              <a:rPr lang="en-US" altLang="zh-CN" sz="2000">
                <a:latin typeface="Arial" charset="0"/>
              </a:rPr>
              <a:t>each ISP (residential ISP, company, university) has one. also called “</a:t>
            </a:r>
            <a:r>
              <a:rPr lang="en-US" altLang="zh-CN" sz="2000">
                <a:solidFill>
                  <a:srgbClr val="003300"/>
                </a:solidFill>
                <a:latin typeface="Arial" charset="0"/>
              </a:rPr>
              <a:t>default name server</a:t>
            </a:r>
            <a:r>
              <a:rPr lang="en-US" altLang="zh-CN" sz="2000">
                <a:latin typeface="Arial" charset="0"/>
              </a:rPr>
              <a:t>”</a:t>
            </a:r>
          </a:p>
          <a:p>
            <a:pPr lvl="1">
              <a:lnSpc>
                <a:spcPct val="120000"/>
              </a:lnSpc>
              <a:spcBef>
                <a:spcPts val="600"/>
              </a:spcBef>
            </a:pPr>
            <a:r>
              <a:rPr lang="en-US" altLang="zh-CN" sz="2000">
                <a:latin typeface="Arial" charset="0"/>
              </a:rPr>
              <a:t>when host makes DNS query, query is sent to its local DNS server</a:t>
            </a:r>
          </a:p>
        </p:txBody>
      </p:sp>
      <p:sp>
        <p:nvSpPr>
          <p:cNvPr id="6" name="标题 1">
            <a:extLst>
              <a:ext uri="{FF2B5EF4-FFF2-40B4-BE49-F238E27FC236}">
                <a16:creationId xmlns:a16="http://schemas.microsoft.com/office/drawing/2014/main" id="{3D56DC1B-B5FC-4884-A1D6-E8804DD42974}"/>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2"/>
          <p:cNvGraphicFramePr>
            <a:graphicFrameLocks noChangeAspect="1"/>
          </p:cNvGraphicFramePr>
          <p:nvPr>
            <p:extLst>
              <p:ext uri="{D42A27DB-BD31-4B8C-83A1-F6EECF244321}">
                <p14:modId xmlns:p14="http://schemas.microsoft.com/office/powerpoint/2010/main" val="3113114225"/>
              </p:ext>
            </p:extLst>
          </p:nvPr>
        </p:nvGraphicFramePr>
        <p:xfrm>
          <a:off x="5254553" y="4475984"/>
          <a:ext cx="833437" cy="638175"/>
        </p:xfrm>
        <a:graphic>
          <a:graphicData uri="http://schemas.openxmlformats.org/presentationml/2006/ole">
            <mc:AlternateContent xmlns:mc="http://schemas.openxmlformats.org/markup-compatibility/2006">
              <mc:Choice xmlns:v="urn:schemas-microsoft-com:vml" Requires="v">
                <p:oleObj spid="_x0000_s38078" name="Clip" r:id="rId3" imgW="1305000" imgH="1085760" progId="MS_ClipArt_Gallery.2">
                  <p:embed/>
                </p:oleObj>
              </mc:Choice>
              <mc:Fallback>
                <p:oleObj name="Clip" r:id="rId3" imgW="1305000" imgH="1085760" progId="MS_ClipArt_Gallery.2">
                  <p:embed/>
                  <p:pic>
                    <p:nvPicPr>
                      <p:cNvPr id="276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4553" y="4475984"/>
                        <a:ext cx="833437"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2" name="Text Box 5"/>
          <p:cNvSpPr txBox="1">
            <a:spLocks noChangeArrowheads="1"/>
          </p:cNvSpPr>
          <p:nvPr/>
        </p:nvSpPr>
        <p:spPr bwMode="auto">
          <a:xfrm>
            <a:off x="4551290" y="5053834"/>
            <a:ext cx="1587500" cy="395287"/>
          </a:xfrm>
          <a:prstGeom prst="rect">
            <a:avLst/>
          </a:prstGeom>
          <a:noFill/>
          <a:ln w="9525">
            <a:noFill/>
            <a:miter lim="800000"/>
            <a:headEnd/>
            <a:tailEnd/>
          </a:ln>
        </p:spPr>
        <p:txBody>
          <a:bodyPr wrap="none">
            <a:spAutoFit/>
          </a:bodyPr>
          <a:lstStyle/>
          <a:p>
            <a:pPr>
              <a:spcBef>
                <a:spcPct val="0"/>
              </a:spcBef>
              <a:buClrTx/>
              <a:buFontTx/>
              <a:buNone/>
            </a:pPr>
            <a:r>
              <a:rPr lang="en-US" altLang="zh-CN" sz="1800">
                <a:ea typeface="宋体" pitchFamily="2" charset="-122"/>
              </a:rPr>
              <a:t>requesting host</a:t>
            </a:r>
            <a:endParaRPr lang="en-US" altLang="zh-CN">
              <a:ea typeface="宋体" pitchFamily="2" charset="-122"/>
            </a:endParaRPr>
          </a:p>
        </p:txBody>
      </p:sp>
      <p:sp>
        <p:nvSpPr>
          <p:cNvPr id="27653" name="Text Box 6"/>
          <p:cNvSpPr txBox="1">
            <a:spLocks noChangeArrowheads="1"/>
          </p:cNvSpPr>
          <p:nvPr/>
        </p:nvSpPr>
        <p:spPr bwMode="auto">
          <a:xfrm>
            <a:off x="6837290" y="5828534"/>
            <a:ext cx="2082800" cy="387350"/>
          </a:xfrm>
          <a:prstGeom prst="rect">
            <a:avLst/>
          </a:prstGeom>
          <a:noFill/>
          <a:ln w="9525">
            <a:noFill/>
            <a:miter lim="800000"/>
            <a:headEnd/>
            <a:tailEnd/>
          </a:ln>
        </p:spPr>
        <p:txBody>
          <a:bodyPr wrap="none">
            <a:spAutoFit/>
          </a:bodyPr>
          <a:lstStyle/>
          <a:p>
            <a:pPr>
              <a:spcBef>
                <a:spcPct val="0"/>
              </a:spcBef>
              <a:buClrTx/>
              <a:buFontTx/>
              <a:buNone/>
            </a:pPr>
            <a:r>
              <a:rPr lang="en-US" altLang="zh-CN" sz="1600" b="1">
                <a:latin typeface="Arial" charset="0"/>
                <a:ea typeface="宋体" pitchFamily="2" charset="-122"/>
              </a:rPr>
              <a:t>www.nankai.edu.cn</a:t>
            </a:r>
            <a:endParaRPr lang="en-US" altLang="zh-CN" sz="1600">
              <a:latin typeface="Arial" charset="0"/>
              <a:ea typeface="宋体" pitchFamily="2" charset="-122"/>
            </a:endParaRPr>
          </a:p>
        </p:txBody>
      </p:sp>
      <p:graphicFrame>
        <p:nvGraphicFramePr>
          <p:cNvPr id="27651" name="Object 3"/>
          <p:cNvGraphicFramePr>
            <a:graphicFrameLocks noChangeAspect="1"/>
          </p:cNvGraphicFramePr>
          <p:nvPr>
            <p:extLst>
              <p:ext uri="{D42A27DB-BD31-4B8C-83A1-F6EECF244321}">
                <p14:modId xmlns:p14="http://schemas.microsoft.com/office/powerpoint/2010/main" val="3049850916"/>
              </p:ext>
            </p:extLst>
          </p:nvPr>
        </p:nvGraphicFramePr>
        <p:xfrm>
          <a:off x="7378628" y="5276084"/>
          <a:ext cx="833437" cy="638175"/>
        </p:xfrm>
        <a:graphic>
          <a:graphicData uri="http://schemas.openxmlformats.org/presentationml/2006/ole">
            <mc:AlternateContent xmlns:mc="http://schemas.openxmlformats.org/markup-compatibility/2006">
              <mc:Choice xmlns:v="urn:schemas-microsoft-com:vml" Requires="v">
                <p:oleObj spid="_x0000_s38079" name="Clip" r:id="rId5" imgW="1305000" imgH="1085760" progId="MS_ClipArt_Gallery.2">
                  <p:embed/>
                </p:oleObj>
              </mc:Choice>
              <mc:Fallback>
                <p:oleObj name="Clip" r:id="rId5" imgW="1305000" imgH="1085760" progId="MS_ClipArt_Gallery.2">
                  <p:embed/>
                  <p:pic>
                    <p:nvPicPr>
                      <p:cNvPr id="2765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8628" y="5276084"/>
                        <a:ext cx="833437"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7654" name="Group 8"/>
          <p:cNvGrpSpPr>
            <a:grpSpLocks/>
          </p:cNvGrpSpPr>
          <p:nvPr/>
        </p:nvGrpSpPr>
        <p:grpSpPr bwMode="auto">
          <a:xfrm>
            <a:off x="5502203" y="2401121"/>
            <a:ext cx="369887" cy="657225"/>
            <a:chOff x="4180" y="783"/>
            <a:chExt cx="150" cy="307"/>
          </a:xfrm>
        </p:grpSpPr>
        <p:sp>
          <p:nvSpPr>
            <p:cNvPr id="27707" name="AutoShape 9"/>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27708" name="Rectangle 10"/>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27709" name="Rectangle 1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27710" name="AutoShape 1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27711" name="Line 13"/>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27712" name="Line 14"/>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27713" name="Rectangle 1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27714" name="Rectangle 16"/>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sp>
        <p:nvSpPr>
          <p:cNvPr id="27655" name="Text Box 17"/>
          <p:cNvSpPr txBox="1">
            <a:spLocks noChangeArrowheads="1"/>
          </p:cNvSpPr>
          <p:nvPr/>
        </p:nvSpPr>
        <p:spPr bwMode="auto">
          <a:xfrm>
            <a:off x="6056240" y="653284"/>
            <a:ext cx="2011363" cy="366712"/>
          </a:xfrm>
          <a:prstGeom prst="rect">
            <a:avLst/>
          </a:prstGeom>
          <a:noFill/>
          <a:ln w="9525">
            <a:noFill/>
            <a:miter lim="800000"/>
            <a:headEnd/>
            <a:tailEnd/>
          </a:ln>
        </p:spPr>
        <p:txBody>
          <a:bodyPr>
            <a:spAutoFit/>
          </a:bodyPr>
          <a:lstStyle/>
          <a:p>
            <a:pPr>
              <a:spcBef>
                <a:spcPct val="0"/>
              </a:spcBef>
              <a:buClrTx/>
              <a:buFontTx/>
              <a:buNone/>
            </a:pPr>
            <a:r>
              <a:rPr lang="en-US" altLang="zh-CN" sz="1800">
                <a:ea typeface="宋体" pitchFamily="2" charset="-122"/>
              </a:rPr>
              <a:t>root DNS server</a:t>
            </a:r>
            <a:endParaRPr lang="en-US" altLang="zh-CN" sz="1600">
              <a:ea typeface="宋体" pitchFamily="2" charset="-122"/>
            </a:endParaRPr>
          </a:p>
        </p:txBody>
      </p:sp>
      <p:sp>
        <p:nvSpPr>
          <p:cNvPr id="202770" name="Line 18"/>
          <p:cNvSpPr>
            <a:spLocks noChangeShapeType="1"/>
          </p:cNvSpPr>
          <p:nvPr/>
        </p:nvSpPr>
        <p:spPr bwMode="auto">
          <a:xfrm flipH="1" flipV="1">
            <a:off x="5551415" y="3088509"/>
            <a:ext cx="0" cy="1314450"/>
          </a:xfrm>
          <a:prstGeom prst="line">
            <a:avLst/>
          </a:prstGeom>
          <a:noFill/>
          <a:ln w="28575">
            <a:solidFill>
              <a:srgbClr val="FF0000"/>
            </a:solidFill>
            <a:round/>
            <a:headEnd/>
            <a:tailEnd type="triangle" w="med" len="med"/>
          </a:ln>
        </p:spPr>
        <p:txBody>
          <a:bodyPr wrap="none" anchor="ctr"/>
          <a:lstStyle/>
          <a:p>
            <a:endParaRPr lang="zh-CN" altLang="en-US"/>
          </a:p>
        </p:txBody>
      </p:sp>
      <p:sp>
        <p:nvSpPr>
          <p:cNvPr id="202771" name="Line 19"/>
          <p:cNvSpPr>
            <a:spLocks noChangeShapeType="1"/>
          </p:cNvSpPr>
          <p:nvPr/>
        </p:nvSpPr>
        <p:spPr bwMode="auto">
          <a:xfrm flipV="1">
            <a:off x="5665715" y="1393059"/>
            <a:ext cx="914400" cy="971550"/>
          </a:xfrm>
          <a:prstGeom prst="line">
            <a:avLst/>
          </a:prstGeom>
          <a:noFill/>
          <a:ln w="28575">
            <a:solidFill>
              <a:srgbClr val="FF0000"/>
            </a:solidFill>
            <a:round/>
            <a:headEnd/>
            <a:tailEnd type="triangle" w="med" len="med"/>
          </a:ln>
        </p:spPr>
        <p:txBody>
          <a:bodyPr wrap="none" anchor="ctr"/>
          <a:lstStyle/>
          <a:p>
            <a:endParaRPr lang="zh-CN" altLang="en-US"/>
          </a:p>
        </p:txBody>
      </p:sp>
      <p:sp>
        <p:nvSpPr>
          <p:cNvPr id="202772" name="Line 20"/>
          <p:cNvSpPr>
            <a:spLocks noChangeShapeType="1"/>
          </p:cNvSpPr>
          <p:nvPr/>
        </p:nvSpPr>
        <p:spPr bwMode="auto">
          <a:xfrm flipV="1">
            <a:off x="5951465" y="2555109"/>
            <a:ext cx="1485900" cy="9525"/>
          </a:xfrm>
          <a:prstGeom prst="line">
            <a:avLst/>
          </a:prstGeom>
          <a:noFill/>
          <a:ln w="28575">
            <a:solidFill>
              <a:srgbClr val="FF0000"/>
            </a:solidFill>
            <a:round/>
            <a:headEnd/>
            <a:tailEnd type="triangle" w="med" len="med"/>
          </a:ln>
        </p:spPr>
        <p:txBody>
          <a:bodyPr wrap="none" anchor="ctr"/>
          <a:lstStyle/>
          <a:p>
            <a:endParaRPr lang="zh-CN" altLang="en-US"/>
          </a:p>
        </p:txBody>
      </p:sp>
      <p:sp>
        <p:nvSpPr>
          <p:cNvPr id="202773" name="Line 21"/>
          <p:cNvSpPr>
            <a:spLocks noChangeShapeType="1"/>
          </p:cNvSpPr>
          <p:nvPr/>
        </p:nvSpPr>
        <p:spPr bwMode="auto">
          <a:xfrm flipH="1" flipV="1">
            <a:off x="5951465" y="2726559"/>
            <a:ext cx="1419225" cy="0"/>
          </a:xfrm>
          <a:prstGeom prst="line">
            <a:avLst/>
          </a:prstGeom>
          <a:noFill/>
          <a:ln w="28575">
            <a:solidFill>
              <a:srgbClr val="FF0000"/>
            </a:solidFill>
            <a:round/>
            <a:headEnd/>
            <a:tailEnd type="triangle" w="med" len="med"/>
          </a:ln>
        </p:spPr>
        <p:txBody>
          <a:bodyPr wrap="none" anchor="ctr"/>
          <a:lstStyle/>
          <a:p>
            <a:endParaRPr lang="zh-CN" altLang="en-US"/>
          </a:p>
        </p:txBody>
      </p:sp>
      <p:sp>
        <p:nvSpPr>
          <p:cNvPr id="202774" name="Line 22"/>
          <p:cNvSpPr>
            <a:spLocks noChangeShapeType="1"/>
          </p:cNvSpPr>
          <p:nvPr/>
        </p:nvSpPr>
        <p:spPr bwMode="auto">
          <a:xfrm flipH="1">
            <a:off x="5875265" y="1621659"/>
            <a:ext cx="733425" cy="762000"/>
          </a:xfrm>
          <a:prstGeom prst="line">
            <a:avLst/>
          </a:prstGeom>
          <a:noFill/>
          <a:ln w="28575">
            <a:solidFill>
              <a:srgbClr val="FF0000"/>
            </a:solidFill>
            <a:round/>
            <a:headEnd/>
            <a:tailEnd type="triangle" w="med" len="med"/>
          </a:ln>
        </p:spPr>
        <p:txBody>
          <a:bodyPr wrap="none" anchor="ctr"/>
          <a:lstStyle/>
          <a:p>
            <a:endParaRPr lang="zh-CN" altLang="en-US"/>
          </a:p>
        </p:txBody>
      </p:sp>
      <p:sp>
        <p:nvSpPr>
          <p:cNvPr id="202775" name="Line 23"/>
          <p:cNvSpPr>
            <a:spLocks noChangeShapeType="1"/>
          </p:cNvSpPr>
          <p:nvPr/>
        </p:nvSpPr>
        <p:spPr bwMode="auto">
          <a:xfrm>
            <a:off x="5741915" y="3117084"/>
            <a:ext cx="9525" cy="1323975"/>
          </a:xfrm>
          <a:prstGeom prst="line">
            <a:avLst/>
          </a:prstGeom>
          <a:noFill/>
          <a:ln w="28575">
            <a:solidFill>
              <a:srgbClr val="FF0000"/>
            </a:solidFill>
            <a:round/>
            <a:headEnd/>
            <a:tailEnd type="triangle" w="med" len="med"/>
          </a:ln>
        </p:spPr>
        <p:txBody>
          <a:bodyPr wrap="none" anchor="ctr"/>
          <a:lstStyle/>
          <a:p>
            <a:endParaRPr lang="zh-CN" altLang="en-US"/>
          </a:p>
        </p:txBody>
      </p:sp>
      <p:grpSp>
        <p:nvGrpSpPr>
          <p:cNvPr id="27662" name="Group 24"/>
          <p:cNvGrpSpPr>
            <a:grpSpLocks/>
          </p:cNvGrpSpPr>
          <p:nvPr/>
        </p:nvGrpSpPr>
        <p:grpSpPr bwMode="auto">
          <a:xfrm>
            <a:off x="4456040" y="3240909"/>
            <a:ext cx="1876425" cy="720725"/>
            <a:chOff x="2838" y="2132"/>
            <a:chExt cx="1182" cy="454"/>
          </a:xfrm>
        </p:grpSpPr>
        <p:sp>
          <p:nvSpPr>
            <p:cNvPr id="27705" name="Rectangle 25"/>
            <p:cNvSpPr>
              <a:spLocks noChangeArrowheads="1"/>
            </p:cNvSpPr>
            <p:nvPr/>
          </p:nvSpPr>
          <p:spPr bwMode="auto">
            <a:xfrm>
              <a:off x="2838" y="2178"/>
              <a:ext cx="1182" cy="300"/>
            </a:xfrm>
            <a:prstGeom prst="rect">
              <a:avLst/>
            </a:prstGeom>
            <a:solidFill>
              <a:schemeClr val="bg1"/>
            </a:solidFill>
            <a:ln w="9525">
              <a:noFill/>
              <a:miter lim="800000"/>
              <a:headEnd/>
              <a:tailEnd/>
            </a:ln>
          </p:spPr>
          <p:txBody>
            <a:bodyPr wrap="none" anchor="ctr"/>
            <a:lstStyle/>
            <a:p>
              <a:endParaRPr lang="zh-CN" altLang="en-US"/>
            </a:p>
          </p:txBody>
        </p:sp>
        <p:sp>
          <p:nvSpPr>
            <p:cNvPr id="27706" name="Text Box 26"/>
            <p:cNvSpPr txBox="1">
              <a:spLocks noChangeArrowheads="1"/>
            </p:cNvSpPr>
            <p:nvPr/>
          </p:nvSpPr>
          <p:spPr bwMode="auto">
            <a:xfrm>
              <a:off x="2870" y="2132"/>
              <a:ext cx="1118" cy="454"/>
            </a:xfrm>
            <a:prstGeom prst="rect">
              <a:avLst/>
            </a:prstGeom>
            <a:solidFill>
              <a:schemeClr val="bg1"/>
            </a:solidFill>
            <a:ln w="9525">
              <a:noFill/>
              <a:miter lim="800000"/>
              <a:headEnd/>
              <a:tailEnd/>
            </a:ln>
          </p:spPr>
          <p:txBody>
            <a:bodyPr wrap="none">
              <a:spAutoFit/>
            </a:bodyPr>
            <a:lstStyle/>
            <a:p>
              <a:pPr>
                <a:spcBef>
                  <a:spcPct val="0"/>
                </a:spcBef>
                <a:buClrTx/>
                <a:buFontTx/>
                <a:buNone/>
              </a:pPr>
              <a:r>
                <a:rPr lang="en-US" altLang="zh-CN" sz="1800">
                  <a:ea typeface="宋体" pitchFamily="2" charset="-122"/>
                </a:rPr>
                <a:t>local DNS server</a:t>
              </a:r>
              <a:endParaRPr lang="en-US" altLang="zh-CN">
                <a:ea typeface="宋体" pitchFamily="2" charset="-122"/>
              </a:endParaRPr>
            </a:p>
            <a:p>
              <a:pPr>
                <a:spcBef>
                  <a:spcPct val="0"/>
                </a:spcBef>
                <a:buClrTx/>
                <a:buFontTx/>
                <a:buNone/>
              </a:pPr>
              <a:r>
                <a:rPr lang="en-US" altLang="zh-CN" sz="1600" b="1">
                  <a:latin typeface="Arial" charset="0"/>
                  <a:ea typeface="宋体" pitchFamily="2" charset="-122"/>
                </a:rPr>
                <a:t>tsinghua.edu.cn</a:t>
              </a:r>
              <a:endParaRPr lang="en-US" altLang="zh-CN" sz="1600">
                <a:latin typeface="Arial" charset="0"/>
                <a:ea typeface="宋体" pitchFamily="2" charset="-122"/>
              </a:endParaRPr>
            </a:p>
          </p:txBody>
        </p:sp>
      </p:grpSp>
      <p:sp>
        <p:nvSpPr>
          <p:cNvPr id="202779" name="Text Box 27"/>
          <p:cNvSpPr txBox="1">
            <a:spLocks noChangeArrowheads="1"/>
          </p:cNvSpPr>
          <p:nvPr/>
        </p:nvSpPr>
        <p:spPr bwMode="auto">
          <a:xfrm>
            <a:off x="5262490" y="3944171"/>
            <a:ext cx="311150" cy="366713"/>
          </a:xfrm>
          <a:prstGeom prst="rect">
            <a:avLst/>
          </a:prstGeom>
          <a:noFill/>
          <a:ln w="9525">
            <a:noFill/>
            <a:miter lim="800000"/>
            <a:headEnd/>
            <a:tailEnd/>
          </a:ln>
        </p:spPr>
        <p:txBody>
          <a:bodyPr wrap="none">
            <a:spAutoFit/>
          </a:bodyPr>
          <a:lstStyle/>
          <a:p>
            <a:pPr>
              <a:spcBef>
                <a:spcPct val="0"/>
              </a:spcBef>
              <a:buClrTx/>
              <a:buFontTx/>
              <a:buNone/>
            </a:pPr>
            <a:r>
              <a:rPr lang="en-US" altLang="zh-CN" sz="1800">
                <a:solidFill>
                  <a:srgbClr val="FF0000"/>
                </a:solidFill>
                <a:latin typeface="Arial" charset="0"/>
                <a:ea typeface="宋体" pitchFamily="2" charset="-122"/>
              </a:rPr>
              <a:t>1</a:t>
            </a:r>
            <a:endParaRPr lang="en-US" altLang="zh-CN">
              <a:ea typeface="宋体" pitchFamily="2" charset="-122"/>
            </a:endParaRPr>
          </a:p>
        </p:txBody>
      </p:sp>
      <p:sp>
        <p:nvSpPr>
          <p:cNvPr id="202780" name="Text Box 28"/>
          <p:cNvSpPr txBox="1">
            <a:spLocks noChangeArrowheads="1"/>
          </p:cNvSpPr>
          <p:nvPr/>
        </p:nvSpPr>
        <p:spPr bwMode="auto">
          <a:xfrm>
            <a:off x="5805415" y="1610546"/>
            <a:ext cx="311150" cy="366713"/>
          </a:xfrm>
          <a:prstGeom prst="rect">
            <a:avLst/>
          </a:prstGeom>
          <a:noFill/>
          <a:ln w="9525">
            <a:noFill/>
            <a:miter lim="800000"/>
            <a:headEnd/>
            <a:tailEnd/>
          </a:ln>
        </p:spPr>
        <p:txBody>
          <a:bodyPr wrap="none">
            <a:spAutoFit/>
          </a:bodyPr>
          <a:lstStyle/>
          <a:p>
            <a:pPr>
              <a:spcBef>
                <a:spcPct val="0"/>
              </a:spcBef>
              <a:buClrTx/>
              <a:buFontTx/>
              <a:buNone/>
            </a:pPr>
            <a:r>
              <a:rPr lang="en-US" altLang="zh-CN" sz="1800">
                <a:solidFill>
                  <a:srgbClr val="FF0000"/>
                </a:solidFill>
                <a:latin typeface="Arial" charset="0"/>
                <a:ea typeface="宋体" pitchFamily="2" charset="-122"/>
              </a:rPr>
              <a:t>2</a:t>
            </a:r>
            <a:endParaRPr lang="en-US" altLang="zh-CN">
              <a:ea typeface="宋体" pitchFamily="2" charset="-122"/>
            </a:endParaRPr>
          </a:p>
        </p:txBody>
      </p:sp>
      <p:sp>
        <p:nvSpPr>
          <p:cNvPr id="202781" name="Text Box 29"/>
          <p:cNvSpPr txBox="1">
            <a:spLocks noChangeArrowheads="1"/>
          </p:cNvSpPr>
          <p:nvPr/>
        </p:nvSpPr>
        <p:spPr bwMode="auto">
          <a:xfrm>
            <a:off x="6243565" y="1848671"/>
            <a:ext cx="311150" cy="366713"/>
          </a:xfrm>
          <a:prstGeom prst="rect">
            <a:avLst/>
          </a:prstGeom>
          <a:noFill/>
          <a:ln w="9525">
            <a:noFill/>
            <a:miter lim="800000"/>
            <a:headEnd/>
            <a:tailEnd/>
          </a:ln>
        </p:spPr>
        <p:txBody>
          <a:bodyPr wrap="none">
            <a:spAutoFit/>
          </a:bodyPr>
          <a:lstStyle/>
          <a:p>
            <a:pPr>
              <a:spcBef>
                <a:spcPct val="0"/>
              </a:spcBef>
              <a:buClrTx/>
              <a:buFontTx/>
              <a:buNone/>
            </a:pPr>
            <a:r>
              <a:rPr lang="en-US" altLang="zh-CN" sz="1800">
                <a:solidFill>
                  <a:srgbClr val="FF0000"/>
                </a:solidFill>
                <a:latin typeface="Arial" charset="0"/>
                <a:ea typeface="宋体" pitchFamily="2" charset="-122"/>
              </a:rPr>
              <a:t>3</a:t>
            </a:r>
            <a:endParaRPr lang="en-US" altLang="zh-CN">
              <a:ea typeface="宋体" pitchFamily="2" charset="-122"/>
            </a:endParaRPr>
          </a:p>
        </p:txBody>
      </p:sp>
      <p:sp>
        <p:nvSpPr>
          <p:cNvPr id="202782" name="Text Box 30"/>
          <p:cNvSpPr txBox="1">
            <a:spLocks noChangeArrowheads="1"/>
          </p:cNvSpPr>
          <p:nvPr/>
        </p:nvSpPr>
        <p:spPr bwMode="auto">
          <a:xfrm>
            <a:off x="6557890" y="2258246"/>
            <a:ext cx="311150" cy="366713"/>
          </a:xfrm>
          <a:prstGeom prst="rect">
            <a:avLst/>
          </a:prstGeom>
          <a:noFill/>
          <a:ln w="9525">
            <a:noFill/>
            <a:miter lim="800000"/>
            <a:headEnd/>
            <a:tailEnd/>
          </a:ln>
        </p:spPr>
        <p:txBody>
          <a:bodyPr wrap="none">
            <a:spAutoFit/>
          </a:bodyPr>
          <a:lstStyle/>
          <a:p>
            <a:pPr>
              <a:spcBef>
                <a:spcPct val="0"/>
              </a:spcBef>
              <a:buClrTx/>
              <a:buFontTx/>
              <a:buNone/>
            </a:pPr>
            <a:r>
              <a:rPr lang="en-US" altLang="zh-CN" sz="1800">
                <a:solidFill>
                  <a:srgbClr val="FF0000"/>
                </a:solidFill>
                <a:latin typeface="Arial" charset="0"/>
                <a:ea typeface="宋体" pitchFamily="2" charset="-122"/>
              </a:rPr>
              <a:t>4</a:t>
            </a:r>
            <a:endParaRPr lang="en-US" altLang="zh-CN">
              <a:ea typeface="宋体" pitchFamily="2" charset="-122"/>
            </a:endParaRPr>
          </a:p>
        </p:txBody>
      </p:sp>
      <p:sp>
        <p:nvSpPr>
          <p:cNvPr id="202783" name="Text Box 31"/>
          <p:cNvSpPr txBox="1">
            <a:spLocks noChangeArrowheads="1"/>
          </p:cNvSpPr>
          <p:nvPr/>
        </p:nvSpPr>
        <p:spPr bwMode="auto">
          <a:xfrm>
            <a:off x="6588053" y="2745609"/>
            <a:ext cx="311150" cy="366712"/>
          </a:xfrm>
          <a:prstGeom prst="rect">
            <a:avLst/>
          </a:prstGeom>
          <a:noFill/>
          <a:ln w="9525">
            <a:noFill/>
            <a:miter lim="800000"/>
            <a:headEnd/>
            <a:tailEnd/>
          </a:ln>
        </p:spPr>
        <p:txBody>
          <a:bodyPr wrap="none">
            <a:spAutoFit/>
          </a:bodyPr>
          <a:lstStyle/>
          <a:p>
            <a:pPr>
              <a:spcBef>
                <a:spcPct val="0"/>
              </a:spcBef>
              <a:buClrTx/>
              <a:buFontTx/>
              <a:buNone/>
            </a:pPr>
            <a:r>
              <a:rPr lang="en-US" altLang="zh-CN" sz="1800">
                <a:solidFill>
                  <a:srgbClr val="FF0000"/>
                </a:solidFill>
                <a:latin typeface="Arial" charset="0"/>
                <a:ea typeface="宋体" pitchFamily="2" charset="-122"/>
              </a:rPr>
              <a:t>5</a:t>
            </a:r>
            <a:endParaRPr lang="en-US" altLang="zh-CN">
              <a:ea typeface="宋体" pitchFamily="2" charset="-122"/>
            </a:endParaRPr>
          </a:p>
        </p:txBody>
      </p:sp>
      <p:sp>
        <p:nvSpPr>
          <p:cNvPr id="202784" name="Text Box 32"/>
          <p:cNvSpPr txBox="1">
            <a:spLocks noChangeArrowheads="1"/>
          </p:cNvSpPr>
          <p:nvPr/>
        </p:nvSpPr>
        <p:spPr bwMode="auto">
          <a:xfrm>
            <a:off x="7184953" y="3785421"/>
            <a:ext cx="311150" cy="366713"/>
          </a:xfrm>
          <a:prstGeom prst="rect">
            <a:avLst/>
          </a:prstGeom>
          <a:noFill/>
          <a:ln w="9525">
            <a:noFill/>
            <a:miter lim="800000"/>
            <a:headEnd/>
            <a:tailEnd/>
          </a:ln>
        </p:spPr>
        <p:txBody>
          <a:bodyPr wrap="none">
            <a:spAutoFit/>
          </a:bodyPr>
          <a:lstStyle/>
          <a:p>
            <a:pPr>
              <a:spcBef>
                <a:spcPct val="0"/>
              </a:spcBef>
              <a:buClrTx/>
              <a:buFontTx/>
              <a:buNone/>
            </a:pPr>
            <a:r>
              <a:rPr lang="en-US" altLang="zh-CN" sz="1800">
                <a:solidFill>
                  <a:srgbClr val="FF0000"/>
                </a:solidFill>
                <a:latin typeface="Arial" charset="0"/>
                <a:ea typeface="宋体" pitchFamily="2" charset="-122"/>
              </a:rPr>
              <a:t>6</a:t>
            </a:r>
            <a:endParaRPr lang="en-US" altLang="zh-CN">
              <a:ea typeface="宋体" pitchFamily="2" charset="-122"/>
            </a:endParaRPr>
          </a:p>
        </p:txBody>
      </p:sp>
      <p:grpSp>
        <p:nvGrpSpPr>
          <p:cNvPr id="27669" name="Group 33"/>
          <p:cNvGrpSpPr>
            <a:grpSpLocks/>
          </p:cNvGrpSpPr>
          <p:nvPr/>
        </p:nvGrpSpPr>
        <p:grpSpPr bwMode="auto">
          <a:xfrm>
            <a:off x="6616628" y="981896"/>
            <a:ext cx="369887" cy="657225"/>
            <a:chOff x="4180" y="783"/>
            <a:chExt cx="150" cy="307"/>
          </a:xfrm>
        </p:grpSpPr>
        <p:sp>
          <p:nvSpPr>
            <p:cNvPr id="27697" name="AutoShape 34"/>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27698" name="Rectangle 35"/>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27699" name="Rectangle 3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27700" name="AutoShape 3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27701" name="Line 38"/>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27702" name="Line 39"/>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27703" name="Rectangle 4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27704" name="Rectangle 41"/>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grpSp>
        <p:nvGrpSpPr>
          <p:cNvPr id="27670" name="Group 42"/>
          <p:cNvGrpSpPr>
            <a:grpSpLocks/>
          </p:cNvGrpSpPr>
          <p:nvPr/>
        </p:nvGrpSpPr>
        <p:grpSpPr bwMode="auto">
          <a:xfrm>
            <a:off x="7445303" y="2410646"/>
            <a:ext cx="369887" cy="657225"/>
            <a:chOff x="4180" y="783"/>
            <a:chExt cx="150" cy="307"/>
          </a:xfrm>
        </p:grpSpPr>
        <p:sp>
          <p:nvSpPr>
            <p:cNvPr id="27689" name="AutoShape 43"/>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27690" name="Rectangle 44"/>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27691" name="Rectangle 4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27692" name="AutoShape 4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27693" name="Line 47"/>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27694" name="Line 48"/>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27695" name="Rectangle 4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27696" name="Rectangle 50"/>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grpSp>
        <p:nvGrpSpPr>
          <p:cNvPr id="27671" name="Group 51"/>
          <p:cNvGrpSpPr>
            <a:grpSpLocks/>
          </p:cNvGrpSpPr>
          <p:nvPr/>
        </p:nvGrpSpPr>
        <p:grpSpPr bwMode="auto">
          <a:xfrm>
            <a:off x="7426253" y="4029896"/>
            <a:ext cx="369887" cy="657225"/>
            <a:chOff x="4180" y="783"/>
            <a:chExt cx="150" cy="307"/>
          </a:xfrm>
        </p:grpSpPr>
        <p:sp>
          <p:nvSpPr>
            <p:cNvPr id="27681" name="AutoShape 52"/>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27682" name="Rectangle 53"/>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27683" name="Rectangle 5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27684" name="AutoShape 5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27685" name="Line 56"/>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27686" name="Line 57"/>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27687" name="Rectangle 5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27688" name="Rectangle 59"/>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sp>
        <p:nvSpPr>
          <p:cNvPr id="27672" name="Text Box 60"/>
          <p:cNvSpPr txBox="1">
            <a:spLocks noChangeArrowheads="1"/>
          </p:cNvSpPr>
          <p:nvPr/>
        </p:nvSpPr>
        <p:spPr bwMode="auto">
          <a:xfrm>
            <a:off x="6697590" y="4601396"/>
            <a:ext cx="2239963" cy="682625"/>
          </a:xfrm>
          <a:prstGeom prst="rect">
            <a:avLst/>
          </a:prstGeom>
          <a:noFill/>
          <a:ln w="9525">
            <a:noFill/>
            <a:miter lim="800000"/>
            <a:headEnd/>
            <a:tailEnd/>
          </a:ln>
        </p:spPr>
        <p:txBody>
          <a:bodyPr wrap="none">
            <a:spAutoFit/>
          </a:bodyPr>
          <a:lstStyle/>
          <a:p>
            <a:pPr>
              <a:spcBef>
                <a:spcPct val="0"/>
              </a:spcBef>
              <a:buClrTx/>
              <a:buFontTx/>
              <a:buNone/>
            </a:pPr>
            <a:r>
              <a:rPr lang="en-US" altLang="zh-CN" sz="1600">
                <a:ea typeface="宋体" pitchFamily="2" charset="-122"/>
              </a:rPr>
              <a:t>authoritative DNS server</a:t>
            </a:r>
            <a:endParaRPr lang="en-US" altLang="zh-CN">
              <a:ea typeface="宋体" pitchFamily="2" charset="-122"/>
            </a:endParaRPr>
          </a:p>
          <a:p>
            <a:pPr>
              <a:spcBef>
                <a:spcPct val="0"/>
              </a:spcBef>
              <a:buClrTx/>
              <a:buFontTx/>
              <a:buNone/>
            </a:pPr>
            <a:r>
              <a:rPr lang="en-US" altLang="zh-CN" sz="1600" b="1">
                <a:latin typeface="Arial" charset="0"/>
                <a:ea typeface="宋体" pitchFamily="2" charset="-122"/>
              </a:rPr>
              <a:t>nankai.edu.cn</a:t>
            </a:r>
            <a:endParaRPr lang="en-US" altLang="zh-CN" sz="1600">
              <a:latin typeface="Arial" charset="0"/>
              <a:ea typeface="宋体" pitchFamily="2" charset="-122"/>
            </a:endParaRPr>
          </a:p>
        </p:txBody>
      </p:sp>
      <p:sp>
        <p:nvSpPr>
          <p:cNvPr id="202813" name="Text Box 61"/>
          <p:cNvSpPr txBox="1">
            <a:spLocks noChangeArrowheads="1"/>
          </p:cNvSpPr>
          <p:nvPr/>
        </p:nvSpPr>
        <p:spPr bwMode="auto">
          <a:xfrm>
            <a:off x="6557890" y="3815584"/>
            <a:ext cx="311150" cy="366712"/>
          </a:xfrm>
          <a:prstGeom prst="rect">
            <a:avLst/>
          </a:prstGeom>
          <a:noFill/>
          <a:ln w="9525">
            <a:noFill/>
            <a:miter lim="800000"/>
            <a:headEnd/>
            <a:tailEnd/>
          </a:ln>
        </p:spPr>
        <p:txBody>
          <a:bodyPr wrap="none">
            <a:spAutoFit/>
          </a:bodyPr>
          <a:lstStyle/>
          <a:p>
            <a:pPr>
              <a:spcBef>
                <a:spcPct val="0"/>
              </a:spcBef>
              <a:buClrTx/>
              <a:buFontTx/>
              <a:buNone/>
            </a:pPr>
            <a:r>
              <a:rPr lang="en-US" altLang="zh-CN" sz="1800">
                <a:solidFill>
                  <a:srgbClr val="FF0000"/>
                </a:solidFill>
                <a:latin typeface="Arial" charset="0"/>
                <a:ea typeface="宋体" pitchFamily="2" charset="-122"/>
              </a:rPr>
              <a:t>7</a:t>
            </a:r>
            <a:endParaRPr lang="en-US" altLang="zh-CN">
              <a:ea typeface="宋体" pitchFamily="2" charset="-122"/>
            </a:endParaRPr>
          </a:p>
        </p:txBody>
      </p:sp>
      <p:sp>
        <p:nvSpPr>
          <p:cNvPr id="202814" name="Text Box 62"/>
          <p:cNvSpPr txBox="1">
            <a:spLocks noChangeArrowheads="1"/>
          </p:cNvSpPr>
          <p:nvPr/>
        </p:nvSpPr>
        <p:spPr bwMode="auto">
          <a:xfrm>
            <a:off x="5814940" y="3963221"/>
            <a:ext cx="311150" cy="366713"/>
          </a:xfrm>
          <a:prstGeom prst="rect">
            <a:avLst/>
          </a:prstGeom>
          <a:noFill/>
          <a:ln w="9525">
            <a:noFill/>
            <a:miter lim="800000"/>
            <a:headEnd/>
            <a:tailEnd/>
          </a:ln>
        </p:spPr>
        <p:txBody>
          <a:bodyPr wrap="none">
            <a:spAutoFit/>
          </a:bodyPr>
          <a:lstStyle/>
          <a:p>
            <a:pPr>
              <a:spcBef>
                <a:spcPct val="0"/>
              </a:spcBef>
              <a:buClrTx/>
              <a:buFontTx/>
              <a:buNone/>
            </a:pPr>
            <a:r>
              <a:rPr lang="en-US" altLang="zh-CN" sz="1800">
                <a:solidFill>
                  <a:srgbClr val="FF0000"/>
                </a:solidFill>
                <a:latin typeface="Arial" charset="0"/>
                <a:ea typeface="宋体" pitchFamily="2" charset="-122"/>
              </a:rPr>
              <a:t>8</a:t>
            </a:r>
            <a:endParaRPr lang="en-US" altLang="zh-CN">
              <a:ea typeface="宋体" pitchFamily="2" charset="-122"/>
            </a:endParaRPr>
          </a:p>
        </p:txBody>
      </p:sp>
      <p:sp>
        <p:nvSpPr>
          <p:cNvPr id="202815" name="Line 63"/>
          <p:cNvSpPr>
            <a:spLocks noChangeShapeType="1"/>
          </p:cNvSpPr>
          <p:nvPr/>
        </p:nvSpPr>
        <p:spPr bwMode="auto">
          <a:xfrm>
            <a:off x="5884790" y="2886896"/>
            <a:ext cx="1493838" cy="1314450"/>
          </a:xfrm>
          <a:prstGeom prst="line">
            <a:avLst/>
          </a:prstGeom>
          <a:noFill/>
          <a:ln w="25400">
            <a:solidFill>
              <a:srgbClr val="FF0000"/>
            </a:solidFill>
            <a:round/>
            <a:headEnd/>
            <a:tailEnd type="triangle" w="med" len="med"/>
          </a:ln>
        </p:spPr>
        <p:txBody>
          <a:bodyPr/>
          <a:lstStyle/>
          <a:p>
            <a:endParaRPr lang="zh-CN" altLang="en-US"/>
          </a:p>
        </p:txBody>
      </p:sp>
      <p:sp>
        <p:nvSpPr>
          <p:cNvPr id="202816" name="Line 64"/>
          <p:cNvSpPr>
            <a:spLocks noChangeShapeType="1"/>
          </p:cNvSpPr>
          <p:nvPr/>
        </p:nvSpPr>
        <p:spPr bwMode="auto">
          <a:xfrm flipH="1" flipV="1">
            <a:off x="5845103" y="3002784"/>
            <a:ext cx="1493837" cy="1301750"/>
          </a:xfrm>
          <a:prstGeom prst="line">
            <a:avLst/>
          </a:prstGeom>
          <a:noFill/>
          <a:ln w="25400">
            <a:solidFill>
              <a:srgbClr val="FF0000"/>
            </a:solidFill>
            <a:round/>
            <a:headEnd/>
            <a:tailEnd type="triangle" w="med" len="med"/>
          </a:ln>
        </p:spPr>
        <p:txBody>
          <a:bodyPr/>
          <a:lstStyle/>
          <a:p>
            <a:endParaRPr lang="zh-CN" altLang="en-US"/>
          </a:p>
        </p:txBody>
      </p:sp>
      <p:sp>
        <p:nvSpPr>
          <p:cNvPr id="27677" name="Text Box 65"/>
          <p:cNvSpPr txBox="1">
            <a:spLocks noChangeArrowheads="1"/>
          </p:cNvSpPr>
          <p:nvPr/>
        </p:nvSpPr>
        <p:spPr bwMode="auto">
          <a:xfrm>
            <a:off x="6816653" y="2024884"/>
            <a:ext cx="2011362" cy="366712"/>
          </a:xfrm>
          <a:prstGeom prst="rect">
            <a:avLst/>
          </a:prstGeom>
          <a:noFill/>
          <a:ln w="9525">
            <a:noFill/>
            <a:miter lim="800000"/>
            <a:headEnd/>
            <a:tailEnd/>
          </a:ln>
        </p:spPr>
        <p:txBody>
          <a:bodyPr>
            <a:spAutoFit/>
          </a:bodyPr>
          <a:lstStyle/>
          <a:p>
            <a:pPr>
              <a:spcBef>
                <a:spcPct val="0"/>
              </a:spcBef>
              <a:buClrTx/>
              <a:buFontTx/>
              <a:buNone/>
            </a:pPr>
            <a:r>
              <a:rPr lang="en-US" altLang="zh-CN" sz="1800">
                <a:ea typeface="宋体" pitchFamily="2" charset="-122"/>
              </a:rPr>
              <a:t>TLD DNS server</a:t>
            </a:r>
            <a:endParaRPr lang="en-US" altLang="zh-CN" sz="1600">
              <a:ea typeface="宋体" pitchFamily="2" charset="-122"/>
            </a:endParaRPr>
          </a:p>
        </p:txBody>
      </p:sp>
      <p:sp>
        <p:nvSpPr>
          <p:cNvPr id="27678" name="Rectangle 66"/>
          <p:cNvSpPr>
            <a:spLocks noGrp="1" noChangeArrowheads="1"/>
          </p:cNvSpPr>
          <p:nvPr>
            <p:ph type="title"/>
          </p:nvPr>
        </p:nvSpPr>
        <p:spPr>
          <a:xfrm>
            <a:off x="260626" y="727153"/>
            <a:ext cx="3708400" cy="963536"/>
          </a:xfrm>
        </p:spPr>
        <p:txBody>
          <a:bodyPr>
            <a:normAutofit fontScale="90000"/>
          </a:bodyPr>
          <a:lstStyle/>
          <a:p>
            <a:r>
              <a:rPr lang="en-US" altLang="zh-CN" sz="3600" dirty="0">
                <a:latin typeface="Arial Unicode MS" pitchFamily="34" charset="-122"/>
                <a:ea typeface="Arial Unicode MS" pitchFamily="34" charset="-122"/>
                <a:cs typeface="Arial Unicode MS" pitchFamily="34" charset="-122"/>
              </a:rPr>
              <a:t>DNS name </a:t>
            </a:r>
            <a:br>
              <a:rPr lang="en-US" altLang="zh-CN" sz="3600" dirty="0">
                <a:latin typeface="Arial Unicode MS" pitchFamily="34" charset="-122"/>
                <a:ea typeface="Arial Unicode MS" pitchFamily="34" charset="-122"/>
                <a:cs typeface="Arial Unicode MS" pitchFamily="34" charset="-122"/>
              </a:rPr>
            </a:br>
            <a:r>
              <a:rPr lang="en-US" altLang="zh-CN" sz="3600" dirty="0">
                <a:latin typeface="Arial Unicode MS" pitchFamily="34" charset="-122"/>
                <a:ea typeface="Arial Unicode MS" pitchFamily="34" charset="-122"/>
                <a:cs typeface="Arial Unicode MS" pitchFamily="34" charset="-122"/>
              </a:rPr>
              <a:t>resolution example</a:t>
            </a:r>
          </a:p>
        </p:txBody>
      </p:sp>
      <p:sp>
        <p:nvSpPr>
          <p:cNvPr id="27679" name="Rectangle 67"/>
          <p:cNvSpPr>
            <a:spLocks noGrp="1" noChangeArrowheads="1"/>
          </p:cNvSpPr>
          <p:nvPr>
            <p:ph type="body" sz="half" idx="1"/>
          </p:nvPr>
        </p:nvSpPr>
        <p:spPr>
          <a:xfrm>
            <a:off x="431800" y="1844675"/>
            <a:ext cx="3708400" cy="4529138"/>
          </a:xfrm>
        </p:spPr>
        <p:txBody>
          <a:bodyPr/>
          <a:lstStyle/>
          <a:p>
            <a:r>
              <a:rPr lang="en-US" altLang="zh-CN" sz="2400" dirty="0"/>
              <a:t>Host at </a:t>
            </a:r>
            <a:r>
              <a:rPr lang="en-US" altLang="zh-CN" sz="2400" dirty="0">
                <a:solidFill>
                  <a:srgbClr val="C00000"/>
                </a:solidFill>
              </a:rPr>
              <a:t>tsinghua.edu.cn</a:t>
            </a:r>
            <a:r>
              <a:rPr lang="en-US" altLang="zh-CN" sz="2400" dirty="0"/>
              <a:t> wants IP address for </a:t>
            </a:r>
            <a:r>
              <a:rPr lang="en-US" altLang="zh-CN" sz="2400" dirty="0">
                <a:solidFill>
                  <a:srgbClr val="C00000"/>
                </a:solidFill>
              </a:rPr>
              <a:t>www.nankai.edu.cn</a:t>
            </a:r>
          </a:p>
          <a:p>
            <a:pPr>
              <a:buFontTx/>
              <a:buNone/>
            </a:pPr>
            <a:endParaRPr lang="en-US" altLang="zh-CN" sz="2400" u="sng" dirty="0">
              <a:solidFill>
                <a:srgbClr val="FF0000"/>
              </a:solidFill>
            </a:endParaRPr>
          </a:p>
          <a:p>
            <a:pPr>
              <a:buFontTx/>
              <a:buNone/>
            </a:pPr>
            <a:r>
              <a:rPr lang="en-US" altLang="zh-CN" sz="2400" u="sng" dirty="0">
                <a:solidFill>
                  <a:srgbClr val="FF0000"/>
                </a:solidFill>
              </a:rPr>
              <a:t>iterated query:</a:t>
            </a:r>
            <a:endParaRPr lang="en-US" altLang="zh-CN" sz="2400" dirty="0">
              <a:solidFill>
                <a:srgbClr val="FF0000"/>
              </a:solidFill>
            </a:endParaRPr>
          </a:p>
          <a:p>
            <a:pPr>
              <a:buClr>
                <a:srgbClr val="0000FF"/>
              </a:buClr>
              <a:buSzPct val="90000"/>
              <a:buFont typeface="ZapfDingbats" pitchFamily="82" charset="2"/>
              <a:buChar char="r"/>
            </a:pPr>
            <a:r>
              <a:rPr lang="en-US" altLang="zh-CN" sz="2400" dirty="0"/>
              <a:t>contacted server replies with name of server to contact</a:t>
            </a:r>
          </a:p>
          <a:p>
            <a:pPr>
              <a:buClr>
                <a:srgbClr val="0000FF"/>
              </a:buClr>
              <a:buSzPct val="90000"/>
              <a:buFont typeface="ZapfDingbats" pitchFamily="82" charset="2"/>
              <a:buChar char="r"/>
            </a:pPr>
            <a:r>
              <a:rPr lang="en-US" altLang="zh-CN" sz="2400" dirty="0"/>
              <a:t>“I don’t know this name, but ask this server”</a:t>
            </a:r>
          </a:p>
          <a:p>
            <a:pPr>
              <a:buClr>
                <a:srgbClr val="0000FF"/>
              </a:buClr>
              <a:buFontTx/>
              <a:buChar char="•"/>
            </a:pPr>
            <a:endParaRPr lang="en-US" altLang="zh-CN" sz="2400" dirty="0"/>
          </a:p>
        </p:txBody>
      </p:sp>
      <p:sp>
        <p:nvSpPr>
          <p:cNvPr id="67" name="标题 1">
            <a:extLst>
              <a:ext uri="{FF2B5EF4-FFF2-40B4-BE49-F238E27FC236}">
                <a16:creationId xmlns:a16="http://schemas.microsoft.com/office/drawing/2014/main" id="{AFE9BF7D-1CDF-4DF0-87D8-A24D4F9FE803}"/>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27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27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27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27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27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27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27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278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28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27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28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28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27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28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0" grpId="0" animBg="1"/>
      <p:bldP spid="202771" grpId="0" animBg="1"/>
      <p:bldP spid="202772" grpId="0" animBg="1"/>
      <p:bldP spid="202773" grpId="0" animBg="1"/>
      <p:bldP spid="202774" grpId="0" animBg="1"/>
      <p:bldP spid="202775" grpId="0" animBg="1"/>
      <p:bldP spid="202779" grpId="0"/>
      <p:bldP spid="202780" grpId="0"/>
      <p:bldP spid="202781" grpId="0"/>
      <p:bldP spid="202782" grpId="0"/>
      <p:bldP spid="202783" grpId="0"/>
      <p:bldP spid="202784" grpId="0"/>
      <p:bldP spid="202813" grpId="0"/>
      <p:bldP spid="202814" grpId="0"/>
      <p:bldP spid="202815" grpId="0" animBg="1"/>
      <p:bldP spid="202816"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6" name="Group 65"/>
          <p:cNvGrpSpPr>
            <a:grpSpLocks/>
          </p:cNvGrpSpPr>
          <p:nvPr/>
        </p:nvGrpSpPr>
        <p:grpSpPr bwMode="auto">
          <a:xfrm>
            <a:off x="3844649" y="549275"/>
            <a:ext cx="5230813" cy="5562600"/>
            <a:chOff x="1537" y="384"/>
            <a:chExt cx="3295" cy="3504"/>
          </a:xfrm>
        </p:grpSpPr>
        <p:graphicFrame>
          <p:nvGraphicFramePr>
            <p:cNvPr id="28674" name="Object 2"/>
            <p:cNvGraphicFramePr>
              <a:graphicFrameLocks noChangeAspect="1"/>
            </p:cNvGraphicFramePr>
            <p:nvPr/>
          </p:nvGraphicFramePr>
          <p:xfrm>
            <a:off x="2040" y="2792"/>
            <a:ext cx="525" cy="402"/>
          </p:xfrm>
          <a:graphic>
            <a:graphicData uri="http://schemas.openxmlformats.org/presentationml/2006/ole">
              <mc:AlternateContent xmlns:mc="http://schemas.openxmlformats.org/markup-compatibility/2006">
                <mc:Choice xmlns:v="urn:schemas-microsoft-com:vml" Requires="v">
                  <p:oleObj spid="_x0000_s39102" name="Clip" r:id="rId3" imgW="1305000" imgH="1085760" progId="MS_ClipArt_Gallery.2">
                    <p:embed/>
                  </p:oleObj>
                </mc:Choice>
                <mc:Fallback>
                  <p:oleObj name="Clip" r:id="rId3" imgW="1305000" imgH="1085760" progId="MS_ClipArt_Gallery.2">
                    <p:embed/>
                    <p:pic>
                      <p:nvPicPr>
                        <p:cNvPr id="2867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0" y="2792"/>
                          <a:ext cx="525" cy="4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80" name="Text Box 3"/>
            <p:cNvSpPr txBox="1">
              <a:spLocks noChangeArrowheads="1"/>
            </p:cNvSpPr>
            <p:nvPr/>
          </p:nvSpPr>
          <p:spPr bwMode="auto">
            <a:xfrm>
              <a:off x="1597" y="3156"/>
              <a:ext cx="1001" cy="268"/>
            </a:xfrm>
            <a:prstGeom prst="rect">
              <a:avLst/>
            </a:prstGeom>
            <a:noFill/>
            <a:ln w="9525">
              <a:noFill/>
              <a:miter lim="800000"/>
              <a:headEnd/>
              <a:tailEnd/>
            </a:ln>
          </p:spPr>
          <p:txBody>
            <a:bodyPr wrap="none">
              <a:spAutoFit/>
            </a:bodyPr>
            <a:lstStyle/>
            <a:p>
              <a:pPr>
                <a:spcBef>
                  <a:spcPct val="0"/>
                </a:spcBef>
                <a:buClrTx/>
                <a:buFontTx/>
                <a:buNone/>
              </a:pPr>
              <a:r>
                <a:rPr lang="en-US" altLang="zh-CN" sz="1800">
                  <a:ea typeface="宋体" pitchFamily="2" charset="-122"/>
                </a:rPr>
                <a:t>requesting host</a:t>
              </a:r>
              <a:endParaRPr lang="en-US" altLang="zh-CN">
                <a:ea typeface="宋体" pitchFamily="2" charset="-122"/>
              </a:endParaRPr>
            </a:p>
          </p:txBody>
        </p:sp>
        <p:sp>
          <p:nvSpPr>
            <p:cNvPr id="28681" name="Text Box 4"/>
            <p:cNvSpPr txBox="1">
              <a:spLocks noChangeArrowheads="1"/>
            </p:cNvSpPr>
            <p:nvPr/>
          </p:nvSpPr>
          <p:spPr bwMode="auto">
            <a:xfrm>
              <a:off x="3037" y="3644"/>
              <a:ext cx="1312" cy="244"/>
            </a:xfrm>
            <a:prstGeom prst="rect">
              <a:avLst/>
            </a:prstGeom>
            <a:noFill/>
            <a:ln w="9525">
              <a:noFill/>
              <a:miter lim="800000"/>
              <a:headEnd/>
              <a:tailEnd/>
            </a:ln>
          </p:spPr>
          <p:txBody>
            <a:bodyPr wrap="none">
              <a:spAutoFit/>
            </a:bodyPr>
            <a:lstStyle/>
            <a:p>
              <a:pPr>
                <a:spcBef>
                  <a:spcPct val="0"/>
                </a:spcBef>
                <a:buClrTx/>
                <a:buFontTx/>
                <a:buNone/>
              </a:pPr>
              <a:r>
                <a:rPr lang="en-US" altLang="zh-CN" sz="1600" b="1">
                  <a:latin typeface="Arial" charset="0"/>
                  <a:ea typeface="宋体" pitchFamily="2" charset="-122"/>
                </a:rPr>
                <a:t>www.nankai.edu.cn</a:t>
              </a:r>
              <a:endParaRPr lang="en-US" altLang="zh-CN" sz="1600">
                <a:latin typeface="Arial" charset="0"/>
                <a:ea typeface="宋体" pitchFamily="2" charset="-122"/>
              </a:endParaRPr>
            </a:p>
          </p:txBody>
        </p:sp>
        <p:graphicFrame>
          <p:nvGraphicFramePr>
            <p:cNvPr id="28675" name="Object 3"/>
            <p:cNvGraphicFramePr>
              <a:graphicFrameLocks noChangeAspect="1"/>
            </p:cNvGraphicFramePr>
            <p:nvPr/>
          </p:nvGraphicFramePr>
          <p:xfrm>
            <a:off x="3378" y="3296"/>
            <a:ext cx="525" cy="402"/>
          </p:xfrm>
          <a:graphic>
            <a:graphicData uri="http://schemas.openxmlformats.org/presentationml/2006/ole">
              <mc:AlternateContent xmlns:mc="http://schemas.openxmlformats.org/markup-compatibility/2006">
                <mc:Choice xmlns:v="urn:schemas-microsoft-com:vml" Requires="v">
                  <p:oleObj spid="_x0000_s39103" name="Clip" r:id="rId5" imgW="1305000" imgH="1085760" progId="MS_ClipArt_Gallery.2">
                    <p:embed/>
                  </p:oleObj>
                </mc:Choice>
                <mc:Fallback>
                  <p:oleObj name="Clip" r:id="rId5" imgW="1305000" imgH="1085760" progId="MS_ClipArt_Gallery.2">
                    <p:embed/>
                    <p:pic>
                      <p:nvPicPr>
                        <p:cNvPr id="2867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8" y="3296"/>
                          <a:ext cx="525" cy="4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8682" name="Group 6"/>
            <p:cNvGrpSpPr>
              <a:grpSpLocks/>
            </p:cNvGrpSpPr>
            <p:nvPr/>
          </p:nvGrpSpPr>
          <p:grpSpPr bwMode="auto">
            <a:xfrm>
              <a:off x="2196" y="1485"/>
              <a:ext cx="233" cy="414"/>
              <a:chOff x="4180" y="783"/>
              <a:chExt cx="150" cy="307"/>
            </a:xfrm>
          </p:grpSpPr>
          <p:sp>
            <p:nvSpPr>
              <p:cNvPr id="28732" name="AutoShape 7"/>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28733" name="Rectangle 8"/>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28734" name="Rectangle 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28735" name="AutoShape 1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28736" name="Line 11"/>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28737" name="Line 12"/>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28738" name="Rectangle 1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28739" name="Rectangle 14"/>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sp>
          <p:nvSpPr>
            <p:cNvPr id="28683" name="Text Box 15"/>
            <p:cNvSpPr txBox="1">
              <a:spLocks noChangeArrowheads="1"/>
            </p:cNvSpPr>
            <p:nvPr/>
          </p:nvSpPr>
          <p:spPr bwMode="auto">
            <a:xfrm>
              <a:off x="2545" y="384"/>
              <a:ext cx="1267" cy="231"/>
            </a:xfrm>
            <a:prstGeom prst="rect">
              <a:avLst/>
            </a:prstGeom>
            <a:noFill/>
            <a:ln w="9525">
              <a:noFill/>
              <a:miter lim="800000"/>
              <a:headEnd/>
              <a:tailEnd/>
            </a:ln>
          </p:spPr>
          <p:txBody>
            <a:bodyPr>
              <a:spAutoFit/>
            </a:bodyPr>
            <a:lstStyle/>
            <a:p>
              <a:pPr>
                <a:spcBef>
                  <a:spcPct val="0"/>
                </a:spcBef>
                <a:buClrTx/>
                <a:buFontTx/>
                <a:buNone/>
              </a:pPr>
              <a:r>
                <a:rPr lang="en-US" altLang="zh-CN" sz="1800">
                  <a:ea typeface="宋体" pitchFamily="2" charset="-122"/>
                </a:rPr>
                <a:t>root DNS server</a:t>
              </a:r>
              <a:endParaRPr lang="en-US" altLang="zh-CN" sz="1600">
                <a:ea typeface="宋体" pitchFamily="2" charset="-122"/>
              </a:endParaRPr>
            </a:p>
          </p:txBody>
        </p:sp>
        <p:sp>
          <p:nvSpPr>
            <p:cNvPr id="28684" name="Line 16"/>
            <p:cNvSpPr>
              <a:spLocks noChangeShapeType="1"/>
            </p:cNvSpPr>
            <p:nvPr/>
          </p:nvSpPr>
          <p:spPr bwMode="auto">
            <a:xfrm flipH="1" flipV="1">
              <a:off x="2227" y="1918"/>
              <a:ext cx="0" cy="828"/>
            </a:xfrm>
            <a:prstGeom prst="line">
              <a:avLst/>
            </a:prstGeom>
            <a:noFill/>
            <a:ln w="28575">
              <a:solidFill>
                <a:srgbClr val="FF0000"/>
              </a:solidFill>
              <a:round/>
              <a:headEnd/>
              <a:tailEnd type="triangle" w="med" len="med"/>
            </a:ln>
          </p:spPr>
          <p:txBody>
            <a:bodyPr wrap="none" anchor="ctr"/>
            <a:lstStyle/>
            <a:p>
              <a:endParaRPr lang="zh-CN" altLang="en-US"/>
            </a:p>
          </p:txBody>
        </p:sp>
        <p:sp>
          <p:nvSpPr>
            <p:cNvPr id="28685" name="Line 17"/>
            <p:cNvSpPr>
              <a:spLocks noChangeShapeType="1"/>
            </p:cNvSpPr>
            <p:nvPr/>
          </p:nvSpPr>
          <p:spPr bwMode="auto">
            <a:xfrm flipV="1">
              <a:off x="2299" y="850"/>
              <a:ext cx="576" cy="612"/>
            </a:xfrm>
            <a:prstGeom prst="line">
              <a:avLst/>
            </a:prstGeom>
            <a:noFill/>
            <a:ln w="28575">
              <a:solidFill>
                <a:srgbClr val="FF0000"/>
              </a:solidFill>
              <a:round/>
              <a:headEnd/>
              <a:tailEnd type="triangle" w="med" len="med"/>
            </a:ln>
          </p:spPr>
          <p:txBody>
            <a:bodyPr wrap="none" anchor="ctr"/>
            <a:lstStyle/>
            <a:p>
              <a:endParaRPr lang="zh-CN" altLang="en-US"/>
            </a:p>
          </p:txBody>
        </p:sp>
        <p:sp>
          <p:nvSpPr>
            <p:cNvPr id="28686" name="Line 18"/>
            <p:cNvSpPr>
              <a:spLocks noChangeShapeType="1"/>
            </p:cNvSpPr>
            <p:nvPr/>
          </p:nvSpPr>
          <p:spPr bwMode="auto">
            <a:xfrm>
              <a:off x="2347" y="1936"/>
              <a:ext cx="6" cy="834"/>
            </a:xfrm>
            <a:prstGeom prst="line">
              <a:avLst/>
            </a:prstGeom>
            <a:noFill/>
            <a:ln w="28575">
              <a:solidFill>
                <a:srgbClr val="FF0000"/>
              </a:solidFill>
              <a:round/>
              <a:headEnd/>
              <a:tailEnd type="triangle" w="med" len="med"/>
            </a:ln>
          </p:spPr>
          <p:txBody>
            <a:bodyPr wrap="none" anchor="ctr"/>
            <a:lstStyle/>
            <a:p>
              <a:endParaRPr lang="zh-CN" altLang="en-US"/>
            </a:p>
          </p:txBody>
        </p:sp>
        <p:grpSp>
          <p:nvGrpSpPr>
            <p:cNvPr id="28687" name="Group 19"/>
            <p:cNvGrpSpPr>
              <a:grpSpLocks/>
            </p:cNvGrpSpPr>
            <p:nvPr/>
          </p:nvGrpSpPr>
          <p:grpSpPr bwMode="auto">
            <a:xfrm>
              <a:off x="1537" y="2010"/>
              <a:ext cx="1182" cy="454"/>
              <a:chOff x="2838" y="2132"/>
              <a:chExt cx="1182" cy="454"/>
            </a:xfrm>
          </p:grpSpPr>
          <p:sp>
            <p:nvSpPr>
              <p:cNvPr id="28730" name="Rectangle 20"/>
              <p:cNvSpPr>
                <a:spLocks noChangeArrowheads="1"/>
              </p:cNvSpPr>
              <p:nvPr/>
            </p:nvSpPr>
            <p:spPr bwMode="auto">
              <a:xfrm>
                <a:off x="2838" y="2178"/>
                <a:ext cx="1182" cy="300"/>
              </a:xfrm>
              <a:prstGeom prst="rect">
                <a:avLst/>
              </a:prstGeom>
              <a:solidFill>
                <a:schemeClr val="bg1"/>
              </a:solidFill>
              <a:ln w="9525">
                <a:noFill/>
                <a:miter lim="800000"/>
                <a:headEnd/>
                <a:tailEnd/>
              </a:ln>
            </p:spPr>
            <p:txBody>
              <a:bodyPr wrap="none" anchor="ctr"/>
              <a:lstStyle/>
              <a:p>
                <a:endParaRPr lang="zh-CN" altLang="en-US"/>
              </a:p>
            </p:txBody>
          </p:sp>
          <p:sp>
            <p:nvSpPr>
              <p:cNvPr id="28731" name="Text Box 21"/>
              <p:cNvSpPr txBox="1">
                <a:spLocks noChangeArrowheads="1"/>
              </p:cNvSpPr>
              <p:nvPr/>
            </p:nvSpPr>
            <p:spPr bwMode="auto">
              <a:xfrm>
                <a:off x="2863" y="2132"/>
                <a:ext cx="1133" cy="454"/>
              </a:xfrm>
              <a:prstGeom prst="rect">
                <a:avLst/>
              </a:prstGeom>
              <a:solidFill>
                <a:schemeClr val="bg1"/>
              </a:solidFill>
              <a:ln w="9525">
                <a:noFill/>
                <a:miter lim="800000"/>
                <a:headEnd/>
                <a:tailEnd/>
              </a:ln>
            </p:spPr>
            <p:txBody>
              <a:bodyPr wrap="none">
                <a:spAutoFit/>
              </a:bodyPr>
              <a:lstStyle/>
              <a:p>
                <a:pPr>
                  <a:spcBef>
                    <a:spcPct val="0"/>
                  </a:spcBef>
                  <a:buClrTx/>
                  <a:buFontTx/>
                  <a:buNone/>
                </a:pPr>
                <a:r>
                  <a:rPr lang="en-US" altLang="zh-CN" sz="1800">
                    <a:ea typeface="宋体" pitchFamily="2" charset="-122"/>
                  </a:rPr>
                  <a:t>local DNS server</a:t>
                </a:r>
                <a:endParaRPr lang="en-US" altLang="zh-CN">
                  <a:ea typeface="宋体" pitchFamily="2" charset="-122"/>
                </a:endParaRPr>
              </a:p>
              <a:p>
                <a:pPr>
                  <a:spcBef>
                    <a:spcPct val="0"/>
                  </a:spcBef>
                  <a:buClrTx/>
                  <a:buFontTx/>
                  <a:buNone/>
                </a:pPr>
                <a:r>
                  <a:rPr lang="en-US" altLang="zh-CN" sz="1600" b="1">
                    <a:latin typeface="Arial" charset="0"/>
                    <a:ea typeface="宋体" pitchFamily="2" charset="-122"/>
                  </a:rPr>
                  <a:t>tsinghua.edu.cn</a:t>
                </a:r>
                <a:endParaRPr lang="en-US" altLang="zh-CN" sz="1600">
                  <a:latin typeface="Arial" charset="0"/>
                  <a:ea typeface="宋体" pitchFamily="2" charset="-122"/>
                </a:endParaRPr>
              </a:p>
            </p:txBody>
          </p:sp>
        </p:grpSp>
        <p:sp>
          <p:nvSpPr>
            <p:cNvPr id="28688" name="Text Box 22"/>
            <p:cNvSpPr txBox="1">
              <a:spLocks noChangeArrowheads="1"/>
            </p:cNvSpPr>
            <p:nvPr/>
          </p:nvSpPr>
          <p:spPr bwMode="auto">
            <a:xfrm>
              <a:off x="2045" y="2457"/>
              <a:ext cx="196" cy="231"/>
            </a:xfrm>
            <a:prstGeom prst="rect">
              <a:avLst/>
            </a:prstGeom>
            <a:noFill/>
            <a:ln w="9525">
              <a:noFill/>
              <a:miter lim="800000"/>
              <a:headEnd/>
              <a:tailEnd/>
            </a:ln>
          </p:spPr>
          <p:txBody>
            <a:bodyPr wrap="none">
              <a:spAutoFit/>
            </a:bodyPr>
            <a:lstStyle/>
            <a:p>
              <a:pPr>
                <a:spcBef>
                  <a:spcPct val="0"/>
                </a:spcBef>
                <a:buClrTx/>
                <a:buFontTx/>
                <a:buNone/>
              </a:pPr>
              <a:r>
                <a:rPr lang="en-US" altLang="zh-CN" sz="1800">
                  <a:solidFill>
                    <a:srgbClr val="FF0000"/>
                  </a:solidFill>
                  <a:latin typeface="Arial" charset="0"/>
                  <a:ea typeface="宋体" pitchFamily="2" charset="-122"/>
                </a:rPr>
                <a:t>1</a:t>
              </a:r>
              <a:endParaRPr lang="en-US" altLang="zh-CN">
                <a:ea typeface="宋体" pitchFamily="2" charset="-122"/>
              </a:endParaRPr>
            </a:p>
          </p:txBody>
        </p:sp>
        <p:sp>
          <p:nvSpPr>
            <p:cNvPr id="28689" name="Text Box 23"/>
            <p:cNvSpPr txBox="1">
              <a:spLocks noChangeArrowheads="1"/>
            </p:cNvSpPr>
            <p:nvPr/>
          </p:nvSpPr>
          <p:spPr bwMode="auto">
            <a:xfrm>
              <a:off x="2387" y="987"/>
              <a:ext cx="196" cy="231"/>
            </a:xfrm>
            <a:prstGeom prst="rect">
              <a:avLst/>
            </a:prstGeom>
            <a:noFill/>
            <a:ln w="9525">
              <a:noFill/>
              <a:miter lim="800000"/>
              <a:headEnd/>
              <a:tailEnd/>
            </a:ln>
          </p:spPr>
          <p:txBody>
            <a:bodyPr wrap="none">
              <a:spAutoFit/>
            </a:bodyPr>
            <a:lstStyle/>
            <a:p>
              <a:pPr>
                <a:spcBef>
                  <a:spcPct val="0"/>
                </a:spcBef>
                <a:buClrTx/>
                <a:buFontTx/>
                <a:buNone/>
              </a:pPr>
              <a:r>
                <a:rPr lang="en-US" altLang="zh-CN" sz="1800">
                  <a:solidFill>
                    <a:srgbClr val="FF0000"/>
                  </a:solidFill>
                  <a:latin typeface="Arial" charset="0"/>
                  <a:ea typeface="宋体" pitchFamily="2" charset="-122"/>
                </a:rPr>
                <a:t>2</a:t>
              </a:r>
              <a:endParaRPr lang="en-US" altLang="zh-CN">
                <a:ea typeface="宋体" pitchFamily="2" charset="-122"/>
              </a:endParaRPr>
            </a:p>
          </p:txBody>
        </p:sp>
        <p:sp>
          <p:nvSpPr>
            <p:cNvPr id="28690" name="Text Box 24"/>
            <p:cNvSpPr txBox="1">
              <a:spLocks noChangeArrowheads="1"/>
            </p:cNvSpPr>
            <p:nvPr/>
          </p:nvSpPr>
          <p:spPr bwMode="auto">
            <a:xfrm>
              <a:off x="3600" y="2112"/>
              <a:ext cx="196" cy="231"/>
            </a:xfrm>
            <a:prstGeom prst="rect">
              <a:avLst/>
            </a:prstGeom>
            <a:noFill/>
            <a:ln w="9525">
              <a:noFill/>
              <a:miter lim="800000"/>
              <a:headEnd/>
              <a:tailEnd/>
            </a:ln>
          </p:spPr>
          <p:txBody>
            <a:bodyPr wrap="none">
              <a:spAutoFit/>
            </a:bodyPr>
            <a:lstStyle/>
            <a:p>
              <a:pPr>
                <a:spcBef>
                  <a:spcPct val="0"/>
                </a:spcBef>
                <a:buClrTx/>
                <a:buFontTx/>
                <a:buNone/>
              </a:pPr>
              <a:r>
                <a:rPr lang="en-US" altLang="zh-CN" sz="1800">
                  <a:solidFill>
                    <a:srgbClr val="FF0000"/>
                  </a:solidFill>
                  <a:latin typeface="Arial" charset="0"/>
                  <a:ea typeface="宋体" pitchFamily="2" charset="-122"/>
                </a:rPr>
                <a:t>4</a:t>
              </a:r>
              <a:endParaRPr lang="en-US" altLang="zh-CN">
                <a:ea typeface="宋体" pitchFamily="2" charset="-122"/>
              </a:endParaRPr>
            </a:p>
          </p:txBody>
        </p:sp>
        <p:sp>
          <p:nvSpPr>
            <p:cNvPr id="28691" name="Text Box 25"/>
            <p:cNvSpPr txBox="1">
              <a:spLocks noChangeArrowheads="1"/>
            </p:cNvSpPr>
            <p:nvPr/>
          </p:nvSpPr>
          <p:spPr bwMode="auto">
            <a:xfrm>
              <a:off x="3312" y="2160"/>
              <a:ext cx="196" cy="231"/>
            </a:xfrm>
            <a:prstGeom prst="rect">
              <a:avLst/>
            </a:prstGeom>
            <a:noFill/>
            <a:ln w="9525">
              <a:noFill/>
              <a:miter lim="800000"/>
              <a:headEnd/>
              <a:tailEnd/>
            </a:ln>
          </p:spPr>
          <p:txBody>
            <a:bodyPr wrap="none">
              <a:spAutoFit/>
            </a:bodyPr>
            <a:lstStyle/>
            <a:p>
              <a:pPr>
                <a:spcBef>
                  <a:spcPct val="0"/>
                </a:spcBef>
                <a:buClrTx/>
                <a:buFontTx/>
                <a:buNone/>
              </a:pPr>
              <a:r>
                <a:rPr lang="en-US" altLang="zh-CN" sz="1800">
                  <a:solidFill>
                    <a:srgbClr val="FF0000"/>
                  </a:solidFill>
                  <a:latin typeface="Arial" charset="0"/>
                  <a:ea typeface="宋体" pitchFamily="2" charset="-122"/>
                </a:rPr>
                <a:t>5</a:t>
              </a:r>
              <a:endParaRPr lang="en-US" altLang="zh-CN">
                <a:ea typeface="宋体" pitchFamily="2" charset="-122"/>
              </a:endParaRPr>
            </a:p>
          </p:txBody>
        </p:sp>
        <p:sp>
          <p:nvSpPr>
            <p:cNvPr id="28692" name="Text Box 26"/>
            <p:cNvSpPr txBox="1">
              <a:spLocks noChangeArrowheads="1"/>
            </p:cNvSpPr>
            <p:nvPr/>
          </p:nvSpPr>
          <p:spPr bwMode="auto">
            <a:xfrm>
              <a:off x="3120" y="1296"/>
              <a:ext cx="196" cy="231"/>
            </a:xfrm>
            <a:prstGeom prst="rect">
              <a:avLst/>
            </a:prstGeom>
            <a:noFill/>
            <a:ln w="9525">
              <a:noFill/>
              <a:miter lim="800000"/>
              <a:headEnd/>
              <a:tailEnd/>
            </a:ln>
          </p:spPr>
          <p:txBody>
            <a:bodyPr wrap="none">
              <a:spAutoFit/>
            </a:bodyPr>
            <a:lstStyle/>
            <a:p>
              <a:pPr>
                <a:spcBef>
                  <a:spcPct val="0"/>
                </a:spcBef>
                <a:buClrTx/>
                <a:buFontTx/>
                <a:buNone/>
              </a:pPr>
              <a:r>
                <a:rPr lang="en-US" altLang="zh-CN" sz="1800">
                  <a:solidFill>
                    <a:srgbClr val="FF0000"/>
                  </a:solidFill>
                  <a:latin typeface="Arial" charset="0"/>
                  <a:ea typeface="宋体" pitchFamily="2" charset="-122"/>
                </a:rPr>
                <a:t>6</a:t>
              </a:r>
              <a:endParaRPr lang="en-US" altLang="zh-CN">
                <a:ea typeface="宋体" pitchFamily="2" charset="-122"/>
              </a:endParaRPr>
            </a:p>
          </p:txBody>
        </p:sp>
        <p:grpSp>
          <p:nvGrpSpPr>
            <p:cNvPr id="28693" name="Group 27"/>
            <p:cNvGrpSpPr>
              <a:grpSpLocks/>
            </p:cNvGrpSpPr>
            <p:nvPr/>
          </p:nvGrpSpPr>
          <p:grpSpPr bwMode="auto">
            <a:xfrm>
              <a:off x="2898" y="591"/>
              <a:ext cx="233" cy="414"/>
              <a:chOff x="4180" y="783"/>
              <a:chExt cx="150" cy="307"/>
            </a:xfrm>
          </p:grpSpPr>
          <p:sp>
            <p:nvSpPr>
              <p:cNvPr id="28722" name="AutoShape 28"/>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28723" name="Rectangle 29"/>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28724" name="Rectangle 3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28725" name="AutoShape 3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28726" name="Line 32"/>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28727" name="Line 33"/>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28728" name="Rectangle 3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28729" name="Rectangle 35"/>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grpSp>
          <p:nvGrpSpPr>
            <p:cNvPr id="28694" name="Group 36"/>
            <p:cNvGrpSpPr>
              <a:grpSpLocks/>
            </p:cNvGrpSpPr>
            <p:nvPr/>
          </p:nvGrpSpPr>
          <p:grpSpPr bwMode="auto">
            <a:xfrm>
              <a:off x="3420" y="1491"/>
              <a:ext cx="233" cy="414"/>
              <a:chOff x="4180" y="783"/>
              <a:chExt cx="150" cy="307"/>
            </a:xfrm>
          </p:grpSpPr>
          <p:sp>
            <p:nvSpPr>
              <p:cNvPr id="28714" name="AutoShape 37"/>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28715" name="Rectangle 38"/>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28716" name="Rectangle 3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28717" name="AutoShape 4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28718" name="Line 41"/>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28719" name="Line 42"/>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28720" name="Rectangle 4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28721" name="Rectangle 44"/>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grpSp>
          <p:nvGrpSpPr>
            <p:cNvPr id="28695" name="Group 45"/>
            <p:cNvGrpSpPr>
              <a:grpSpLocks/>
            </p:cNvGrpSpPr>
            <p:nvPr/>
          </p:nvGrpSpPr>
          <p:grpSpPr bwMode="auto">
            <a:xfrm>
              <a:off x="3408" y="2511"/>
              <a:ext cx="233" cy="414"/>
              <a:chOff x="4180" y="783"/>
              <a:chExt cx="150" cy="307"/>
            </a:xfrm>
          </p:grpSpPr>
          <p:sp>
            <p:nvSpPr>
              <p:cNvPr id="28706" name="AutoShape 4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28707" name="Rectangle 47"/>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28708" name="Rectangle 4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28709" name="AutoShape 4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28710" name="Line 50"/>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28711" name="Line 51"/>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28712" name="Rectangle 5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28713" name="Rectangle 53"/>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sp>
          <p:nvSpPr>
            <p:cNvPr id="28696" name="Text Box 54"/>
            <p:cNvSpPr txBox="1">
              <a:spLocks noChangeArrowheads="1"/>
            </p:cNvSpPr>
            <p:nvPr/>
          </p:nvSpPr>
          <p:spPr bwMode="auto">
            <a:xfrm>
              <a:off x="2949" y="2871"/>
              <a:ext cx="1412" cy="430"/>
            </a:xfrm>
            <a:prstGeom prst="rect">
              <a:avLst/>
            </a:prstGeom>
            <a:noFill/>
            <a:ln w="9525">
              <a:noFill/>
              <a:miter lim="800000"/>
              <a:headEnd/>
              <a:tailEnd/>
            </a:ln>
          </p:spPr>
          <p:txBody>
            <a:bodyPr wrap="none">
              <a:spAutoFit/>
            </a:bodyPr>
            <a:lstStyle/>
            <a:p>
              <a:pPr>
                <a:spcBef>
                  <a:spcPct val="0"/>
                </a:spcBef>
                <a:buClrTx/>
                <a:buFontTx/>
                <a:buNone/>
              </a:pPr>
              <a:r>
                <a:rPr lang="en-US" altLang="zh-CN" sz="1600">
                  <a:ea typeface="宋体" pitchFamily="2" charset="-122"/>
                </a:rPr>
                <a:t>authoritative DNS server</a:t>
              </a:r>
              <a:endParaRPr lang="en-US" altLang="zh-CN">
                <a:ea typeface="宋体" pitchFamily="2" charset="-122"/>
              </a:endParaRPr>
            </a:p>
            <a:p>
              <a:pPr>
                <a:spcBef>
                  <a:spcPct val="0"/>
                </a:spcBef>
                <a:buClrTx/>
                <a:buFontTx/>
                <a:buNone/>
              </a:pPr>
              <a:r>
                <a:rPr lang="en-US" altLang="zh-CN" sz="1600" b="1">
                  <a:latin typeface="Arial" charset="0"/>
                  <a:ea typeface="宋体" pitchFamily="2" charset="-122"/>
                </a:rPr>
                <a:t>nankai.edu.cn</a:t>
              </a:r>
              <a:endParaRPr lang="en-US" altLang="zh-CN" sz="1600">
                <a:latin typeface="Arial" charset="0"/>
                <a:ea typeface="宋体" pitchFamily="2" charset="-122"/>
              </a:endParaRPr>
            </a:p>
          </p:txBody>
        </p:sp>
        <p:sp>
          <p:nvSpPr>
            <p:cNvPr id="28697" name="Text Box 55"/>
            <p:cNvSpPr txBox="1">
              <a:spLocks noChangeArrowheads="1"/>
            </p:cNvSpPr>
            <p:nvPr/>
          </p:nvSpPr>
          <p:spPr bwMode="auto">
            <a:xfrm>
              <a:off x="2592" y="1344"/>
              <a:ext cx="196" cy="231"/>
            </a:xfrm>
            <a:prstGeom prst="rect">
              <a:avLst/>
            </a:prstGeom>
            <a:noFill/>
            <a:ln w="9525">
              <a:noFill/>
              <a:miter lim="800000"/>
              <a:headEnd/>
              <a:tailEnd/>
            </a:ln>
          </p:spPr>
          <p:txBody>
            <a:bodyPr wrap="none">
              <a:spAutoFit/>
            </a:bodyPr>
            <a:lstStyle/>
            <a:p>
              <a:pPr>
                <a:spcBef>
                  <a:spcPct val="0"/>
                </a:spcBef>
                <a:buClrTx/>
                <a:buFontTx/>
                <a:buNone/>
              </a:pPr>
              <a:r>
                <a:rPr lang="en-US" altLang="zh-CN" sz="1800">
                  <a:solidFill>
                    <a:srgbClr val="FF0000"/>
                  </a:solidFill>
                  <a:latin typeface="Arial" charset="0"/>
                  <a:ea typeface="宋体" pitchFamily="2" charset="-122"/>
                </a:rPr>
                <a:t>7</a:t>
              </a:r>
              <a:endParaRPr lang="en-US" altLang="zh-CN">
                <a:ea typeface="宋体" pitchFamily="2" charset="-122"/>
              </a:endParaRPr>
            </a:p>
          </p:txBody>
        </p:sp>
        <p:sp>
          <p:nvSpPr>
            <p:cNvPr id="28698" name="Text Box 56"/>
            <p:cNvSpPr txBox="1">
              <a:spLocks noChangeArrowheads="1"/>
            </p:cNvSpPr>
            <p:nvPr/>
          </p:nvSpPr>
          <p:spPr bwMode="auto">
            <a:xfrm>
              <a:off x="2393" y="2469"/>
              <a:ext cx="196" cy="231"/>
            </a:xfrm>
            <a:prstGeom prst="rect">
              <a:avLst/>
            </a:prstGeom>
            <a:noFill/>
            <a:ln w="9525">
              <a:noFill/>
              <a:miter lim="800000"/>
              <a:headEnd/>
              <a:tailEnd/>
            </a:ln>
          </p:spPr>
          <p:txBody>
            <a:bodyPr wrap="none">
              <a:spAutoFit/>
            </a:bodyPr>
            <a:lstStyle/>
            <a:p>
              <a:pPr>
                <a:spcBef>
                  <a:spcPct val="0"/>
                </a:spcBef>
                <a:buClrTx/>
                <a:buFontTx/>
                <a:buNone/>
              </a:pPr>
              <a:r>
                <a:rPr lang="en-US" altLang="zh-CN" sz="1800">
                  <a:solidFill>
                    <a:srgbClr val="FF0000"/>
                  </a:solidFill>
                  <a:latin typeface="Arial" charset="0"/>
                  <a:ea typeface="宋体" pitchFamily="2" charset="-122"/>
                </a:rPr>
                <a:t>8</a:t>
              </a:r>
              <a:endParaRPr lang="en-US" altLang="zh-CN">
                <a:ea typeface="宋体" pitchFamily="2" charset="-122"/>
              </a:endParaRPr>
            </a:p>
          </p:txBody>
        </p:sp>
        <p:sp>
          <p:nvSpPr>
            <p:cNvPr id="28699" name="Line 57"/>
            <p:cNvSpPr>
              <a:spLocks noChangeShapeType="1"/>
            </p:cNvSpPr>
            <p:nvPr/>
          </p:nvSpPr>
          <p:spPr bwMode="auto">
            <a:xfrm>
              <a:off x="3120" y="768"/>
              <a:ext cx="432" cy="720"/>
            </a:xfrm>
            <a:prstGeom prst="line">
              <a:avLst/>
            </a:prstGeom>
            <a:noFill/>
            <a:ln w="25400">
              <a:solidFill>
                <a:srgbClr val="FF0000"/>
              </a:solidFill>
              <a:round/>
              <a:headEnd/>
              <a:tailEnd type="triangle" w="med" len="med"/>
            </a:ln>
          </p:spPr>
          <p:txBody>
            <a:bodyPr/>
            <a:lstStyle/>
            <a:p>
              <a:endParaRPr lang="zh-CN" altLang="en-US"/>
            </a:p>
          </p:txBody>
        </p:sp>
        <p:sp>
          <p:nvSpPr>
            <p:cNvPr id="28700" name="Text Box 59"/>
            <p:cNvSpPr txBox="1">
              <a:spLocks noChangeArrowheads="1"/>
            </p:cNvSpPr>
            <p:nvPr/>
          </p:nvSpPr>
          <p:spPr bwMode="auto">
            <a:xfrm>
              <a:off x="3565" y="1536"/>
              <a:ext cx="1267" cy="231"/>
            </a:xfrm>
            <a:prstGeom prst="rect">
              <a:avLst/>
            </a:prstGeom>
            <a:noFill/>
            <a:ln w="9525">
              <a:noFill/>
              <a:miter lim="800000"/>
              <a:headEnd/>
              <a:tailEnd/>
            </a:ln>
          </p:spPr>
          <p:txBody>
            <a:bodyPr>
              <a:spAutoFit/>
            </a:bodyPr>
            <a:lstStyle/>
            <a:p>
              <a:pPr>
                <a:spcBef>
                  <a:spcPct val="0"/>
                </a:spcBef>
                <a:buClrTx/>
                <a:buFontTx/>
                <a:buNone/>
              </a:pPr>
              <a:r>
                <a:rPr lang="en-US" altLang="zh-CN" sz="1800">
                  <a:ea typeface="宋体" pitchFamily="2" charset="-122"/>
                </a:rPr>
                <a:t>TLD DNS server</a:t>
              </a:r>
              <a:endParaRPr lang="en-US" altLang="zh-CN" sz="1600">
                <a:ea typeface="宋体" pitchFamily="2" charset="-122"/>
              </a:endParaRPr>
            </a:p>
          </p:txBody>
        </p:sp>
        <p:sp>
          <p:nvSpPr>
            <p:cNvPr id="28701" name="Line 60"/>
            <p:cNvSpPr>
              <a:spLocks noChangeShapeType="1"/>
            </p:cNvSpPr>
            <p:nvPr/>
          </p:nvSpPr>
          <p:spPr bwMode="auto">
            <a:xfrm>
              <a:off x="3600" y="1872"/>
              <a:ext cx="0" cy="624"/>
            </a:xfrm>
            <a:prstGeom prst="line">
              <a:avLst/>
            </a:prstGeom>
            <a:noFill/>
            <a:ln w="28575">
              <a:solidFill>
                <a:srgbClr val="FF0000"/>
              </a:solidFill>
              <a:round/>
              <a:headEnd/>
              <a:tailEnd type="triangle" w="med" len="med"/>
            </a:ln>
          </p:spPr>
          <p:txBody>
            <a:bodyPr wrap="none" anchor="ctr"/>
            <a:lstStyle/>
            <a:p>
              <a:endParaRPr lang="zh-CN" altLang="en-US"/>
            </a:p>
          </p:txBody>
        </p:sp>
        <p:sp>
          <p:nvSpPr>
            <p:cNvPr id="28702" name="Line 61"/>
            <p:cNvSpPr>
              <a:spLocks noChangeShapeType="1"/>
            </p:cNvSpPr>
            <p:nvPr/>
          </p:nvSpPr>
          <p:spPr bwMode="auto">
            <a:xfrm flipH="1" flipV="1">
              <a:off x="3504" y="1920"/>
              <a:ext cx="0" cy="576"/>
            </a:xfrm>
            <a:prstGeom prst="line">
              <a:avLst/>
            </a:prstGeom>
            <a:noFill/>
            <a:ln w="28575">
              <a:solidFill>
                <a:srgbClr val="FF0000"/>
              </a:solidFill>
              <a:round/>
              <a:headEnd/>
              <a:tailEnd type="triangle" w="med" len="med"/>
            </a:ln>
          </p:spPr>
          <p:txBody>
            <a:bodyPr wrap="none" anchor="ctr"/>
            <a:lstStyle/>
            <a:p>
              <a:endParaRPr lang="zh-CN" altLang="en-US"/>
            </a:p>
          </p:txBody>
        </p:sp>
        <p:sp>
          <p:nvSpPr>
            <p:cNvPr id="28703" name="Line 62"/>
            <p:cNvSpPr>
              <a:spLocks noChangeShapeType="1"/>
            </p:cNvSpPr>
            <p:nvPr/>
          </p:nvSpPr>
          <p:spPr bwMode="auto">
            <a:xfrm flipH="1" flipV="1">
              <a:off x="3072" y="1008"/>
              <a:ext cx="336" cy="576"/>
            </a:xfrm>
            <a:prstGeom prst="line">
              <a:avLst/>
            </a:prstGeom>
            <a:noFill/>
            <a:ln w="28575">
              <a:solidFill>
                <a:srgbClr val="FF0000"/>
              </a:solidFill>
              <a:round/>
              <a:headEnd/>
              <a:tailEnd type="triangle" w="med" len="med"/>
            </a:ln>
          </p:spPr>
          <p:txBody>
            <a:bodyPr wrap="none" anchor="ctr"/>
            <a:lstStyle/>
            <a:p>
              <a:endParaRPr lang="zh-CN" altLang="en-US"/>
            </a:p>
          </p:txBody>
        </p:sp>
        <p:sp>
          <p:nvSpPr>
            <p:cNvPr id="28704" name="Text Box 63"/>
            <p:cNvSpPr txBox="1">
              <a:spLocks noChangeArrowheads="1"/>
            </p:cNvSpPr>
            <p:nvPr/>
          </p:nvSpPr>
          <p:spPr bwMode="auto">
            <a:xfrm>
              <a:off x="3408" y="1008"/>
              <a:ext cx="196" cy="231"/>
            </a:xfrm>
            <a:prstGeom prst="rect">
              <a:avLst/>
            </a:prstGeom>
            <a:noFill/>
            <a:ln w="9525">
              <a:noFill/>
              <a:miter lim="800000"/>
              <a:headEnd/>
              <a:tailEnd/>
            </a:ln>
          </p:spPr>
          <p:txBody>
            <a:bodyPr wrap="none">
              <a:spAutoFit/>
            </a:bodyPr>
            <a:lstStyle/>
            <a:p>
              <a:pPr>
                <a:spcBef>
                  <a:spcPct val="0"/>
                </a:spcBef>
                <a:buClrTx/>
                <a:buFontTx/>
                <a:buNone/>
              </a:pPr>
              <a:r>
                <a:rPr lang="en-US" altLang="zh-CN" sz="1800">
                  <a:solidFill>
                    <a:srgbClr val="FF0000"/>
                  </a:solidFill>
                  <a:latin typeface="Arial" charset="0"/>
                  <a:ea typeface="宋体" pitchFamily="2" charset="-122"/>
                </a:rPr>
                <a:t>3</a:t>
              </a:r>
              <a:endParaRPr lang="en-US" altLang="zh-CN">
                <a:ea typeface="宋体" pitchFamily="2" charset="-122"/>
              </a:endParaRPr>
            </a:p>
          </p:txBody>
        </p:sp>
        <p:sp>
          <p:nvSpPr>
            <p:cNvPr id="28705" name="Line 64"/>
            <p:cNvSpPr>
              <a:spLocks noChangeShapeType="1"/>
            </p:cNvSpPr>
            <p:nvPr/>
          </p:nvSpPr>
          <p:spPr bwMode="auto">
            <a:xfrm flipH="1">
              <a:off x="2448" y="1008"/>
              <a:ext cx="480" cy="528"/>
            </a:xfrm>
            <a:prstGeom prst="line">
              <a:avLst/>
            </a:prstGeom>
            <a:noFill/>
            <a:ln w="28575">
              <a:solidFill>
                <a:srgbClr val="FF0000"/>
              </a:solidFill>
              <a:round/>
              <a:headEnd/>
              <a:tailEnd type="triangle" w="med" len="med"/>
            </a:ln>
          </p:spPr>
          <p:txBody>
            <a:bodyPr wrap="none" anchor="ctr"/>
            <a:lstStyle/>
            <a:p>
              <a:endParaRPr lang="zh-CN" altLang="en-US"/>
            </a:p>
          </p:txBody>
        </p:sp>
      </p:grpSp>
      <p:sp>
        <p:nvSpPr>
          <p:cNvPr id="28677" name="Rectangle 67"/>
          <p:cNvSpPr>
            <a:spLocks noChangeArrowheads="1"/>
          </p:cNvSpPr>
          <p:nvPr/>
        </p:nvSpPr>
        <p:spPr bwMode="auto">
          <a:xfrm>
            <a:off x="407808" y="1823805"/>
            <a:ext cx="3311525" cy="2316163"/>
          </a:xfrm>
          <a:prstGeom prst="rect">
            <a:avLst/>
          </a:prstGeom>
          <a:noFill/>
          <a:ln w="9525">
            <a:noFill/>
            <a:miter lim="800000"/>
            <a:headEnd/>
            <a:tailEnd/>
          </a:ln>
        </p:spPr>
        <p:txBody>
          <a:bodyPr/>
          <a:lstStyle/>
          <a:p>
            <a:pPr marL="342900" indent="-342900" algn="l">
              <a:buFont typeface="Symbol" pitchFamily="18" charset="2"/>
              <a:buNone/>
            </a:pPr>
            <a:r>
              <a:rPr lang="en-US" altLang="zh-CN" sz="2400" u="sng" dirty="0">
                <a:solidFill>
                  <a:srgbClr val="FF0000"/>
                </a:solidFill>
                <a:ea typeface="宋体" pitchFamily="2" charset="-122"/>
              </a:rPr>
              <a:t>recursive query:</a:t>
            </a:r>
            <a:endParaRPr lang="en-US" altLang="zh-CN" sz="2400" dirty="0">
              <a:ea typeface="宋体" pitchFamily="2" charset="-122"/>
            </a:endParaRPr>
          </a:p>
          <a:p>
            <a:pPr marL="342900" indent="-342900" algn="l">
              <a:buClr>
                <a:srgbClr val="0000FF"/>
              </a:buClr>
              <a:buSzPct val="90000"/>
              <a:buFont typeface="ZapfDingbats" pitchFamily="82" charset="2"/>
              <a:buChar char="r"/>
            </a:pPr>
            <a:r>
              <a:rPr lang="en-US" altLang="zh-CN" sz="2400" dirty="0">
                <a:ea typeface="宋体" pitchFamily="2" charset="-122"/>
              </a:rPr>
              <a:t>puts burden of name resolution on contacted name server</a:t>
            </a:r>
          </a:p>
          <a:p>
            <a:pPr marL="342900" indent="-342900" algn="l">
              <a:buClr>
                <a:srgbClr val="0000FF"/>
              </a:buClr>
              <a:buSzPct val="90000"/>
              <a:buFont typeface="ZapfDingbats" pitchFamily="82" charset="2"/>
              <a:buChar char="r"/>
            </a:pPr>
            <a:r>
              <a:rPr lang="en-US" altLang="zh-CN" sz="2400" dirty="0">
                <a:ea typeface="宋体" pitchFamily="2" charset="-122"/>
              </a:rPr>
              <a:t>heavy load?</a:t>
            </a:r>
          </a:p>
        </p:txBody>
      </p:sp>
      <p:sp>
        <p:nvSpPr>
          <p:cNvPr id="32774" name="Rectangle 70"/>
          <p:cNvSpPr>
            <a:spLocks noGrp="1" noChangeArrowheads="1"/>
          </p:cNvSpPr>
          <p:nvPr>
            <p:ph type="title"/>
          </p:nvPr>
        </p:nvSpPr>
        <p:spPr>
          <a:xfrm>
            <a:off x="393149" y="741363"/>
            <a:ext cx="8122201" cy="949326"/>
          </a:xfrm>
        </p:spPr>
        <p:txBody>
          <a:bodyPr>
            <a:normAutofit fontScale="90000"/>
          </a:bodyPr>
          <a:lstStyle/>
          <a:p>
            <a:pPr>
              <a:defRPr/>
            </a:pPr>
            <a:r>
              <a:rPr lang="en-US" altLang="zh-CN" sz="3600" dirty="0">
                <a:latin typeface="+mn-lt"/>
                <a:ea typeface="宋体" pitchFamily="2" charset="-122"/>
              </a:rPr>
              <a:t>DNS name </a:t>
            </a:r>
            <a:br>
              <a:rPr lang="en-US" altLang="zh-CN" sz="3600" dirty="0">
                <a:latin typeface="+mn-lt"/>
                <a:ea typeface="宋体" pitchFamily="2" charset="-122"/>
              </a:rPr>
            </a:br>
            <a:r>
              <a:rPr lang="en-US" altLang="zh-CN" sz="3600" dirty="0">
                <a:latin typeface="+mn-lt"/>
                <a:ea typeface="宋体" pitchFamily="2" charset="-122"/>
              </a:rPr>
              <a:t>resolution example</a:t>
            </a:r>
          </a:p>
        </p:txBody>
      </p:sp>
      <p:sp>
        <p:nvSpPr>
          <p:cNvPr id="68" name="标题 1">
            <a:extLst>
              <a:ext uri="{FF2B5EF4-FFF2-40B4-BE49-F238E27FC236}">
                <a16:creationId xmlns:a16="http://schemas.microsoft.com/office/drawing/2014/main" id="{34506DBE-5AFF-424E-A807-A32E5BD8F19B}"/>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Grp="1" noChangeArrowheads="1"/>
          </p:cNvSpPr>
          <p:nvPr>
            <p:ph type="title"/>
          </p:nvPr>
        </p:nvSpPr>
        <p:spPr>
          <a:xfrm>
            <a:off x="323850" y="609600"/>
            <a:ext cx="8210550" cy="874713"/>
          </a:xfrm>
        </p:spPr>
        <p:txBody>
          <a:bodyPr/>
          <a:lstStyle/>
          <a:p>
            <a:pPr>
              <a:defRPr/>
            </a:pPr>
            <a:r>
              <a:rPr lang="en-US" altLang="zh-CN" sz="3600">
                <a:latin typeface="Arial" charset="0"/>
              </a:rPr>
              <a:t>Name server caching</a:t>
            </a:r>
            <a:r>
              <a:rPr lang="en-US" altLang="zh-CN" sz="3600">
                <a:effectLst>
                  <a:outerShdw blurRad="38100" dist="38100" dir="2700000" algn="tl">
                    <a:srgbClr val="C0C0C0"/>
                  </a:outerShdw>
                </a:effectLst>
                <a:latin typeface="Arial" charset="0"/>
                <a:ea typeface="宋体" pitchFamily="2" charset="-122"/>
              </a:rPr>
              <a:t> </a:t>
            </a:r>
          </a:p>
        </p:txBody>
      </p:sp>
      <p:sp>
        <p:nvSpPr>
          <p:cNvPr id="167941" name="Rectangle 3"/>
          <p:cNvSpPr>
            <a:spLocks noGrp="1" noChangeArrowheads="1"/>
          </p:cNvSpPr>
          <p:nvPr>
            <p:ph type="body" idx="1"/>
          </p:nvPr>
        </p:nvSpPr>
        <p:spPr>
          <a:xfrm>
            <a:off x="323850" y="1484313"/>
            <a:ext cx="8134350" cy="4824412"/>
          </a:xfrm>
          <a:noFill/>
        </p:spPr>
        <p:txBody>
          <a:bodyPr/>
          <a:lstStyle/>
          <a:p>
            <a:pPr>
              <a:spcBef>
                <a:spcPts val="1200"/>
              </a:spcBef>
            </a:pPr>
            <a:r>
              <a:rPr lang="en-US" altLang="zh-CN" sz="2400">
                <a:latin typeface="Arial" charset="0"/>
              </a:rPr>
              <a:t>Lower the cost of lookup for nonlocal names </a:t>
            </a:r>
          </a:p>
          <a:p>
            <a:pPr>
              <a:spcBef>
                <a:spcPts val="1200"/>
              </a:spcBef>
            </a:pPr>
            <a:r>
              <a:rPr lang="en-US" altLang="zh-CN" sz="2400">
                <a:latin typeface="Arial" charset="0"/>
              </a:rPr>
              <a:t>Name to address binding change infrenquently </a:t>
            </a:r>
          </a:p>
          <a:p>
            <a:pPr>
              <a:spcBef>
                <a:spcPts val="1200"/>
              </a:spcBef>
            </a:pPr>
            <a:r>
              <a:rPr lang="en-US" altLang="zh-CN" sz="2400">
                <a:latin typeface="Arial" charset="0"/>
              </a:rPr>
              <a:t>Server maintain a cache </a:t>
            </a:r>
          </a:p>
          <a:p>
            <a:pPr marL="717550" lvl="1" indent="-358775">
              <a:lnSpc>
                <a:spcPct val="120000"/>
              </a:lnSpc>
              <a:spcBef>
                <a:spcPts val="600"/>
              </a:spcBef>
            </a:pPr>
            <a:r>
              <a:rPr lang="en-US" altLang="zh-CN" sz="2000">
                <a:latin typeface="Arial" charset="0"/>
              </a:rPr>
              <a:t>once name server learns mapping, it caches mapping</a:t>
            </a:r>
          </a:p>
          <a:p>
            <a:pPr marL="717550" lvl="1" indent="-358775">
              <a:lnSpc>
                <a:spcPct val="120000"/>
              </a:lnSpc>
              <a:spcBef>
                <a:spcPts val="600"/>
              </a:spcBef>
            </a:pPr>
            <a:r>
              <a:rPr lang="en-US" altLang="zh-CN" sz="2000">
                <a:latin typeface="Arial" charset="0"/>
              </a:rPr>
              <a:t>record of where the mapping information for that name obtained</a:t>
            </a:r>
          </a:p>
          <a:p>
            <a:pPr marL="717550" lvl="1" indent="-358775">
              <a:lnSpc>
                <a:spcPct val="120000"/>
              </a:lnSpc>
              <a:spcBef>
                <a:spcPts val="600"/>
              </a:spcBef>
            </a:pPr>
            <a:r>
              <a:rPr lang="en-US" altLang="zh-CN" sz="2000">
                <a:latin typeface="Arial" charset="0"/>
              </a:rPr>
              <a:t>set timeout of entries according to authority TTL, cache entries timeout after some time</a:t>
            </a:r>
          </a:p>
          <a:p>
            <a:pPr marL="717550" lvl="1" indent="-358775">
              <a:lnSpc>
                <a:spcPct val="120000"/>
              </a:lnSpc>
              <a:spcBef>
                <a:spcPts val="600"/>
              </a:spcBef>
            </a:pPr>
            <a:r>
              <a:rPr lang="en-US" altLang="zh-CN" sz="2000">
                <a:latin typeface="Arial" charset="0"/>
              </a:rPr>
              <a:t>TLD servers typically cached in local name servers, thus root name servers not often visited</a:t>
            </a:r>
          </a:p>
        </p:txBody>
      </p:sp>
      <p:sp>
        <p:nvSpPr>
          <p:cNvPr id="6" name="标题 1">
            <a:extLst>
              <a:ext uri="{FF2B5EF4-FFF2-40B4-BE49-F238E27FC236}">
                <a16:creationId xmlns:a16="http://schemas.microsoft.com/office/drawing/2014/main" id="{289CED63-31F6-4CE5-8719-DA5BC6607E39}"/>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4" name="Rectangle 2"/>
          <p:cNvSpPr>
            <a:spLocks noGrp="1" noChangeArrowheads="1"/>
          </p:cNvSpPr>
          <p:nvPr>
            <p:ph type="title"/>
          </p:nvPr>
        </p:nvSpPr>
        <p:spPr>
          <a:xfrm>
            <a:off x="323850" y="609600"/>
            <a:ext cx="8210550" cy="947738"/>
          </a:xfrm>
        </p:spPr>
        <p:txBody>
          <a:bodyPr/>
          <a:lstStyle/>
          <a:p>
            <a:r>
              <a:rPr lang="en-US" altLang="zh-CN" sz="3600">
                <a:latin typeface="Arial" charset="0"/>
              </a:rPr>
              <a:t>Name server caching (Cont.)</a:t>
            </a:r>
          </a:p>
        </p:txBody>
      </p:sp>
      <p:sp>
        <p:nvSpPr>
          <p:cNvPr id="168965" name="Rectangle 3"/>
          <p:cNvSpPr>
            <a:spLocks noGrp="1" noChangeArrowheads="1"/>
          </p:cNvSpPr>
          <p:nvPr>
            <p:ph type="body" idx="1"/>
          </p:nvPr>
        </p:nvSpPr>
        <p:spPr>
          <a:xfrm>
            <a:off x="468313" y="1484313"/>
            <a:ext cx="7989887" cy="4824412"/>
          </a:xfrm>
          <a:noFill/>
        </p:spPr>
        <p:txBody>
          <a:bodyPr/>
          <a:lstStyle/>
          <a:p>
            <a:r>
              <a:rPr lang="en-US" altLang="zh-CN" sz="2400">
                <a:latin typeface="Arial" charset="0"/>
              </a:rPr>
              <a:t>Server report cache information to client</a:t>
            </a:r>
          </a:p>
          <a:p>
            <a:pPr marL="854075" lvl="1" indent="-396875"/>
            <a:r>
              <a:rPr lang="en-US" altLang="zh-CN" sz="2000">
                <a:latin typeface="Arial" charset="0"/>
              </a:rPr>
              <a:t>mark </a:t>
            </a:r>
            <a:r>
              <a:rPr lang="en-US" altLang="zh-CN" sz="2000" i="1">
                <a:solidFill>
                  <a:srgbClr val="000099"/>
                </a:solidFill>
                <a:latin typeface="Arial" charset="0"/>
              </a:rPr>
              <a:t>nonauthoritative</a:t>
            </a:r>
            <a:r>
              <a:rPr lang="en-US" altLang="zh-CN" sz="2000">
                <a:latin typeface="Arial" charset="0"/>
              </a:rPr>
              <a:t> binding</a:t>
            </a:r>
          </a:p>
          <a:p>
            <a:pPr marL="854075" lvl="1" indent="-396875"/>
            <a:r>
              <a:rPr lang="en-US" altLang="zh-CN" sz="2000">
                <a:latin typeface="Arial" charset="0"/>
              </a:rPr>
              <a:t>give the domain name and IP address of the server obtained binding</a:t>
            </a:r>
          </a:p>
          <a:p>
            <a:pPr>
              <a:lnSpc>
                <a:spcPct val="110000"/>
              </a:lnSpc>
            </a:pPr>
            <a:r>
              <a:rPr lang="en-US" altLang="zh-CN" sz="2400">
                <a:latin typeface="Arial" charset="0"/>
              </a:rPr>
              <a:t>Client receive answers quickly, but information may be out-of-date</a:t>
            </a:r>
          </a:p>
          <a:p>
            <a:pPr marL="854075" lvl="1" indent="-396875">
              <a:lnSpc>
                <a:spcPct val="110000"/>
              </a:lnSpc>
              <a:spcBef>
                <a:spcPct val="40000"/>
              </a:spcBef>
            </a:pPr>
            <a:r>
              <a:rPr lang="en-US" altLang="zh-CN" sz="2000">
                <a:latin typeface="Arial" charset="0"/>
              </a:rPr>
              <a:t>If efficiency is important, the client will accept the nonauthoritative answer</a:t>
            </a:r>
          </a:p>
          <a:p>
            <a:pPr marL="854075" lvl="1" indent="-396875">
              <a:lnSpc>
                <a:spcPct val="110000"/>
              </a:lnSpc>
              <a:spcBef>
                <a:spcPct val="40000"/>
              </a:spcBef>
            </a:pPr>
            <a:r>
              <a:rPr lang="en-US" altLang="zh-CN" sz="2000">
                <a:latin typeface="Arial" charset="0"/>
              </a:rPr>
              <a:t>If accuracy is important, the client will contact the authority and verify the binding is still valid</a:t>
            </a:r>
          </a:p>
        </p:txBody>
      </p:sp>
      <p:sp>
        <p:nvSpPr>
          <p:cNvPr id="6" name="标题 1">
            <a:extLst>
              <a:ext uri="{FF2B5EF4-FFF2-40B4-BE49-F238E27FC236}">
                <a16:creationId xmlns:a16="http://schemas.microsoft.com/office/drawing/2014/main" id="{E6E372D9-6A3C-428D-AD74-272B2374F3A3}"/>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p:cNvSpPr>
            <a:spLocks noGrp="1" noChangeArrowheads="1"/>
          </p:cNvSpPr>
          <p:nvPr>
            <p:ph type="title"/>
          </p:nvPr>
        </p:nvSpPr>
        <p:spPr>
          <a:xfrm>
            <a:off x="323850" y="609600"/>
            <a:ext cx="8569325" cy="947738"/>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Host caching</a:t>
            </a:r>
          </a:p>
        </p:txBody>
      </p:sp>
      <p:sp>
        <p:nvSpPr>
          <p:cNvPr id="169989" name="Rectangle 3"/>
          <p:cNvSpPr>
            <a:spLocks noGrp="1" noChangeArrowheads="1"/>
          </p:cNvSpPr>
          <p:nvPr>
            <p:ph type="body" idx="1"/>
          </p:nvPr>
        </p:nvSpPr>
        <p:spPr>
          <a:xfrm>
            <a:off x="468313" y="1600200"/>
            <a:ext cx="8142287" cy="4708525"/>
          </a:xfrm>
          <a:noFill/>
        </p:spPr>
        <p:txBody>
          <a:bodyPr/>
          <a:lstStyle/>
          <a:p>
            <a:pPr>
              <a:spcBef>
                <a:spcPct val="30000"/>
              </a:spcBef>
            </a:pPr>
            <a:r>
              <a:rPr lang="en-US" altLang="zh-CN" sz="2400">
                <a:latin typeface="Arial" charset="0"/>
              </a:rPr>
              <a:t>Method</a:t>
            </a:r>
          </a:p>
          <a:p>
            <a:pPr marL="854075" lvl="1" indent="-396875">
              <a:spcBef>
                <a:spcPct val="30000"/>
              </a:spcBef>
            </a:pPr>
            <a:r>
              <a:rPr lang="en-US" altLang="zh-CN" sz="2000">
                <a:latin typeface="Arial" charset="0"/>
              </a:rPr>
              <a:t>download the database of names and addresses from local name server at startup</a:t>
            </a:r>
          </a:p>
          <a:p>
            <a:pPr marL="854075" lvl="1" indent="-396875">
              <a:spcBef>
                <a:spcPct val="30000"/>
              </a:spcBef>
            </a:pPr>
            <a:r>
              <a:rPr lang="en-US" altLang="zh-CN" sz="2000">
                <a:latin typeface="Arial" charset="0"/>
              </a:rPr>
              <a:t>periodically obtain new mapping</a:t>
            </a:r>
          </a:p>
          <a:p>
            <a:pPr marL="854075" lvl="1" indent="-396875">
              <a:spcBef>
                <a:spcPct val="30000"/>
              </a:spcBef>
            </a:pPr>
            <a:r>
              <a:rPr lang="en-US" altLang="zh-CN" sz="2000">
                <a:latin typeface="Arial" charset="0"/>
              </a:rPr>
              <a:t>cache recently used names</a:t>
            </a:r>
          </a:p>
          <a:p>
            <a:pPr>
              <a:spcBef>
                <a:spcPct val="30000"/>
              </a:spcBef>
            </a:pPr>
            <a:r>
              <a:rPr lang="en-US" altLang="zh-CN" sz="2400">
                <a:latin typeface="Arial" charset="0"/>
              </a:rPr>
              <a:t>Advantages </a:t>
            </a:r>
          </a:p>
          <a:p>
            <a:pPr marL="854075" lvl="1" indent="-396875">
              <a:spcBef>
                <a:spcPct val="30000"/>
              </a:spcBef>
            </a:pPr>
            <a:r>
              <a:rPr lang="en-US" altLang="zh-CN" sz="2000">
                <a:latin typeface="Arial" charset="0"/>
              </a:rPr>
              <a:t>without any network activity, name resolution extremely fast</a:t>
            </a:r>
          </a:p>
          <a:p>
            <a:pPr marL="854075" lvl="1" indent="-396875">
              <a:spcBef>
                <a:spcPct val="30000"/>
              </a:spcBef>
            </a:pPr>
            <a:r>
              <a:rPr lang="en-US" altLang="zh-CN" sz="2000">
                <a:latin typeface="Arial" charset="0"/>
              </a:rPr>
              <a:t>failure of local server don’t influence name resolution</a:t>
            </a:r>
          </a:p>
          <a:p>
            <a:pPr marL="854075" lvl="1" indent="-396875">
              <a:spcBef>
                <a:spcPct val="30000"/>
              </a:spcBef>
            </a:pPr>
            <a:r>
              <a:rPr lang="en-US" altLang="zh-CN" sz="2000">
                <a:latin typeface="Arial" charset="0"/>
              </a:rPr>
              <a:t>reduce the computational load on the name server</a:t>
            </a:r>
          </a:p>
        </p:txBody>
      </p:sp>
      <p:sp>
        <p:nvSpPr>
          <p:cNvPr id="6" name="标题 1">
            <a:extLst>
              <a:ext uri="{FF2B5EF4-FFF2-40B4-BE49-F238E27FC236}">
                <a16:creationId xmlns:a16="http://schemas.microsoft.com/office/drawing/2014/main" id="{45C4EACD-08E5-4B13-A1FF-B860FDCE6049}"/>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p:cNvSpPr>
            <a:spLocks noGrp="1" noChangeArrowheads="1"/>
          </p:cNvSpPr>
          <p:nvPr>
            <p:ph type="title"/>
          </p:nvPr>
        </p:nvSpPr>
        <p:spPr>
          <a:xfrm>
            <a:off x="323850" y="609600"/>
            <a:ext cx="8569325" cy="947738"/>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Caching</a:t>
            </a:r>
          </a:p>
        </p:txBody>
      </p:sp>
      <p:pic>
        <p:nvPicPr>
          <p:cNvPr id="171013" name="Picture 2" descr="File:DNS in the real world.svg">
            <a:hlinkClick r:id="rId3"/>
          </p:cNvPr>
          <p:cNvPicPr>
            <a:picLocks noChangeAspect="1" noChangeArrowheads="1"/>
          </p:cNvPicPr>
          <p:nvPr/>
        </p:nvPicPr>
        <p:blipFill>
          <a:blip r:embed="rId4"/>
          <a:srcRect/>
          <a:stretch>
            <a:fillRect/>
          </a:stretch>
        </p:blipFill>
        <p:spPr bwMode="auto">
          <a:xfrm>
            <a:off x="-149225" y="1500188"/>
            <a:ext cx="9293225" cy="3714750"/>
          </a:xfrm>
          <a:prstGeom prst="rect">
            <a:avLst/>
          </a:prstGeom>
          <a:noFill/>
          <a:ln w="9525">
            <a:noFill/>
            <a:miter lim="800000"/>
            <a:headEnd/>
            <a:tailEnd/>
          </a:ln>
        </p:spPr>
      </p:pic>
      <p:sp>
        <p:nvSpPr>
          <p:cNvPr id="6" name="标题 1">
            <a:extLst>
              <a:ext uri="{FF2B5EF4-FFF2-40B4-BE49-F238E27FC236}">
                <a16:creationId xmlns:a16="http://schemas.microsoft.com/office/drawing/2014/main" id="{BC085F8B-7EB2-49F0-BD76-A0A8FF1A4A8C}"/>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Rectangle 2"/>
          <p:cNvSpPr>
            <a:spLocks noGrp="1" noChangeArrowheads="1"/>
          </p:cNvSpPr>
          <p:nvPr>
            <p:ph type="title"/>
          </p:nvPr>
        </p:nvSpPr>
        <p:spPr>
          <a:xfrm>
            <a:off x="323850" y="609600"/>
            <a:ext cx="8210550" cy="947738"/>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Resource Record Structure</a:t>
            </a:r>
          </a:p>
        </p:txBody>
      </p:sp>
      <p:sp>
        <p:nvSpPr>
          <p:cNvPr id="172037" name="Rectangle 3"/>
          <p:cNvSpPr>
            <a:spLocks noGrp="1" noChangeArrowheads="1"/>
          </p:cNvSpPr>
          <p:nvPr>
            <p:ph type="body" idx="1"/>
          </p:nvPr>
        </p:nvSpPr>
        <p:spPr>
          <a:xfrm>
            <a:off x="395288" y="2205038"/>
            <a:ext cx="8353425" cy="3960812"/>
          </a:xfrm>
          <a:noFill/>
        </p:spPr>
        <p:txBody>
          <a:bodyPr/>
          <a:lstStyle/>
          <a:p>
            <a:pPr>
              <a:lnSpc>
                <a:spcPct val="110000"/>
              </a:lnSpc>
            </a:pPr>
            <a:r>
              <a:rPr lang="en-US" altLang="zh-CN" sz="2400">
                <a:latin typeface="Arial" charset="0"/>
              </a:rPr>
              <a:t>Record structure</a:t>
            </a:r>
          </a:p>
          <a:p>
            <a:pPr marL="854075" lvl="1" indent="-396875">
              <a:lnSpc>
                <a:spcPct val="110000"/>
              </a:lnSpc>
            </a:pPr>
            <a:r>
              <a:rPr lang="en-US" altLang="zh-CN" sz="2000">
                <a:solidFill>
                  <a:srgbClr val="000099"/>
                </a:solidFill>
                <a:latin typeface="Arial" charset="0"/>
              </a:rPr>
              <a:t>Name</a:t>
            </a:r>
          </a:p>
          <a:p>
            <a:pPr marL="854075" lvl="1" indent="-396875">
              <a:lnSpc>
                <a:spcPct val="110000"/>
              </a:lnSpc>
            </a:pPr>
            <a:r>
              <a:rPr lang="en-US" altLang="zh-CN" sz="2000">
                <a:latin typeface="Arial" charset="0"/>
              </a:rPr>
              <a:t>Time to live: usually set to 86400s for authority resource record</a:t>
            </a:r>
          </a:p>
          <a:p>
            <a:pPr marL="854075" lvl="1" indent="-396875">
              <a:lnSpc>
                <a:spcPct val="110000"/>
              </a:lnSpc>
            </a:pPr>
            <a:r>
              <a:rPr lang="en-US" altLang="zh-CN" sz="2000">
                <a:solidFill>
                  <a:srgbClr val="000099"/>
                </a:solidFill>
                <a:latin typeface="Arial" charset="0"/>
              </a:rPr>
              <a:t>Type</a:t>
            </a:r>
          </a:p>
          <a:p>
            <a:pPr marL="854075" lvl="1" indent="-396875">
              <a:lnSpc>
                <a:spcPct val="110000"/>
              </a:lnSpc>
            </a:pPr>
            <a:r>
              <a:rPr lang="en-US" altLang="zh-CN" sz="2000">
                <a:latin typeface="Arial" charset="0"/>
              </a:rPr>
              <a:t>Class: Internet, I.e., IN</a:t>
            </a:r>
          </a:p>
          <a:p>
            <a:pPr marL="854075" lvl="1" indent="-396875">
              <a:lnSpc>
                <a:spcPct val="110000"/>
              </a:lnSpc>
            </a:pPr>
            <a:r>
              <a:rPr lang="en-US" altLang="zh-CN" sz="2000">
                <a:solidFill>
                  <a:srgbClr val="000099"/>
                </a:solidFill>
                <a:latin typeface="Arial" charset="0"/>
              </a:rPr>
              <a:t>Value</a:t>
            </a:r>
          </a:p>
          <a:p>
            <a:pPr>
              <a:lnSpc>
                <a:spcPct val="110000"/>
              </a:lnSpc>
            </a:pPr>
            <a:r>
              <a:rPr lang="en-US" altLang="zh-CN" sz="2400">
                <a:latin typeface="Arial" charset="0"/>
              </a:rPr>
              <a:t>Alone database for each zone</a:t>
            </a:r>
          </a:p>
        </p:txBody>
      </p:sp>
      <p:sp>
        <p:nvSpPr>
          <p:cNvPr id="172038" name="Rectangle 4"/>
          <p:cNvSpPr>
            <a:spLocks noChangeArrowheads="1"/>
          </p:cNvSpPr>
          <p:nvPr/>
        </p:nvSpPr>
        <p:spPr bwMode="auto">
          <a:xfrm>
            <a:off x="395288" y="1546225"/>
            <a:ext cx="8208962" cy="514350"/>
          </a:xfrm>
          <a:prstGeom prst="rect">
            <a:avLst/>
          </a:prstGeom>
          <a:noFill/>
          <a:ln w="9525">
            <a:noFill/>
            <a:miter lim="800000"/>
            <a:headEnd/>
            <a:tailEnd/>
          </a:ln>
        </p:spPr>
        <p:txBody>
          <a:bodyPr/>
          <a:lstStyle/>
          <a:p>
            <a:pPr marL="342900" indent="-342900" algn="l" eaLnBrk="0" hangingPunct="0">
              <a:lnSpc>
                <a:spcPct val="100000"/>
              </a:lnSpc>
              <a:spcBef>
                <a:spcPct val="20000"/>
              </a:spcBef>
              <a:buClrTx/>
              <a:buFontTx/>
              <a:buNone/>
            </a:pPr>
            <a:r>
              <a:rPr kumimoji="0" lang="en-US" altLang="zh-CN" sz="2400" u="sng">
                <a:solidFill>
                  <a:schemeClr val="accent2"/>
                </a:solidFill>
                <a:latin typeface="Arial" charset="0"/>
                <a:ea typeface="宋体" pitchFamily="2" charset="-122"/>
              </a:rPr>
              <a:t>DNS:</a:t>
            </a:r>
            <a:r>
              <a:rPr kumimoji="0" lang="en-US" altLang="zh-CN" sz="2400">
                <a:latin typeface="Arial" charset="0"/>
                <a:ea typeface="宋体" pitchFamily="2" charset="-122"/>
              </a:rPr>
              <a:t> distributed database storing </a:t>
            </a:r>
            <a:r>
              <a:rPr kumimoji="0" lang="en-US" altLang="zh-CN" sz="2400" u="sng">
                <a:solidFill>
                  <a:srgbClr val="000099"/>
                </a:solidFill>
                <a:latin typeface="Arial" charset="0"/>
                <a:ea typeface="宋体" pitchFamily="2" charset="-122"/>
              </a:rPr>
              <a:t>Resource Records</a:t>
            </a:r>
            <a:r>
              <a:rPr kumimoji="0" lang="en-US" altLang="zh-CN" sz="2400">
                <a:latin typeface="Arial" charset="0"/>
                <a:ea typeface="宋体" pitchFamily="2" charset="-122"/>
              </a:rPr>
              <a:t> </a:t>
            </a:r>
            <a:r>
              <a:rPr kumimoji="0" lang="en-US" altLang="zh-CN" sz="2400">
                <a:solidFill>
                  <a:srgbClr val="FF0000"/>
                </a:solidFill>
                <a:latin typeface="Arial" charset="0"/>
                <a:ea typeface="宋体" pitchFamily="2" charset="-122"/>
              </a:rPr>
              <a:t>(RR)</a:t>
            </a:r>
            <a:endParaRPr kumimoji="0" lang="en-US" altLang="zh-CN" sz="2400">
              <a:latin typeface="Arial" charset="0"/>
              <a:ea typeface="宋体" pitchFamily="2" charset="-122"/>
            </a:endParaRPr>
          </a:p>
        </p:txBody>
      </p:sp>
      <p:sp>
        <p:nvSpPr>
          <p:cNvPr id="7" name="标题 1">
            <a:extLst>
              <a:ext uri="{FF2B5EF4-FFF2-40B4-BE49-F238E27FC236}">
                <a16:creationId xmlns:a16="http://schemas.microsoft.com/office/drawing/2014/main" id="{994A87C7-3765-4F0A-B78E-37878C683B95}"/>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a:xfrm>
            <a:off x="323850" y="609600"/>
            <a:ext cx="8210550" cy="947738"/>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Resource Record Type</a:t>
            </a:r>
          </a:p>
        </p:txBody>
      </p:sp>
      <p:pic>
        <p:nvPicPr>
          <p:cNvPr id="173061" name="Picture 3"/>
          <p:cNvPicPr>
            <a:picLocks noChangeAspect="1" noChangeArrowheads="1"/>
          </p:cNvPicPr>
          <p:nvPr/>
        </p:nvPicPr>
        <p:blipFill>
          <a:blip r:embed="rId3"/>
          <a:srcRect/>
          <a:stretch>
            <a:fillRect/>
          </a:stretch>
        </p:blipFill>
        <p:spPr bwMode="auto">
          <a:xfrm>
            <a:off x="571500" y="1643063"/>
            <a:ext cx="7886700" cy="3648075"/>
          </a:xfrm>
          <a:prstGeom prst="rect">
            <a:avLst/>
          </a:prstGeom>
          <a:noFill/>
          <a:ln w="9525">
            <a:noFill/>
            <a:miter lim="800000"/>
            <a:headEnd/>
            <a:tailEnd/>
          </a:ln>
        </p:spPr>
      </p:pic>
      <p:sp>
        <p:nvSpPr>
          <p:cNvPr id="173062" name="TextBox 5"/>
          <p:cNvSpPr txBox="1">
            <a:spLocks noChangeArrowheads="1"/>
          </p:cNvSpPr>
          <p:nvPr/>
        </p:nvSpPr>
        <p:spPr bwMode="auto">
          <a:xfrm>
            <a:off x="428625" y="5715000"/>
            <a:ext cx="4214813" cy="496888"/>
          </a:xfrm>
          <a:prstGeom prst="rect">
            <a:avLst/>
          </a:prstGeom>
          <a:noFill/>
          <a:ln w="9525">
            <a:noFill/>
            <a:miter lim="800000"/>
            <a:headEnd/>
            <a:tailEnd/>
          </a:ln>
        </p:spPr>
        <p:txBody>
          <a:bodyPr>
            <a:spAutoFit/>
          </a:bodyPr>
          <a:lstStyle/>
          <a:p>
            <a:pPr>
              <a:buFont typeface="Symbol" pitchFamily="18" charset="2"/>
              <a:buNone/>
            </a:pPr>
            <a:r>
              <a:rPr lang="en-US" altLang="zh-CN" sz="2400" b="1">
                <a:solidFill>
                  <a:srgbClr val="C00000"/>
                </a:solidFill>
              </a:rPr>
              <a:t>Type of IPv6 address: AAAA </a:t>
            </a:r>
            <a:endParaRPr lang="zh-CN" altLang="en-US" sz="2400" b="1">
              <a:solidFill>
                <a:srgbClr val="C00000"/>
              </a:solidFill>
            </a:endParaRPr>
          </a:p>
        </p:txBody>
      </p:sp>
      <p:sp>
        <p:nvSpPr>
          <p:cNvPr id="7" name="标题 1">
            <a:extLst>
              <a:ext uri="{FF2B5EF4-FFF2-40B4-BE49-F238E27FC236}">
                <a16:creationId xmlns:a16="http://schemas.microsoft.com/office/drawing/2014/main" id="{F511E58C-90AC-4C65-AAD1-49C1D2332D47}"/>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p:nvPr>
        </p:nvSpPr>
        <p:spPr>
          <a:xfrm>
            <a:off x="323850" y="692150"/>
            <a:ext cx="8248650" cy="649288"/>
          </a:xfrm>
        </p:spPr>
        <p:txBody>
          <a:bodyPr/>
          <a:lstStyle/>
          <a:p>
            <a:r>
              <a:rPr lang="en-US" altLang="zh-CN" sz="3200">
                <a:latin typeface="Arial" charset="0"/>
                <a:ea typeface="宋体" pitchFamily="2" charset="-122"/>
              </a:rPr>
              <a:t>Tran. service requirements of common apps</a:t>
            </a:r>
          </a:p>
        </p:txBody>
      </p:sp>
      <p:sp>
        <p:nvSpPr>
          <p:cNvPr id="52229" name="Text Box 3"/>
          <p:cNvSpPr txBox="1">
            <a:spLocks noChangeArrowheads="1"/>
          </p:cNvSpPr>
          <p:nvPr/>
        </p:nvSpPr>
        <p:spPr bwMode="auto">
          <a:xfrm>
            <a:off x="211" y="1727200"/>
            <a:ext cx="2565189" cy="3477875"/>
          </a:xfrm>
          <a:prstGeom prst="rect">
            <a:avLst/>
          </a:prstGeom>
          <a:noFill/>
          <a:ln w="9525">
            <a:noFill/>
            <a:miter lim="800000"/>
            <a:headEnd/>
            <a:tailEnd/>
          </a:ln>
        </p:spPr>
        <p:txBody>
          <a:bodyPr wrap="none">
            <a:spAutoFit/>
          </a:bodyPr>
          <a:lstStyle/>
          <a:p>
            <a:pPr algn="r">
              <a:spcBef>
                <a:spcPts val="600"/>
              </a:spcBef>
              <a:buClrTx/>
              <a:buFontTx/>
              <a:buNone/>
            </a:pPr>
            <a:r>
              <a:rPr lang="en-US" altLang="zh-CN" sz="2000" b="1" dirty="0">
                <a:latin typeface="Arial" charset="0"/>
                <a:ea typeface="宋体" pitchFamily="2" charset="-122"/>
              </a:rPr>
              <a:t>Application</a:t>
            </a:r>
            <a:endParaRPr lang="en-US" altLang="zh-CN" sz="2000" dirty="0">
              <a:latin typeface="Arial" charset="0"/>
              <a:ea typeface="宋体" pitchFamily="2" charset="-122"/>
            </a:endParaRPr>
          </a:p>
          <a:p>
            <a:pPr algn="r">
              <a:spcBef>
                <a:spcPts val="600"/>
              </a:spcBef>
              <a:buClrTx/>
              <a:buFontTx/>
              <a:buNone/>
            </a:pPr>
            <a:r>
              <a:rPr lang="en-US" altLang="zh-CN" sz="2000" dirty="0">
                <a:latin typeface="Arial" charset="0"/>
                <a:ea typeface="宋体" pitchFamily="2" charset="-122"/>
              </a:rPr>
              <a:t>file transfer</a:t>
            </a:r>
          </a:p>
          <a:p>
            <a:pPr algn="r">
              <a:spcBef>
                <a:spcPts val="600"/>
              </a:spcBef>
              <a:buClrTx/>
              <a:buFontTx/>
              <a:buNone/>
            </a:pPr>
            <a:r>
              <a:rPr lang="en-US" altLang="zh-CN" sz="2000" dirty="0">
                <a:latin typeface="Arial" charset="0"/>
                <a:ea typeface="宋体" pitchFamily="2" charset="-122"/>
              </a:rPr>
              <a:t>e-mail</a:t>
            </a:r>
          </a:p>
          <a:p>
            <a:pPr algn="r">
              <a:spcBef>
                <a:spcPts val="600"/>
              </a:spcBef>
              <a:buClrTx/>
              <a:buFontTx/>
              <a:buNone/>
            </a:pPr>
            <a:r>
              <a:rPr lang="en-US" altLang="zh-CN" sz="2000" dirty="0">
                <a:latin typeface="Arial" charset="0"/>
                <a:ea typeface="宋体" pitchFamily="2" charset="-122"/>
              </a:rPr>
              <a:t>Web documents</a:t>
            </a:r>
          </a:p>
          <a:p>
            <a:pPr algn="r">
              <a:spcBef>
                <a:spcPts val="600"/>
              </a:spcBef>
              <a:buClrTx/>
              <a:buFontTx/>
              <a:buNone/>
            </a:pPr>
            <a:r>
              <a:rPr lang="en-US" altLang="zh-CN" sz="2000" dirty="0">
                <a:latin typeface="Arial" charset="0"/>
                <a:ea typeface="宋体" pitchFamily="2" charset="-122"/>
              </a:rPr>
              <a:t>real-time audio/video</a:t>
            </a:r>
          </a:p>
          <a:p>
            <a:pPr algn="r">
              <a:spcBef>
                <a:spcPts val="600"/>
              </a:spcBef>
              <a:buClrTx/>
              <a:buFontTx/>
              <a:buNone/>
            </a:pPr>
            <a:endParaRPr lang="en-US" altLang="zh-CN" sz="2000" dirty="0">
              <a:latin typeface="Arial" charset="0"/>
              <a:ea typeface="宋体" pitchFamily="2" charset="-122"/>
            </a:endParaRPr>
          </a:p>
          <a:p>
            <a:pPr algn="r">
              <a:spcBef>
                <a:spcPts val="600"/>
              </a:spcBef>
              <a:buClrTx/>
              <a:buFontTx/>
              <a:buNone/>
            </a:pPr>
            <a:r>
              <a:rPr lang="en-US" altLang="zh-CN" sz="2000" dirty="0">
                <a:latin typeface="Arial" charset="0"/>
                <a:ea typeface="宋体" pitchFamily="2" charset="-122"/>
              </a:rPr>
              <a:t>stored audio/video</a:t>
            </a:r>
          </a:p>
          <a:p>
            <a:pPr algn="r">
              <a:spcBef>
                <a:spcPts val="600"/>
              </a:spcBef>
              <a:buClrTx/>
              <a:buFontTx/>
              <a:buNone/>
            </a:pPr>
            <a:r>
              <a:rPr lang="en-US" altLang="zh-CN" sz="2000" dirty="0">
                <a:latin typeface="Arial" charset="0"/>
                <a:ea typeface="宋体" pitchFamily="2" charset="-122"/>
              </a:rPr>
              <a:t>interactive games</a:t>
            </a:r>
          </a:p>
          <a:p>
            <a:pPr algn="r">
              <a:spcBef>
                <a:spcPts val="600"/>
              </a:spcBef>
              <a:buClrTx/>
              <a:buFontTx/>
              <a:buNone/>
            </a:pPr>
            <a:r>
              <a:rPr lang="en-US" altLang="zh-CN" sz="2000" dirty="0">
                <a:latin typeface="Arial" charset="0"/>
                <a:ea typeface="宋体" pitchFamily="2" charset="-122"/>
              </a:rPr>
              <a:t>instant messaging</a:t>
            </a:r>
            <a:endParaRPr lang="en-US" altLang="zh-CN" dirty="0">
              <a:ea typeface="宋体" pitchFamily="2" charset="-122"/>
            </a:endParaRPr>
          </a:p>
        </p:txBody>
      </p:sp>
      <p:sp>
        <p:nvSpPr>
          <p:cNvPr id="52230" name="Text Box 4"/>
          <p:cNvSpPr txBox="1">
            <a:spLocks noChangeArrowheads="1"/>
          </p:cNvSpPr>
          <p:nvPr/>
        </p:nvSpPr>
        <p:spPr bwMode="auto">
          <a:xfrm>
            <a:off x="2651125" y="1752600"/>
            <a:ext cx="1580882" cy="3477875"/>
          </a:xfrm>
          <a:prstGeom prst="rect">
            <a:avLst/>
          </a:prstGeom>
          <a:noFill/>
          <a:ln w="9525">
            <a:noFill/>
            <a:miter lim="800000"/>
            <a:headEnd/>
            <a:tailEnd/>
          </a:ln>
        </p:spPr>
        <p:txBody>
          <a:bodyPr wrap="none">
            <a:spAutoFit/>
          </a:bodyPr>
          <a:lstStyle/>
          <a:p>
            <a:pPr>
              <a:spcBef>
                <a:spcPts val="600"/>
              </a:spcBef>
              <a:buClrTx/>
              <a:buFontTx/>
              <a:buNone/>
            </a:pPr>
            <a:r>
              <a:rPr lang="en-US" altLang="zh-CN" sz="2000" b="1">
                <a:latin typeface="Arial" charset="0"/>
                <a:ea typeface="宋体" pitchFamily="2" charset="-122"/>
              </a:rPr>
              <a:t>Data loss</a:t>
            </a:r>
            <a:endParaRPr lang="en-US" altLang="zh-CN" sz="2000">
              <a:latin typeface="Arial" charset="0"/>
              <a:ea typeface="宋体" pitchFamily="2" charset="-122"/>
            </a:endParaRPr>
          </a:p>
          <a:p>
            <a:pPr>
              <a:spcBef>
                <a:spcPts val="600"/>
              </a:spcBef>
              <a:buClrTx/>
              <a:buFontTx/>
              <a:buNone/>
            </a:pPr>
            <a:r>
              <a:rPr lang="en-US" altLang="zh-CN" sz="2000">
                <a:latin typeface="Arial" charset="0"/>
                <a:ea typeface="宋体" pitchFamily="2" charset="-122"/>
              </a:rPr>
              <a:t>no loss</a:t>
            </a:r>
          </a:p>
          <a:p>
            <a:pPr>
              <a:spcBef>
                <a:spcPts val="600"/>
              </a:spcBef>
              <a:buClrTx/>
              <a:buFontTx/>
              <a:buNone/>
            </a:pPr>
            <a:r>
              <a:rPr lang="en-US" altLang="zh-CN" sz="2000">
                <a:latin typeface="Arial" charset="0"/>
                <a:ea typeface="宋体" pitchFamily="2" charset="-122"/>
              </a:rPr>
              <a:t>no loss</a:t>
            </a:r>
          </a:p>
          <a:p>
            <a:pPr>
              <a:spcBef>
                <a:spcPts val="600"/>
              </a:spcBef>
              <a:buClrTx/>
              <a:buFontTx/>
              <a:buNone/>
            </a:pPr>
            <a:r>
              <a:rPr lang="en-US" altLang="zh-CN" sz="2000">
                <a:latin typeface="Arial" charset="0"/>
                <a:ea typeface="宋体" pitchFamily="2" charset="-122"/>
              </a:rPr>
              <a:t>loss-tolerant</a:t>
            </a:r>
          </a:p>
          <a:p>
            <a:pPr>
              <a:spcBef>
                <a:spcPts val="600"/>
              </a:spcBef>
              <a:buClrTx/>
              <a:buFontTx/>
              <a:buNone/>
            </a:pPr>
            <a:r>
              <a:rPr lang="en-US" altLang="zh-CN" sz="2000">
                <a:latin typeface="Arial" charset="0"/>
                <a:ea typeface="宋体" pitchFamily="2" charset="-122"/>
              </a:rPr>
              <a:t>loss-tolerant</a:t>
            </a:r>
          </a:p>
          <a:p>
            <a:pPr>
              <a:spcBef>
                <a:spcPts val="600"/>
              </a:spcBef>
              <a:buClrTx/>
              <a:buFontTx/>
              <a:buNone/>
            </a:pPr>
            <a:endParaRPr lang="en-US" altLang="zh-CN" sz="2000">
              <a:latin typeface="Arial" charset="0"/>
              <a:ea typeface="宋体" pitchFamily="2" charset="-122"/>
            </a:endParaRPr>
          </a:p>
          <a:p>
            <a:pPr>
              <a:spcBef>
                <a:spcPts val="600"/>
              </a:spcBef>
              <a:buClrTx/>
              <a:buFontTx/>
              <a:buNone/>
            </a:pPr>
            <a:r>
              <a:rPr lang="en-US" altLang="zh-CN" sz="2000">
                <a:latin typeface="Arial" charset="0"/>
                <a:ea typeface="宋体" pitchFamily="2" charset="-122"/>
              </a:rPr>
              <a:t>loss-tolerant</a:t>
            </a:r>
          </a:p>
          <a:p>
            <a:pPr>
              <a:spcBef>
                <a:spcPts val="600"/>
              </a:spcBef>
              <a:buClrTx/>
              <a:buFontTx/>
              <a:buNone/>
            </a:pPr>
            <a:r>
              <a:rPr lang="en-US" altLang="zh-CN" sz="2000">
                <a:latin typeface="Arial" charset="0"/>
                <a:ea typeface="宋体" pitchFamily="2" charset="-122"/>
              </a:rPr>
              <a:t>loss-tolerant</a:t>
            </a:r>
          </a:p>
          <a:p>
            <a:pPr>
              <a:spcBef>
                <a:spcPts val="600"/>
              </a:spcBef>
              <a:buClrTx/>
              <a:buFontTx/>
              <a:buNone/>
            </a:pPr>
            <a:r>
              <a:rPr lang="en-US" altLang="zh-CN" sz="2000">
                <a:latin typeface="Arial" charset="0"/>
                <a:ea typeface="宋体" pitchFamily="2" charset="-122"/>
              </a:rPr>
              <a:t>no loss</a:t>
            </a:r>
            <a:endParaRPr lang="en-US" altLang="zh-CN">
              <a:ea typeface="宋体" pitchFamily="2" charset="-122"/>
            </a:endParaRPr>
          </a:p>
        </p:txBody>
      </p:sp>
      <p:sp>
        <p:nvSpPr>
          <p:cNvPr id="52231" name="Text Box 5"/>
          <p:cNvSpPr txBox="1">
            <a:spLocks noChangeArrowheads="1"/>
          </p:cNvSpPr>
          <p:nvPr/>
        </p:nvSpPr>
        <p:spPr bwMode="auto">
          <a:xfrm>
            <a:off x="4343400" y="1751013"/>
            <a:ext cx="2574925" cy="3477875"/>
          </a:xfrm>
          <a:prstGeom prst="rect">
            <a:avLst/>
          </a:prstGeom>
          <a:noFill/>
          <a:ln w="9525">
            <a:noFill/>
            <a:miter lim="800000"/>
            <a:headEnd/>
            <a:tailEnd/>
          </a:ln>
        </p:spPr>
        <p:txBody>
          <a:bodyPr>
            <a:spAutoFit/>
          </a:bodyPr>
          <a:lstStyle/>
          <a:p>
            <a:pPr>
              <a:spcBef>
                <a:spcPts val="600"/>
              </a:spcBef>
              <a:buClrTx/>
              <a:buFontTx/>
              <a:buNone/>
            </a:pPr>
            <a:r>
              <a:rPr lang="en-US" altLang="zh-CN" sz="2000" b="1">
                <a:latin typeface="Arial" charset="0"/>
                <a:ea typeface="宋体" pitchFamily="2" charset="-122"/>
              </a:rPr>
              <a:t>Throughput</a:t>
            </a:r>
          </a:p>
          <a:p>
            <a:pPr>
              <a:spcBef>
                <a:spcPts val="600"/>
              </a:spcBef>
              <a:buClrTx/>
              <a:buFontTx/>
              <a:buNone/>
            </a:pPr>
            <a:r>
              <a:rPr lang="en-US" altLang="zh-CN" sz="2000">
                <a:latin typeface="Arial" charset="0"/>
                <a:ea typeface="宋体" pitchFamily="2" charset="-122"/>
              </a:rPr>
              <a:t>elastic</a:t>
            </a:r>
          </a:p>
          <a:p>
            <a:pPr>
              <a:spcBef>
                <a:spcPts val="600"/>
              </a:spcBef>
              <a:buClrTx/>
              <a:buFontTx/>
              <a:buNone/>
            </a:pPr>
            <a:r>
              <a:rPr lang="en-US" altLang="zh-CN" sz="2000">
                <a:latin typeface="Arial" charset="0"/>
                <a:ea typeface="宋体" pitchFamily="2" charset="-122"/>
              </a:rPr>
              <a:t>elastic</a:t>
            </a:r>
          </a:p>
          <a:p>
            <a:pPr>
              <a:spcBef>
                <a:spcPts val="600"/>
              </a:spcBef>
              <a:buClrTx/>
              <a:buFontTx/>
              <a:buNone/>
            </a:pPr>
            <a:r>
              <a:rPr lang="en-US" altLang="zh-CN" sz="2000">
                <a:latin typeface="Arial" charset="0"/>
                <a:ea typeface="宋体" pitchFamily="2" charset="-122"/>
              </a:rPr>
              <a:t>elastic</a:t>
            </a:r>
          </a:p>
          <a:p>
            <a:pPr>
              <a:spcBef>
                <a:spcPts val="600"/>
              </a:spcBef>
              <a:buClrTx/>
              <a:buFontTx/>
              <a:buNone/>
            </a:pPr>
            <a:r>
              <a:rPr lang="en-US" altLang="zh-CN" sz="2000">
                <a:latin typeface="Arial" charset="0"/>
                <a:ea typeface="宋体" pitchFamily="2" charset="-122"/>
              </a:rPr>
              <a:t>audio: 5kbps-1Mbps</a:t>
            </a:r>
          </a:p>
          <a:p>
            <a:pPr>
              <a:spcBef>
                <a:spcPts val="600"/>
              </a:spcBef>
              <a:buClrTx/>
              <a:buFontTx/>
              <a:buNone/>
            </a:pPr>
            <a:r>
              <a:rPr lang="en-US" altLang="zh-CN" sz="2000">
                <a:latin typeface="Arial" charset="0"/>
                <a:ea typeface="宋体" pitchFamily="2" charset="-122"/>
              </a:rPr>
              <a:t>video:10kbps-5Mbps</a:t>
            </a:r>
          </a:p>
          <a:p>
            <a:pPr>
              <a:spcBef>
                <a:spcPts val="600"/>
              </a:spcBef>
              <a:buClrTx/>
              <a:buFontTx/>
              <a:buNone/>
            </a:pPr>
            <a:r>
              <a:rPr lang="en-US" altLang="zh-CN" sz="2000">
                <a:latin typeface="Arial" charset="0"/>
                <a:ea typeface="宋体" pitchFamily="2" charset="-122"/>
              </a:rPr>
              <a:t>same as above </a:t>
            </a:r>
          </a:p>
          <a:p>
            <a:pPr>
              <a:spcBef>
                <a:spcPts val="600"/>
              </a:spcBef>
              <a:buClrTx/>
              <a:buFontTx/>
              <a:buNone/>
            </a:pPr>
            <a:r>
              <a:rPr lang="en-US" altLang="zh-CN" sz="2000">
                <a:latin typeface="Arial" charset="0"/>
                <a:ea typeface="宋体" pitchFamily="2" charset="-122"/>
              </a:rPr>
              <a:t>few kbps up</a:t>
            </a:r>
          </a:p>
          <a:p>
            <a:pPr>
              <a:spcBef>
                <a:spcPts val="600"/>
              </a:spcBef>
              <a:buClrTx/>
              <a:buFontTx/>
              <a:buNone/>
            </a:pPr>
            <a:r>
              <a:rPr lang="en-US" altLang="zh-CN" sz="2000">
                <a:latin typeface="Arial" charset="0"/>
                <a:ea typeface="宋体" pitchFamily="2" charset="-122"/>
              </a:rPr>
              <a:t>elastic</a:t>
            </a:r>
          </a:p>
        </p:txBody>
      </p:sp>
      <p:sp>
        <p:nvSpPr>
          <p:cNvPr id="52232" name="Text Box 6"/>
          <p:cNvSpPr txBox="1">
            <a:spLocks noChangeArrowheads="1"/>
          </p:cNvSpPr>
          <p:nvPr/>
        </p:nvSpPr>
        <p:spPr bwMode="auto">
          <a:xfrm>
            <a:off x="6777038" y="1697038"/>
            <a:ext cx="2062162" cy="3477875"/>
          </a:xfrm>
          <a:prstGeom prst="rect">
            <a:avLst/>
          </a:prstGeom>
          <a:noFill/>
          <a:ln w="9525">
            <a:noFill/>
            <a:miter lim="800000"/>
            <a:headEnd/>
            <a:tailEnd/>
          </a:ln>
        </p:spPr>
        <p:txBody>
          <a:bodyPr>
            <a:spAutoFit/>
          </a:bodyPr>
          <a:lstStyle/>
          <a:p>
            <a:pPr>
              <a:spcBef>
                <a:spcPts val="600"/>
              </a:spcBef>
              <a:buClrTx/>
              <a:buFontTx/>
              <a:buNone/>
            </a:pPr>
            <a:r>
              <a:rPr lang="en-US" altLang="zh-CN" sz="2000" b="1">
                <a:latin typeface="Arial" charset="0"/>
                <a:ea typeface="宋体" pitchFamily="2" charset="-122"/>
              </a:rPr>
              <a:t>Time Sensitive</a:t>
            </a:r>
            <a:endParaRPr lang="en-US" altLang="zh-CN" sz="2000">
              <a:latin typeface="Arial" charset="0"/>
              <a:ea typeface="宋体" pitchFamily="2" charset="-122"/>
            </a:endParaRPr>
          </a:p>
          <a:p>
            <a:pPr>
              <a:spcBef>
                <a:spcPts val="600"/>
              </a:spcBef>
              <a:buClrTx/>
              <a:buFontTx/>
              <a:buNone/>
            </a:pPr>
            <a:r>
              <a:rPr lang="en-US" altLang="zh-CN" sz="2000">
                <a:latin typeface="Arial" charset="0"/>
                <a:ea typeface="宋体" pitchFamily="2" charset="-122"/>
              </a:rPr>
              <a:t>no</a:t>
            </a:r>
          </a:p>
          <a:p>
            <a:pPr>
              <a:spcBef>
                <a:spcPts val="600"/>
              </a:spcBef>
              <a:buClrTx/>
              <a:buFontTx/>
              <a:buNone/>
            </a:pPr>
            <a:r>
              <a:rPr lang="en-US" altLang="zh-CN" sz="2000">
                <a:latin typeface="Arial" charset="0"/>
                <a:ea typeface="宋体" pitchFamily="2" charset="-122"/>
              </a:rPr>
              <a:t>no</a:t>
            </a:r>
          </a:p>
          <a:p>
            <a:pPr>
              <a:spcBef>
                <a:spcPts val="600"/>
              </a:spcBef>
              <a:buClrTx/>
              <a:buFontTx/>
              <a:buNone/>
            </a:pPr>
            <a:r>
              <a:rPr lang="en-US" altLang="zh-CN" sz="2000">
                <a:latin typeface="Arial" charset="0"/>
                <a:ea typeface="宋体" pitchFamily="2" charset="-122"/>
              </a:rPr>
              <a:t>no</a:t>
            </a:r>
          </a:p>
          <a:p>
            <a:pPr>
              <a:spcBef>
                <a:spcPts val="600"/>
              </a:spcBef>
              <a:buClrTx/>
              <a:buFontTx/>
              <a:buNone/>
            </a:pPr>
            <a:r>
              <a:rPr lang="en-US" altLang="zh-CN" sz="2000">
                <a:latin typeface="Arial" charset="0"/>
                <a:ea typeface="宋体" pitchFamily="2" charset="-122"/>
              </a:rPr>
              <a:t>yes, 100’s msec</a:t>
            </a:r>
          </a:p>
          <a:p>
            <a:pPr>
              <a:spcBef>
                <a:spcPts val="600"/>
              </a:spcBef>
              <a:buClrTx/>
              <a:buFontTx/>
              <a:buNone/>
            </a:pPr>
            <a:endParaRPr lang="en-US" altLang="zh-CN" sz="2000">
              <a:latin typeface="Arial" charset="0"/>
              <a:ea typeface="宋体" pitchFamily="2" charset="-122"/>
            </a:endParaRPr>
          </a:p>
          <a:p>
            <a:pPr>
              <a:spcBef>
                <a:spcPts val="600"/>
              </a:spcBef>
              <a:buClrTx/>
              <a:buFontTx/>
              <a:buNone/>
            </a:pPr>
            <a:r>
              <a:rPr lang="en-US" altLang="zh-CN" sz="2000">
                <a:latin typeface="Arial" charset="0"/>
                <a:ea typeface="宋体" pitchFamily="2" charset="-122"/>
              </a:rPr>
              <a:t>yes, few secs</a:t>
            </a:r>
          </a:p>
          <a:p>
            <a:pPr>
              <a:spcBef>
                <a:spcPts val="600"/>
              </a:spcBef>
              <a:buClrTx/>
              <a:buFontTx/>
              <a:buNone/>
            </a:pPr>
            <a:r>
              <a:rPr lang="en-US" altLang="zh-CN" sz="2000">
                <a:latin typeface="Arial" charset="0"/>
                <a:ea typeface="宋体" pitchFamily="2" charset="-122"/>
              </a:rPr>
              <a:t>yes, 100’s msec</a:t>
            </a:r>
          </a:p>
          <a:p>
            <a:pPr>
              <a:spcBef>
                <a:spcPts val="600"/>
              </a:spcBef>
              <a:buClrTx/>
              <a:buFontTx/>
              <a:buNone/>
            </a:pPr>
            <a:r>
              <a:rPr lang="en-US" altLang="zh-CN" sz="2000">
                <a:latin typeface="Arial" charset="0"/>
                <a:ea typeface="宋体" pitchFamily="2" charset="-122"/>
              </a:rPr>
              <a:t>yes and no</a:t>
            </a:r>
          </a:p>
        </p:txBody>
      </p:sp>
      <p:sp>
        <p:nvSpPr>
          <p:cNvPr id="52233" name="Line 7"/>
          <p:cNvSpPr>
            <a:spLocks noChangeShapeType="1"/>
          </p:cNvSpPr>
          <p:nvPr/>
        </p:nvSpPr>
        <p:spPr bwMode="auto">
          <a:xfrm flipV="1">
            <a:off x="736600" y="2133600"/>
            <a:ext cx="7562850" cy="9525"/>
          </a:xfrm>
          <a:prstGeom prst="line">
            <a:avLst/>
          </a:prstGeom>
          <a:noFill/>
          <a:ln w="28575">
            <a:solidFill>
              <a:schemeClr val="accent2"/>
            </a:solidFill>
            <a:round/>
            <a:headEnd/>
            <a:tailEnd/>
          </a:ln>
        </p:spPr>
        <p:txBody>
          <a:bodyPr wrap="none" anchor="ctr"/>
          <a:lstStyle/>
          <a:p>
            <a:endParaRPr lang="zh-CN" altLang="en-US"/>
          </a:p>
        </p:txBody>
      </p:sp>
      <p:sp>
        <p:nvSpPr>
          <p:cNvPr id="52234" name="Line 8"/>
          <p:cNvSpPr>
            <a:spLocks noChangeShapeType="1"/>
          </p:cNvSpPr>
          <p:nvPr/>
        </p:nvSpPr>
        <p:spPr bwMode="auto">
          <a:xfrm flipV="1">
            <a:off x="688975" y="2547938"/>
            <a:ext cx="7629525" cy="0"/>
          </a:xfrm>
          <a:prstGeom prst="line">
            <a:avLst/>
          </a:prstGeom>
          <a:noFill/>
          <a:ln w="12700">
            <a:solidFill>
              <a:schemeClr val="tx1"/>
            </a:solidFill>
            <a:round/>
            <a:headEnd/>
            <a:tailEnd/>
          </a:ln>
        </p:spPr>
        <p:txBody>
          <a:bodyPr wrap="none" anchor="ctr"/>
          <a:lstStyle/>
          <a:p>
            <a:endParaRPr lang="zh-CN" altLang="en-US"/>
          </a:p>
        </p:txBody>
      </p:sp>
      <p:sp>
        <p:nvSpPr>
          <p:cNvPr id="52235" name="Line 9"/>
          <p:cNvSpPr>
            <a:spLocks noChangeShapeType="1"/>
          </p:cNvSpPr>
          <p:nvPr/>
        </p:nvSpPr>
        <p:spPr bwMode="auto">
          <a:xfrm flipV="1">
            <a:off x="698500" y="2908300"/>
            <a:ext cx="7629525" cy="0"/>
          </a:xfrm>
          <a:prstGeom prst="line">
            <a:avLst/>
          </a:prstGeom>
          <a:noFill/>
          <a:ln w="12700">
            <a:solidFill>
              <a:schemeClr val="tx1"/>
            </a:solidFill>
            <a:round/>
            <a:headEnd/>
            <a:tailEnd/>
          </a:ln>
        </p:spPr>
        <p:txBody>
          <a:bodyPr wrap="none" anchor="ctr"/>
          <a:lstStyle/>
          <a:p>
            <a:endParaRPr lang="zh-CN" altLang="en-US"/>
          </a:p>
        </p:txBody>
      </p:sp>
      <p:sp>
        <p:nvSpPr>
          <p:cNvPr id="52236" name="Line 10"/>
          <p:cNvSpPr>
            <a:spLocks noChangeShapeType="1"/>
          </p:cNvSpPr>
          <p:nvPr/>
        </p:nvSpPr>
        <p:spPr bwMode="auto">
          <a:xfrm flipV="1">
            <a:off x="708025" y="3253203"/>
            <a:ext cx="7629525" cy="0"/>
          </a:xfrm>
          <a:prstGeom prst="line">
            <a:avLst/>
          </a:prstGeom>
          <a:noFill/>
          <a:ln w="12700">
            <a:solidFill>
              <a:schemeClr val="tx1"/>
            </a:solidFill>
            <a:round/>
            <a:headEnd/>
            <a:tailEnd/>
          </a:ln>
        </p:spPr>
        <p:txBody>
          <a:bodyPr wrap="none" anchor="ctr"/>
          <a:lstStyle/>
          <a:p>
            <a:endParaRPr lang="zh-CN" altLang="en-US"/>
          </a:p>
        </p:txBody>
      </p:sp>
      <p:sp>
        <p:nvSpPr>
          <p:cNvPr id="52237" name="Line 11"/>
          <p:cNvSpPr>
            <a:spLocks noChangeShapeType="1"/>
          </p:cNvSpPr>
          <p:nvPr/>
        </p:nvSpPr>
        <p:spPr bwMode="auto">
          <a:xfrm flipV="1">
            <a:off x="727075" y="4053295"/>
            <a:ext cx="7629525" cy="0"/>
          </a:xfrm>
          <a:prstGeom prst="line">
            <a:avLst/>
          </a:prstGeom>
          <a:noFill/>
          <a:ln w="12700">
            <a:solidFill>
              <a:schemeClr val="tx1"/>
            </a:solidFill>
            <a:round/>
            <a:headEnd/>
            <a:tailEnd/>
          </a:ln>
        </p:spPr>
        <p:txBody>
          <a:bodyPr wrap="none" anchor="ctr"/>
          <a:lstStyle/>
          <a:p>
            <a:endParaRPr lang="zh-CN" altLang="en-US"/>
          </a:p>
        </p:txBody>
      </p:sp>
      <p:sp>
        <p:nvSpPr>
          <p:cNvPr id="52238" name="Line 12"/>
          <p:cNvSpPr>
            <a:spLocks noChangeShapeType="1"/>
          </p:cNvSpPr>
          <p:nvPr/>
        </p:nvSpPr>
        <p:spPr bwMode="auto">
          <a:xfrm flipV="1">
            <a:off x="679450" y="4453345"/>
            <a:ext cx="7629525" cy="0"/>
          </a:xfrm>
          <a:prstGeom prst="line">
            <a:avLst/>
          </a:prstGeom>
          <a:noFill/>
          <a:ln w="12700">
            <a:solidFill>
              <a:schemeClr val="tx1"/>
            </a:solidFill>
            <a:round/>
            <a:headEnd/>
            <a:tailEnd/>
          </a:ln>
        </p:spPr>
        <p:txBody>
          <a:bodyPr wrap="none" anchor="ctr"/>
          <a:lstStyle/>
          <a:p>
            <a:endParaRPr lang="zh-CN" altLang="en-US"/>
          </a:p>
        </p:txBody>
      </p:sp>
      <p:sp>
        <p:nvSpPr>
          <p:cNvPr id="52239" name="Line 13"/>
          <p:cNvSpPr>
            <a:spLocks noChangeShapeType="1"/>
          </p:cNvSpPr>
          <p:nvPr/>
        </p:nvSpPr>
        <p:spPr bwMode="auto">
          <a:xfrm flipV="1">
            <a:off x="679450" y="4853395"/>
            <a:ext cx="7629525" cy="0"/>
          </a:xfrm>
          <a:prstGeom prst="line">
            <a:avLst/>
          </a:prstGeom>
          <a:noFill/>
          <a:ln w="12700">
            <a:solidFill>
              <a:schemeClr val="tx1"/>
            </a:solidFill>
            <a:round/>
            <a:headEnd/>
            <a:tailEnd/>
          </a:ln>
        </p:spPr>
        <p:txBody>
          <a:bodyPr wrap="none" anchor="ctr"/>
          <a:lstStyle/>
          <a:p>
            <a:endParaRPr lang="zh-CN" altLang="en-US"/>
          </a:p>
        </p:txBody>
      </p:sp>
      <p:sp>
        <p:nvSpPr>
          <p:cNvPr id="52240" name="Line 14"/>
          <p:cNvSpPr>
            <a:spLocks noChangeShapeType="1"/>
          </p:cNvSpPr>
          <p:nvPr/>
        </p:nvSpPr>
        <p:spPr bwMode="auto">
          <a:xfrm flipV="1">
            <a:off x="641350" y="5239158"/>
            <a:ext cx="7629525" cy="0"/>
          </a:xfrm>
          <a:prstGeom prst="line">
            <a:avLst/>
          </a:prstGeom>
          <a:noFill/>
          <a:ln w="12700">
            <a:solidFill>
              <a:schemeClr val="tx1"/>
            </a:solidFill>
            <a:round/>
            <a:headEnd/>
            <a:tailEnd/>
          </a:ln>
        </p:spPr>
        <p:txBody>
          <a:bodyPr wrap="none" anchor="ctr"/>
          <a:lstStyle/>
          <a:p>
            <a:endParaRPr lang="zh-CN" altLang="en-US"/>
          </a:p>
        </p:txBody>
      </p:sp>
      <p:sp>
        <p:nvSpPr>
          <p:cNvPr id="17" name="标题 1">
            <a:extLst>
              <a:ext uri="{FF2B5EF4-FFF2-40B4-BE49-F238E27FC236}">
                <a16:creationId xmlns:a16="http://schemas.microsoft.com/office/drawing/2014/main" id="{C1299613-37C9-4383-9456-19402DDA9889}"/>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2.2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传输层服务对应用层的支持</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Grp="1" noChangeArrowheads="1"/>
          </p:cNvSpPr>
          <p:nvPr>
            <p:ph type="title"/>
          </p:nvPr>
        </p:nvSpPr>
        <p:spPr>
          <a:xfrm>
            <a:off x="323850" y="609600"/>
            <a:ext cx="8496300" cy="947738"/>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Example of DNS Database</a:t>
            </a:r>
          </a:p>
        </p:txBody>
      </p:sp>
      <p:sp>
        <p:nvSpPr>
          <p:cNvPr id="174085" name="Rectangle 3"/>
          <p:cNvSpPr>
            <a:spLocks noGrp="1" noChangeArrowheads="1"/>
          </p:cNvSpPr>
          <p:nvPr>
            <p:ph type="body" idx="1"/>
          </p:nvPr>
        </p:nvSpPr>
        <p:spPr>
          <a:xfrm>
            <a:off x="685800" y="1700213"/>
            <a:ext cx="7772400" cy="4548187"/>
          </a:xfrm>
        </p:spPr>
        <p:txBody>
          <a:bodyPr/>
          <a:lstStyle/>
          <a:p>
            <a:pPr eaLnBrk="1" hangingPunct="1">
              <a:lnSpc>
                <a:spcPct val="90000"/>
              </a:lnSpc>
              <a:spcBef>
                <a:spcPct val="0"/>
              </a:spcBef>
              <a:buSzPct val="150000"/>
              <a:buFont typeface="Symbol" pitchFamily="18" charset="2"/>
              <a:buNone/>
            </a:pPr>
            <a:r>
              <a:rPr kumimoji="1" lang="en-US" altLang="zh-CN" sz="1800">
                <a:latin typeface="Arial" charset="0"/>
              </a:rPr>
              <a:t>cs.vu.nl.   	86400  	IN  SOA    star boss 							   (serial,refresh,retry,expire,ttl)</a:t>
            </a:r>
          </a:p>
          <a:p>
            <a:pPr eaLnBrk="1" hangingPunct="1">
              <a:lnSpc>
                <a:spcPct val="90000"/>
              </a:lnSpc>
              <a:spcBef>
                <a:spcPct val="0"/>
              </a:spcBef>
              <a:buSzPct val="150000"/>
              <a:buFont typeface="Symbol" pitchFamily="18" charset="2"/>
              <a:buNone/>
            </a:pPr>
            <a:r>
              <a:rPr kumimoji="1" lang="en-US" altLang="zh-CN" sz="1800">
                <a:latin typeface="Arial" charset="0"/>
              </a:rPr>
              <a:t>cs.vu.nl.  	86400  	IN  TXT     “A University”</a:t>
            </a:r>
          </a:p>
          <a:p>
            <a:pPr eaLnBrk="1" hangingPunct="1">
              <a:lnSpc>
                <a:spcPct val="90000"/>
              </a:lnSpc>
              <a:spcBef>
                <a:spcPct val="0"/>
              </a:spcBef>
              <a:buSzPct val="150000"/>
              <a:buFont typeface="Symbol" pitchFamily="18" charset="2"/>
              <a:buNone/>
            </a:pPr>
            <a:r>
              <a:rPr kumimoji="1" lang="en-US" altLang="zh-CN" sz="1800">
                <a:latin typeface="Arial" charset="0"/>
              </a:rPr>
              <a:t>cs.vu.nl.   	86400  	IN  MX      1 zephyer.cs.vu.nl.</a:t>
            </a:r>
          </a:p>
          <a:p>
            <a:pPr eaLnBrk="1" hangingPunct="1">
              <a:lnSpc>
                <a:spcPct val="90000"/>
              </a:lnSpc>
              <a:spcBef>
                <a:spcPct val="0"/>
              </a:spcBef>
              <a:buSzPct val="150000"/>
              <a:buFont typeface="Symbol" pitchFamily="18" charset="2"/>
              <a:buNone/>
            </a:pPr>
            <a:r>
              <a:rPr kumimoji="1" lang="en-US" altLang="zh-CN" sz="1800">
                <a:latin typeface="Arial" charset="0"/>
              </a:rPr>
              <a:t>cs.vu.nl.   	86400  	IN  MX      2 top.cs.vu.nl.</a:t>
            </a:r>
          </a:p>
          <a:p>
            <a:pPr eaLnBrk="1" hangingPunct="1">
              <a:lnSpc>
                <a:spcPct val="90000"/>
              </a:lnSpc>
              <a:spcBef>
                <a:spcPct val="0"/>
              </a:spcBef>
              <a:buSzPct val="150000"/>
              <a:buFont typeface="Symbol" pitchFamily="18" charset="2"/>
              <a:buNone/>
            </a:pPr>
            <a:endParaRPr kumimoji="1" lang="en-US" altLang="zh-CN" sz="1800">
              <a:latin typeface="Arial" charset="0"/>
            </a:endParaRPr>
          </a:p>
          <a:p>
            <a:pPr eaLnBrk="1" hangingPunct="1">
              <a:lnSpc>
                <a:spcPct val="90000"/>
              </a:lnSpc>
              <a:spcBef>
                <a:spcPct val="0"/>
              </a:spcBef>
              <a:buSzPct val="150000"/>
              <a:buFont typeface="Symbol" pitchFamily="18" charset="2"/>
              <a:buNone/>
            </a:pPr>
            <a:r>
              <a:rPr kumimoji="1" lang="en-US" altLang="zh-CN" sz="1800">
                <a:latin typeface="Arial" charset="0"/>
              </a:rPr>
              <a:t>flits.cs.vu.nl.	86400  	IN  HINFO     	Sun Unix</a:t>
            </a:r>
          </a:p>
          <a:p>
            <a:pPr eaLnBrk="1" hangingPunct="1">
              <a:lnSpc>
                <a:spcPct val="90000"/>
              </a:lnSpc>
              <a:spcBef>
                <a:spcPct val="0"/>
              </a:spcBef>
              <a:buSzPct val="150000"/>
              <a:buFont typeface="Symbol" pitchFamily="18" charset="2"/>
              <a:buNone/>
            </a:pPr>
            <a:r>
              <a:rPr kumimoji="1" lang="en-US" altLang="zh-CN" sz="1800">
                <a:latin typeface="Arial" charset="0"/>
              </a:rPr>
              <a:t>flits.cs.vu.nl.     	86400  	IN  A              	130.37.16.112</a:t>
            </a:r>
          </a:p>
          <a:p>
            <a:pPr eaLnBrk="1" hangingPunct="1">
              <a:lnSpc>
                <a:spcPct val="90000"/>
              </a:lnSpc>
              <a:spcBef>
                <a:spcPct val="0"/>
              </a:spcBef>
              <a:buSzPct val="150000"/>
              <a:buFont typeface="Symbol" pitchFamily="18" charset="2"/>
              <a:buNone/>
            </a:pPr>
            <a:r>
              <a:rPr kumimoji="1" lang="en-US" altLang="zh-CN" sz="1800">
                <a:latin typeface="Arial" charset="0"/>
              </a:rPr>
              <a:t>flits.cs.vu.nl.     	86400  	IN  MX           	1 flits.cs.vu.nl.</a:t>
            </a:r>
          </a:p>
          <a:p>
            <a:pPr eaLnBrk="1" hangingPunct="1">
              <a:lnSpc>
                <a:spcPct val="90000"/>
              </a:lnSpc>
              <a:spcBef>
                <a:spcPct val="0"/>
              </a:spcBef>
              <a:buSzPct val="150000"/>
              <a:buFont typeface="Symbol" pitchFamily="18" charset="2"/>
              <a:buNone/>
            </a:pPr>
            <a:r>
              <a:rPr kumimoji="1" lang="en-US" altLang="zh-CN" sz="1800">
                <a:latin typeface="Arial" charset="0"/>
              </a:rPr>
              <a:t>flits.cs.vu.nl.     	86400  	IN  MX           	2 zephyer.cs.vu.nl.</a:t>
            </a:r>
          </a:p>
          <a:p>
            <a:pPr eaLnBrk="1" hangingPunct="1">
              <a:lnSpc>
                <a:spcPct val="90000"/>
              </a:lnSpc>
              <a:spcBef>
                <a:spcPct val="0"/>
              </a:spcBef>
              <a:buSzPct val="150000"/>
              <a:buFont typeface="Symbol" pitchFamily="18" charset="2"/>
              <a:buNone/>
            </a:pPr>
            <a:r>
              <a:rPr kumimoji="1" lang="en-US" altLang="zh-CN" sz="1800">
                <a:latin typeface="Arial" charset="0"/>
              </a:rPr>
              <a:t>flits.cs.vu.nl.     	86400  	IN  MX           	3 top.cs.vu.nl.</a:t>
            </a:r>
          </a:p>
          <a:p>
            <a:pPr eaLnBrk="1" hangingPunct="1">
              <a:lnSpc>
                <a:spcPct val="90000"/>
              </a:lnSpc>
              <a:spcBef>
                <a:spcPct val="0"/>
              </a:spcBef>
              <a:buSzPct val="150000"/>
              <a:buFont typeface="Symbol" pitchFamily="18" charset="2"/>
              <a:buNone/>
            </a:pPr>
            <a:r>
              <a:rPr kumimoji="1" lang="en-US" altLang="zh-CN" sz="1800">
                <a:latin typeface="Arial" charset="0"/>
              </a:rPr>
              <a:t>www.cs.vu.nl.   	86400  	IN  CNAME   	top.cs.vu.nl.</a:t>
            </a:r>
          </a:p>
          <a:p>
            <a:pPr eaLnBrk="1" hangingPunct="1">
              <a:lnSpc>
                <a:spcPct val="90000"/>
              </a:lnSpc>
              <a:spcBef>
                <a:spcPct val="0"/>
              </a:spcBef>
              <a:buSzPct val="150000"/>
              <a:buFont typeface="Symbol" pitchFamily="18" charset="2"/>
              <a:buNone/>
            </a:pPr>
            <a:r>
              <a:rPr kumimoji="1" lang="en-US" altLang="zh-CN" sz="1800">
                <a:latin typeface="Arial" charset="0"/>
              </a:rPr>
              <a:t>ftp.cs.vu.nl.       	86400  	IN  CNAME   	zephyer.cs.vu.nl.</a:t>
            </a:r>
          </a:p>
          <a:p>
            <a:pPr eaLnBrk="1" hangingPunct="1">
              <a:lnSpc>
                <a:spcPct val="90000"/>
              </a:lnSpc>
              <a:spcBef>
                <a:spcPct val="0"/>
              </a:spcBef>
              <a:buSzPct val="150000"/>
              <a:buFont typeface="Symbol" pitchFamily="18" charset="2"/>
              <a:buNone/>
            </a:pPr>
            <a:endParaRPr kumimoji="1" lang="en-US" altLang="zh-CN" sz="1800">
              <a:latin typeface="Arial" charset="0"/>
            </a:endParaRPr>
          </a:p>
          <a:p>
            <a:pPr eaLnBrk="1" hangingPunct="1">
              <a:lnSpc>
                <a:spcPct val="90000"/>
              </a:lnSpc>
              <a:spcBef>
                <a:spcPct val="0"/>
              </a:spcBef>
              <a:buSzPct val="150000"/>
              <a:buFont typeface="Symbol" pitchFamily="18" charset="2"/>
              <a:buNone/>
            </a:pPr>
            <a:r>
              <a:rPr kumimoji="1" lang="en-US" altLang="zh-CN" sz="1800">
                <a:latin typeface="Arial" charset="0"/>
              </a:rPr>
              <a:t>zephyer   	86400  	IN  A           	130.37.56.201</a:t>
            </a:r>
          </a:p>
          <a:p>
            <a:pPr eaLnBrk="1" hangingPunct="1">
              <a:lnSpc>
                <a:spcPct val="90000"/>
              </a:lnSpc>
              <a:spcBef>
                <a:spcPct val="0"/>
              </a:spcBef>
              <a:buSzPct val="150000"/>
              <a:buFont typeface="Symbol" pitchFamily="18" charset="2"/>
              <a:buNone/>
            </a:pPr>
            <a:r>
              <a:rPr kumimoji="1" lang="en-US" altLang="zh-CN" sz="1800">
                <a:latin typeface="Arial" charset="0"/>
              </a:rPr>
              <a:t>                            	IN  HINFO   	               Sun Unix</a:t>
            </a:r>
          </a:p>
        </p:txBody>
      </p:sp>
      <p:sp>
        <p:nvSpPr>
          <p:cNvPr id="922628" name="Oval 4"/>
          <p:cNvSpPr>
            <a:spLocks noChangeArrowheads="1"/>
          </p:cNvSpPr>
          <p:nvPr/>
        </p:nvSpPr>
        <p:spPr bwMode="auto">
          <a:xfrm>
            <a:off x="1965325" y="3530600"/>
            <a:ext cx="215900" cy="215900"/>
          </a:xfrm>
          <a:prstGeom prst="ellipse">
            <a:avLst/>
          </a:prstGeom>
          <a:noFill/>
          <a:ln w="19050">
            <a:solidFill>
              <a:srgbClr val="FF0000"/>
            </a:solidFill>
            <a:round/>
            <a:headEnd/>
            <a:tailEnd/>
          </a:ln>
        </p:spPr>
        <p:txBody>
          <a:bodyPr wrap="none" anchor="ctr"/>
          <a:lstStyle/>
          <a:p>
            <a:endParaRPr lang="zh-CN" altLang="en-US"/>
          </a:p>
        </p:txBody>
      </p:sp>
      <p:sp>
        <p:nvSpPr>
          <p:cNvPr id="7" name="标题 1">
            <a:extLst>
              <a:ext uri="{FF2B5EF4-FFF2-40B4-BE49-F238E27FC236}">
                <a16:creationId xmlns:a16="http://schemas.microsoft.com/office/drawing/2014/main" id="{78AAD2FF-6785-4F90-AA0B-926C58EB1359}"/>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28"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Rectangle 2"/>
          <p:cNvSpPr>
            <a:spLocks noGrp="1" noChangeArrowheads="1"/>
          </p:cNvSpPr>
          <p:nvPr>
            <p:ph type="title"/>
          </p:nvPr>
        </p:nvSpPr>
        <p:spPr>
          <a:xfrm>
            <a:off x="323850" y="609600"/>
            <a:ext cx="8210550" cy="947738"/>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DNS Message Format</a:t>
            </a:r>
          </a:p>
        </p:txBody>
      </p:sp>
      <p:pic>
        <p:nvPicPr>
          <p:cNvPr id="175109" name="Picture 8"/>
          <p:cNvPicPr>
            <a:picLocks noChangeAspect="1" noChangeArrowheads="1"/>
          </p:cNvPicPr>
          <p:nvPr/>
        </p:nvPicPr>
        <p:blipFill>
          <a:blip r:embed="rId3"/>
          <a:srcRect/>
          <a:stretch>
            <a:fillRect/>
          </a:stretch>
        </p:blipFill>
        <p:spPr bwMode="auto">
          <a:xfrm>
            <a:off x="1123950" y="2276475"/>
            <a:ext cx="6761163" cy="3932238"/>
          </a:xfrm>
          <a:prstGeom prst="rect">
            <a:avLst/>
          </a:prstGeom>
          <a:noFill/>
          <a:ln w="9525">
            <a:noFill/>
            <a:miter lim="800000"/>
            <a:headEnd/>
            <a:tailEnd/>
          </a:ln>
        </p:spPr>
      </p:pic>
      <p:sp>
        <p:nvSpPr>
          <p:cNvPr id="175110" name="Rectangle 9"/>
          <p:cNvSpPr>
            <a:spLocks noGrp="1" noChangeArrowheads="1"/>
          </p:cNvSpPr>
          <p:nvPr>
            <p:ph type="body" sz="half" idx="1"/>
          </p:nvPr>
        </p:nvSpPr>
        <p:spPr>
          <a:xfrm>
            <a:off x="395288" y="1487488"/>
            <a:ext cx="8424862" cy="862012"/>
          </a:xfrm>
          <a:noFill/>
        </p:spPr>
        <p:txBody>
          <a:bodyPr/>
          <a:lstStyle/>
          <a:p>
            <a:pPr marL="0" indent="0">
              <a:buFontTx/>
              <a:buNone/>
            </a:pPr>
            <a:r>
              <a:rPr lang="en-US" altLang="zh-CN" sz="2400" u="sng">
                <a:solidFill>
                  <a:srgbClr val="000099"/>
                </a:solidFill>
                <a:latin typeface="Arial" charset="0"/>
              </a:rPr>
              <a:t>DNS protocol :</a:t>
            </a:r>
            <a:r>
              <a:rPr lang="en-US" altLang="zh-CN" sz="2400">
                <a:latin typeface="Arial" charset="0"/>
              </a:rPr>
              <a:t> </a:t>
            </a:r>
            <a:r>
              <a:rPr lang="en-US" altLang="zh-CN" sz="2400" i="1">
                <a:solidFill>
                  <a:srgbClr val="FF0000"/>
                </a:solidFill>
                <a:latin typeface="Arial" charset="0"/>
              </a:rPr>
              <a:t>query</a:t>
            </a:r>
            <a:r>
              <a:rPr lang="en-US" altLang="zh-CN" sz="2400">
                <a:solidFill>
                  <a:srgbClr val="FF0000"/>
                </a:solidFill>
                <a:latin typeface="Arial" charset="0"/>
              </a:rPr>
              <a:t> </a:t>
            </a:r>
            <a:r>
              <a:rPr lang="en-US" altLang="zh-CN" sz="2400">
                <a:latin typeface="Arial" charset="0"/>
              </a:rPr>
              <a:t>and </a:t>
            </a:r>
            <a:r>
              <a:rPr lang="en-US" altLang="zh-CN" sz="2400" i="1">
                <a:solidFill>
                  <a:srgbClr val="FF0000"/>
                </a:solidFill>
                <a:latin typeface="Arial" charset="0"/>
              </a:rPr>
              <a:t>reply</a:t>
            </a:r>
            <a:r>
              <a:rPr lang="en-US" altLang="zh-CN" sz="2400">
                <a:solidFill>
                  <a:srgbClr val="FF0000"/>
                </a:solidFill>
                <a:latin typeface="Arial" charset="0"/>
              </a:rPr>
              <a:t> </a:t>
            </a:r>
            <a:r>
              <a:rPr lang="en-US" altLang="zh-CN" sz="2400">
                <a:latin typeface="Arial" charset="0"/>
              </a:rPr>
              <a:t>messages, both with same </a:t>
            </a:r>
            <a:r>
              <a:rPr lang="en-US" altLang="zh-CN" sz="2400" i="1">
                <a:solidFill>
                  <a:srgbClr val="FF0000"/>
                </a:solidFill>
                <a:latin typeface="Arial" charset="0"/>
              </a:rPr>
              <a:t>message format</a:t>
            </a:r>
          </a:p>
        </p:txBody>
      </p:sp>
      <p:sp>
        <p:nvSpPr>
          <p:cNvPr id="7" name="标题 1">
            <a:extLst>
              <a:ext uri="{FF2B5EF4-FFF2-40B4-BE49-F238E27FC236}">
                <a16:creationId xmlns:a16="http://schemas.microsoft.com/office/drawing/2014/main" id="{3A271D75-D003-409A-A218-8F29181ABDBE}"/>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Rectangle 2"/>
          <p:cNvSpPr>
            <a:spLocks noGrp="1" noChangeArrowheads="1"/>
          </p:cNvSpPr>
          <p:nvPr>
            <p:ph type="title"/>
          </p:nvPr>
        </p:nvSpPr>
        <p:spPr>
          <a:xfrm>
            <a:off x="323850" y="609600"/>
            <a:ext cx="8210550" cy="947738"/>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Message Format (Cont.)</a:t>
            </a:r>
          </a:p>
        </p:txBody>
      </p:sp>
      <p:pic>
        <p:nvPicPr>
          <p:cNvPr id="176133" name="Picture 4"/>
          <p:cNvPicPr>
            <a:picLocks noChangeAspect="1" noChangeArrowheads="1"/>
          </p:cNvPicPr>
          <p:nvPr/>
        </p:nvPicPr>
        <p:blipFill>
          <a:blip r:embed="rId3"/>
          <a:srcRect/>
          <a:stretch>
            <a:fillRect/>
          </a:stretch>
        </p:blipFill>
        <p:spPr bwMode="auto">
          <a:xfrm>
            <a:off x="1371600" y="1524000"/>
            <a:ext cx="6019800" cy="4776788"/>
          </a:xfrm>
          <a:prstGeom prst="rect">
            <a:avLst/>
          </a:prstGeom>
          <a:noFill/>
          <a:ln w="9525">
            <a:noFill/>
            <a:miter lim="800000"/>
            <a:headEnd/>
            <a:tailEnd/>
          </a:ln>
        </p:spPr>
      </p:pic>
      <p:sp>
        <p:nvSpPr>
          <p:cNvPr id="6" name="标题 1">
            <a:extLst>
              <a:ext uri="{FF2B5EF4-FFF2-40B4-BE49-F238E27FC236}">
                <a16:creationId xmlns:a16="http://schemas.microsoft.com/office/drawing/2014/main" id="{122C1906-2818-4FD0-AB83-A4E091B23DAD}"/>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434" name="Rectangle 2"/>
          <p:cNvSpPr>
            <a:spLocks noGrp="1" noChangeArrowheads="1"/>
          </p:cNvSpPr>
          <p:nvPr>
            <p:ph type="title"/>
          </p:nvPr>
        </p:nvSpPr>
        <p:spPr>
          <a:xfrm>
            <a:off x="323850" y="609600"/>
            <a:ext cx="8210550" cy="874713"/>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Message Format (Cont.)</a:t>
            </a:r>
          </a:p>
        </p:txBody>
      </p:sp>
      <p:sp>
        <p:nvSpPr>
          <p:cNvPr id="177157" name="Rectangle 3"/>
          <p:cNvSpPr>
            <a:spLocks noGrp="1" noChangeArrowheads="1"/>
          </p:cNvSpPr>
          <p:nvPr>
            <p:ph type="body" idx="1"/>
          </p:nvPr>
        </p:nvSpPr>
        <p:spPr>
          <a:xfrm>
            <a:off x="395288" y="1557338"/>
            <a:ext cx="8353425" cy="4751387"/>
          </a:xfrm>
          <a:noFill/>
        </p:spPr>
        <p:txBody>
          <a:bodyPr/>
          <a:lstStyle/>
          <a:p>
            <a:pPr>
              <a:lnSpc>
                <a:spcPct val="110000"/>
              </a:lnSpc>
              <a:spcBef>
                <a:spcPct val="50000"/>
              </a:spcBef>
            </a:pPr>
            <a:r>
              <a:rPr lang="en-US" altLang="zh-CN" sz="2400">
                <a:solidFill>
                  <a:srgbClr val="000099"/>
                </a:solidFill>
                <a:latin typeface="Arial" charset="0"/>
              </a:rPr>
              <a:t>Question:</a:t>
            </a:r>
            <a:r>
              <a:rPr lang="en-US" altLang="zh-CN" sz="2400">
                <a:latin typeface="Arial" charset="0"/>
              </a:rPr>
              <a:t> Carries the query name and other query parameters. </a:t>
            </a:r>
          </a:p>
          <a:p>
            <a:pPr>
              <a:lnSpc>
                <a:spcPct val="110000"/>
              </a:lnSpc>
              <a:spcBef>
                <a:spcPct val="50000"/>
              </a:spcBef>
            </a:pPr>
            <a:r>
              <a:rPr lang="en-US" altLang="zh-CN" sz="2400">
                <a:solidFill>
                  <a:srgbClr val="000099"/>
                </a:solidFill>
                <a:latin typeface="Arial" charset="0"/>
              </a:rPr>
              <a:t>Answer:</a:t>
            </a:r>
            <a:r>
              <a:rPr lang="en-US" altLang="zh-CN" sz="2400">
                <a:latin typeface="Arial" charset="0"/>
              </a:rPr>
              <a:t> Carries RRs which directly answer the query. </a:t>
            </a:r>
          </a:p>
          <a:p>
            <a:pPr>
              <a:lnSpc>
                <a:spcPct val="110000"/>
              </a:lnSpc>
              <a:spcBef>
                <a:spcPct val="50000"/>
              </a:spcBef>
            </a:pPr>
            <a:r>
              <a:rPr lang="en-US" altLang="zh-CN" sz="2400">
                <a:solidFill>
                  <a:srgbClr val="000099"/>
                </a:solidFill>
                <a:latin typeface="Arial" charset="0"/>
              </a:rPr>
              <a:t>Authority:</a:t>
            </a:r>
            <a:r>
              <a:rPr lang="en-US" altLang="zh-CN" sz="2400">
                <a:latin typeface="Arial" charset="0"/>
              </a:rPr>
              <a:t> Carries RRs which describe other authoritative servers. May optionally carry the SOA RR for the authoritative data in the answer section. </a:t>
            </a:r>
          </a:p>
          <a:p>
            <a:pPr>
              <a:lnSpc>
                <a:spcPct val="110000"/>
              </a:lnSpc>
              <a:spcBef>
                <a:spcPct val="50000"/>
              </a:spcBef>
            </a:pPr>
            <a:r>
              <a:rPr lang="en-US" altLang="zh-CN" sz="2400">
                <a:solidFill>
                  <a:srgbClr val="000099"/>
                </a:solidFill>
                <a:latin typeface="Arial" charset="0"/>
              </a:rPr>
              <a:t>Additional:</a:t>
            </a:r>
            <a:r>
              <a:rPr lang="en-US" altLang="zh-CN" sz="2400">
                <a:latin typeface="Arial" charset="0"/>
              </a:rPr>
              <a:t> Carries RRs which may be helpful in using the RRs in the other sections. </a:t>
            </a:r>
          </a:p>
        </p:txBody>
      </p:sp>
      <p:sp>
        <p:nvSpPr>
          <p:cNvPr id="6" name="标题 1">
            <a:extLst>
              <a:ext uri="{FF2B5EF4-FFF2-40B4-BE49-F238E27FC236}">
                <a16:creationId xmlns:a16="http://schemas.microsoft.com/office/drawing/2014/main" id="{60433341-D34D-4FF1-9DB6-58C96EDB5EBD}"/>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4" name="Rectangle 2"/>
          <p:cNvSpPr>
            <a:spLocks noGrp="1" noChangeArrowheads="1"/>
          </p:cNvSpPr>
          <p:nvPr>
            <p:ph type="title"/>
          </p:nvPr>
        </p:nvSpPr>
        <p:spPr>
          <a:xfrm>
            <a:off x="323850" y="609600"/>
            <a:ext cx="8210550" cy="720035"/>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Message Format (Cont.)</a:t>
            </a:r>
          </a:p>
        </p:txBody>
      </p:sp>
      <p:pic>
        <p:nvPicPr>
          <p:cNvPr id="178181" name="Picture 4"/>
          <p:cNvPicPr>
            <a:picLocks noChangeAspect="1" noChangeArrowheads="1"/>
          </p:cNvPicPr>
          <p:nvPr/>
        </p:nvPicPr>
        <p:blipFill>
          <a:blip r:embed="rId3"/>
          <a:srcRect/>
          <a:stretch>
            <a:fillRect/>
          </a:stretch>
        </p:blipFill>
        <p:spPr bwMode="auto">
          <a:xfrm>
            <a:off x="1220788" y="1557338"/>
            <a:ext cx="7743825" cy="1428750"/>
          </a:xfrm>
          <a:prstGeom prst="rect">
            <a:avLst/>
          </a:prstGeom>
          <a:noFill/>
          <a:ln w="9525">
            <a:noFill/>
            <a:miter lim="800000"/>
            <a:headEnd/>
            <a:tailEnd/>
          </a:ln>
        </p:spPr>
      </p:pic>
      <p:pic>
        <p:nvPicPr>
          <p:cNvPr id="178182" name="Picture 6"/>
          <p:cNvPicPr>
            <a:picLocks noChangeAspect="1" noChangeArrowheads="1"/>
          </p:cNvPicPr>
          <p:nvPr/>
        </p:nvPicPr>
        <p:blipFill>
          <a:blip r:embed="rId4"/>
          <a:srcRect/>
          <a:stretch>
            <a:fillRect/>
          </a:stretch>
        </p:blipFill>
        <p:spPr bwMode="auto">
          <a:xfrm>
            <a:off x="1220788" y="3141663"/>
            <a:ext cx="7743825" cy="2962275"/>
          </a:xfrm>
          <a:prstGeom prst="rect">
            <a:avLst/>
          </a:prstGeom>
          <a:noFill/>
          <a:ln w="9525">
            <a:noFill/>
            <a:miter lim="800000"/>
            <a:headEnd/>
            <a:tailEnd/>
          </a:ln>
        </p:spPr>
      </p:pic>
      <p:sp>
        <p:nvSpPr>
          <p:cNvPr id="178183" name="Text Box 8"/>
          <p:cNvSpPr txBox="1">
            <a:spLocks noChangeArrowheads="1"/>
          </p:cNvSpPr>
          <p:nvPr/>
        </p:nvSpPr>
        <p:spPr bwMode="auto">
          <a:xfrm>
            <a:off x="0" y="2205038"/>
            <a:ext cx="1187450" cy="396875"/>
          </a:xfrm>
          <a:prstGeom prst="rect">
            <a:avLst/>
          </a:prstGeom>
          <a:noFill/>
          <a:ln w="9525">
            <a:noFill/>
            <a:miter lim="800000"/>
            <a:headEnd/>
            <a:tailEnd/>
          </a:ln>
        </p:spPr>
        <p:txBody>
          <a:bodyPr>
            <a:spAutoFit/>
          </a:bodyPr>
          <a:lstStyle/>
          <a:p>
            <a:pPr marL="342900" indent="-342900">
              <a:lnSpc>
                <a:spcPct val="100000"/>
              </a:lnSpc>
              <a:spcBef>
                <a:spcPct val="0"/>
              </a:spcBef>
              <a:buFont typeface="Symbol" pitchFamily="18" charset="2"/>
              <a:buNone/>
            </a:pPr>
            <a:r>
              <a:rPr lang="en-US" altLang="zh-CN" sz="2000">
                <a:solidFill>
                  <a:srgbClr val="FF0000"/>
                </a:solidFill>
                <a:latin typeface="Arial" panose="020B0604020202020204" pitchFamily="34" charset="0"/>
                <a:cs typeface="Arial" panose="020B0604020202020204" pitchFamily="34" charset="0"/>
              </a:rPr>
              <a:t>question</a:t>
            </a:r>
            <a:endParaRPr lang="en-US" altLang="zh-CN" sz="2000">
              <a:solidFill>
                <a:srgbClr val="000099"/>
              </a:solidFill>
              <a:latin typeface="Arial" panose="020B0604020202020204" pitchFamily="34" charset="0"/>
              <a:cs typeface="Arial" panose="020B0604020202020204" pitchFamily="34" charset="0"/>
            </a:endParaRPr>
          </a:p>
        </p:txBody>
      </p:sp>
      <p:sp>
        <p:nvSpPr>
          <p:cNvPr id="178184" name="Text Box 9"/>
          <p:cNvSpPr txBox="1">
            <a:spLocks noChangeArrowheads="1"/>
          </p:cNvSpPr>
          <p:nvPr/>
        </p:nvSpPr>
        <p:spPr bwMode="auto">
          <a:xfrm>
            <a:off x="-79375" y="4365625"/>
            <a:ext cx="1411288" cy="1015663"/>
          </a:xfrm>
          <a:prstGeom prst="rect">
            <a:avLst/>
          </a:prstGeom>
          <a:noFill/>
          <a:ln w="9525">
            <a:noFill/>
            <a:miter lim="800000"/>
            <a:headEnd/>
            <a:tailEnd/>
          </a:ln>
        </p:spPr>
        <p:txBody>
          <a:bodyPr>
            <a:spAutoFit/>
          </a:bodyPr>
          <a:lstStyle/>
          <a:p>
            <a:pPr>
              <a:buFont typeface="Symbol" pitchFamily="18" charset="2"/>
              <a:buNone/>
            </a:pPr>
            <a:r>
              <a:rPr lang="en-US" altLang="zh-CN" sz="2000">
                <a:solidFill>
                  <a:srgbClr val="FF0000"/>
                </a:solidFill>
                <a:latin typeface="Arial" panose="020B0604020202020204" pitchFamily="34" charset="0"/>
                <a:cs typeface="Arial" panose="020B0604020202020204" pitchFamily="34" charset="0"/>
              </a:rPr>
              <a:t>answer</a:t>
            </a:r>
          </a:p>
          <a:p>
            <a:pPr>
              <a:buFont typeface="Symbol" pitchFamily="18" charset="2"/>
              <a:buNone/>
            </a:pPr>
            <a:r>
              <a:rPr lang="en-US" altLang="zh-CN" sz="2000">
                <a:solidFill>
                  <a:srgbClr val="FF0000"/>
                </a:solidFill>
                <a:latin typeface="Arial" panose="020B0604020202020204" pitchFamily="34" charset="0"/>
                <a:cs typeface="Arial" panose="020B0604020202020204" pitchFamily="34" charset="0"/>
              </a:rPr>
              <a:t>authority </a:t>
            </a:r>
          </a:p>
          <a:p>
            <a:pPr>
              <a:buFont typeface="Symbol" pitchFamily="18" charset="2"/>
              <a:buNone/>
            </a:pPr>
            <a:r>
              <a:rPr lang="en-US" altLang="zh-CN" sz="2000">
                <a:solidFill>
                  <a:srgbClr val="FF0000"/>
                </a:solidFill>
                <a:latin typeface="Arial" panose="020B0604020202020204" pitchFamily="34" charset="0"/>
                <a:cs typeface="Arial" panose="020B0604020202020204" pitchFamily="34" charset="0"/>
              </a:rPr>
              <a:t>additional</a:t>
            </a:r>
            <a:endParaRPr lang="en-US" altLang="zh-CN" sz="2000">
              <a:solidFill>
                <a:srgbClr val="000099"/>
              </a:solidFill>
              <a:latin typeface="Arial" panose="020B0604020202020204" pitchFamily="34" charset="0"/>
              <a:cs typeface="Arial" panose="020B0604020202020204" pitchFamily="34" charset="0"/>
            </a:endParaRPr>
          </a:p>
        </p:txBody>
      </p:sp>
      <p:sp>
        <p:nvSpPr>
          <p:cNvPr id="9" name="标题 1">
            <a:extLst>
              <a:ext uri="{FF2B5EF4-FFF2-40B4-BE49-F238E27FC236}">
                <a16:creationId xmlns:a16="http://schemas.microsoft.com/office/drawing/2014/main" id="{8662FA43-2C22-4E33-AA66-57537DC91710}"/>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p:cNvSpPr>
            <a:spLocks noGrp="1" noChangeArrowheads="1"/>
          </p:cNvSpPr>
          <p:nvPr>
            <p:ph type="title"/>
          </p:nvPr>
        </p:nvSpPr>
        <p:spPr>
          <a:xfrm>
            <a:off x="323850" y="609600"/>
            <a:ext cx="8210550" cy="683763"/>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Compressed Name Format</a:t>
            </a:r>
          </a:p>
        </p:txBody>
      </p:sp>
      <p:sp>
        <p:nvSpPr>
          <p:cNvPr id="179205" name="Rectangle 3"/>
          <p:cNvSpPr>
            <a:spLocks noGrp="1" noChangeArrowheads="1"/>
          </p:cNvSpPr>
          <p:nvPr>
            <p:ph type="body" idx="1"/>
          </p:nvPr>
        </p:nvSpPr>
        <p:spPr>
          <a:xfrm>
            <a:off x="395288" y="1412875"/>
            <a:ext cx="8353425" cy="4895850"/>
          </a:xfrm>
          <a:noFill/>
        </p:spPr>
        <p:txBody>
          <a:bodyPr/>
          <a:lstStyle/>
          <a:p>
            <a:pPr>
              <a:spcBef>
                <a:spcPct val="15000"/>
              </a:spcBef>
            </a:pPr>
            <a:r>
              <a:rPr lang="en-US" altLang="zh-CN" dirty="0">
                <a:latin typeface="Arial" charset="0"/>
              </a:rPr>
              <a:t>Domain name representation in message</a:t>
            </a:r>
          </a:p>
          <a:p>
            <a:pPr marL="854075" lvl="1" indent="-396875">
              <a:spcBef>
                <a:spcPct val="15000"/>
              </a:spcBef>
            </a:pPr>
            <a:r>
              <a:rPr lang="en-US" altLang="zh-CN" dirty="0">
                <a:latin typeface="Arial" charset="0"/>
              </a:rPr>
              <a:t>each segment: first octet specifies length (</a:t>
            </a:r>
            <a:r>
              <a:rPr lang="en-US" altLang="zh-CN" i="1" dirty="0">
                <a:latin typeface="Arial" charset="0"/>
              </a:rPr>
              <a:t>n</a:t>
            </a:r>
            <a:r>
              <a:rPr lang="en-US" altLang="zh-CN" dirty="0">
                <a:latin typeface="Arial" charset="0"/>
              </a:rPr>
              <a:t>), following </a:t>
            </a:r>
            <a:r>
              <a:rPr lang="en-US" altLang="zh-CN" i="1" dirty="0">
                <a:latin typeface="Arial" charset="0"/>
              </a:rPr>
              <a:t>n</a:t>
            </a:r>
            <a:r>
              <a:rPr lang="en-US" altLang="zh-CN" dirty="0">
                <a:latin typeface="Arial" charset="0"/>
              </a:rPr>
              <a:t> octets </a:t>
            </a:r>
            <a:r>
              <a:rPr lang="en-US" altLang="zh-CN" dirty="0">
                <a:solidFill>
                  <a:srgbClr val="000099"/>
                </a:solidFill>
                <a:latin typeface="Arial" charset="0"/>
              </a:rPr>
              <a:t>(00xxxxxx)</a:t>
            </a:r>
          </a:p>
          <a:p>
            <a:pPr marL="854075" lvl="1" indent="-396875">
              <a:spcBef>
                <a:spcPct val="15000"/>
              </a:spcBef>
            </a:pPr>
            <a:r>
              <a:rPr lang="en-US" altLang="zh-CN" dirty="0">
                <a:latin typeface="Arial" charset="0"/>
              </a:rPr>
              <a:t>Length octet containing </a:t>
            </a:r>
            <a:r>
              <a:rPr lang="en-US" altLang="zh-CN" dirty="0">
                <a:solidFill>
                  <a:srgbClr val="C00000"/>
                </a:solidFill>
                <a:latin typeface="Arial" charset="0"/>
              </a:rPr>
              <a:t>zero</a:t>
            </a:r>
            <a:r>
              <a:rPr lang="en-US" altLang="zh-CN" dirty="0">
                <a:latin typeface="Arial" charset="0"/>
              </a:rPr>
              <a:t> marks the end of name</a:t>
            </a:r>
          </a:p>
          <a:p>
            <a:pPr>
              <a:spcBef>
                <a:spcPct val="15000"/>
              </a:spcBef>
            </a:pPr>
            <a:r>
              <a:rPr lang="en-US" altLang="zh-CN" dirty="0">
                <a:latin typeface="Arial" charset="0"/>
              </a:rPr>
              <a:t>Compress format</a:t>
            </a:r>
          </a:p>
          <a:p>
            <a:pPr marL="854075" lvl="1" indent="-396875">
              <a:spcBef>
                <a:spcPct val="15000"/>
              </a:spcBef>
            </a:pPr>
            <a:r>
              <a:rPr lang="en-US" altLang="zh-CN" dirty="0">
                <a:latin typeface="Arial" charset="0"/>
              </a:rPr>
              <a:t>Suffixes of domain usually overlap in multiple </a:t>
            </a:r>
          </a:p>
          <a:p>
            <a:pPr marL="854075" lvl="1" indent="-396875">
              <a:spcBef>
                <a:spcPct val="15000"/>
              </a:spcBef>
            </a:pPr>
            <a:r>
              <a:rPr lang="en-US" altLang="zh-CN" dirty="0">
                <a:latin typeface="Arial" charset="0"/>
              </a:rPr>
              <a:t>Name server store only one copy of each domain name</a:t>
            </a:r>
          </a:p>
          <a:p>
            <a:pPr marL="854075" lvl="1" indent="-396875">
              <a:spcBef>
                <a:spcPct val="15000"/>
              </a:spcBef>
            </a:pPr>
            <a:r>
              <a:rPr lang="en-US" altLang="zh-CN" dirty="0">
                <a:latin typeface="Arial" charset="0"/>
              </a:rPr>
              <a:t>Pointer</a:t>
            </a:r>
          </a:p>
          <a:p>
            <a:pPr marL="1268413" lvl="2">
              <a:spcBef>
                <a:spcPct val="15000"/>
              </a:spcBef>
              <a:buFontTx/>
              <a:buChar char="–"/>
            </a:pPr>
            <a:r>
              <a:rPr lang="en-US" altLang="zh-CN" dirty="0">
                <a:latin typeface="Arial" charset="0"/>
              </a:rPr>
              <a:t>top two bits of segment count field is 1s, next 14 bits is pointer </a:t>
            </a:r>
            <a:r>
              <a:rPr lang="en-US" altLang="zh-CN" dirty="0">
                <a:solidFill>
                  <a:srgbClr val="000099"/>
                </a:solidFill>
                <a:latin typeface="Arial" charset="0"/>
              </a:rPr>
              <a:t>(11xxxxxxxxxxxxxx)</a:t>
            </a:r>
          </a:p>
        </p:txBody>
      </p:sp>
      <p:sp>
        <p:nvSpPr>
          <p:cNvPr id="6" name="标题 1">
            <a:extLst>
              <a:ext uri="{FF2B5EF4-FFF2-40B4-BE49-F238E27FC236}">
                <a16:creationId xmlns:a16="http://schemas.microsoft.com/office/drawing/2014/main" id="{6E77A4EB-02D4-42AE-9BED-2B8879A6EB1D}"/>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8530" name="Rectangle 2"/>
          <p:cNvSpPr>
            <a:spLocks noGrp="1" noChangeArrowheads="1"/>
          </p:cNvSpPr>
          <p:nvPr>
            <p:ph type="title"/>
          </p:nvPr>
        </p:nvSpPr>
        <p:spPr>
          <a:xfrm>
            <a:off x="323850" y="609600"/>
            <a:ext cx="8210550" cy="690563"/>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Compressed Name Format: example</a:t>
            </a:r>
          </a:p>
        </p:txBody>
      </p:sp>
      <p:sp>
        <p:nvSpPr>
          <p:cNvPr id="180229" name="Rectangle 3"/>
          <p:cNvSpPr>
            <a:spLocks noGrp="1" noChangeArrowheads="1"/>
          </p:cNvSpPr>
          <p:nvPr>
            <p:ph type="body" idx="1"/>
          </p:nvPr>
        </p:nvSpPr>
        <p:spPr>
          <a:xfrm>
            <a:off x="395288" y="1412875"/>
            <a:ext cx="8353425" cy="1655763"/>
          </a:xfrm>
          <a:noFill/>
        </p:spPr>
        <p:txBody>
          <a:bodyPr/>
          <a:lstStyle/>
          <a:p>
            <a:r>
              <a:rPr lang="en-US" altLang="zh-CN" sz="2400">
                <a:latin typeface="Arial" charset="0"/>
              </a:rPr>
              <a:t>A datagram might need to use the domain names </a:t>
            </a:r>
            <a:r>
              <a:rPr lang="en-US" altLang="zh-CN" sz="2400">
                <a:solidFill>
                  <a:srgbClr val="FF0000"/>
                </a:solidFill>
                <a:latin typeface="Arial" charset="0"/>
              </a:rPr>
              <a:t>F.ISI.ARPA</a:t>
            </a:r>
            <a:r>
              <a:rPr lang="en-US" altLang="zh-CN" sz="2400">
                <a:latin typeface="Arial" charset="0"/>
              </a:rPr>
              <a:t>, </a:t>
            </a:r>
            <a:r>
              <a:rPr lang="en-US" altLang="zh-CN" sz="2400">
                <a:solidFill>
                  <a:srgbClr val="000099"/>
                </a:solidFill>
                <a:latin typeface="Arial" charset="0"/>
              </a:rPr>
              <a:t>FOO.F.ISI.ARPA</a:t>
            </a:r>
            <a:r>
              <a:rPr lang="en-US" altLang="zh-CN" sz="2400">
                <a:latin typeface="Arial" charset="0"/>
              </a:rPr>
              <a:t>, </a:t>
            </a:r>
            <a:r>
              <a:rPr lang="en-US" altLang="zh-CN" sz="2400">
                <a:solidFill>
                  <a:srgbClr val="663300"/>
                </a:solidFill>
                <a:latin typeface="Arial" charset="0"/>
              </a:rPr>
              <a:t>ARPA</a:t>
            </a:r>
            <a:r>
              <a:rPr lang="en-US" altLang="zh-CN" sz="2400">
                <a:latin typeface="Arial" charset="0"/>
              </a:rPr>
              <a:t>, and the root.  Ignoring the other fields of the message, these domain names might be represented as:</a:t>
            </a:r>
          </a:p>
        </p:txBody>
      </p:sp>
      <p:sp>
        <p:nvSpPr>
          <p:cNvPr id="180230" name="Text Box 5"/>
          <p:cNvSpPr txBox="1">
            <a:spLocks noChangeArrowheads="1"/>
          </p:cNvSpPr>
          <p:nvPr/>
        </p:nvSpPr>
        <p:spPr bwMode="auto">
          <a:xfrm>
            <a:off x="827088" y="3181350"/>
            <a:ext cx="1584325" cy="376238"/>
          </a:xfrm>
          <a:prstGeom prst="rect">
            <a:avLst/>
          </a:prstGeom>
          <a:solidFill>
            <a:srgbClr val="99CCFF"/>
          </a:solidFill>
          <a:ln w="9525">
            <a:solidFill>
              <a:schemeClr val="tx1"/>
            </a:solid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1</a:t>
            </a:r>
          </a:p>
        </p:txBody>
      </p:sp>
      <p:sp>
        <p:nvSpPr>
          <p:cNvPr id="180231" name="Text Box 6"/>
          <p:cNvSpPr txBox="1">
            <a:spLocks noChangeArrowheads="1"/>
          </p:cNvSpPr>
          <p:nvPr/>
        </p:nvSpPr>
        <p:spPr bwMode="auto">
          <a:xfrm>
            <a:off x="287338" y="3181350"/>
            <a:ext cx="539750" cy="366713"/>
          </a:xfrm>
          <a:prstGeom prst="rect">
            <a:avLst/>
          </a:prstGeom>
          <a:noFill/>
          <a:ln w="9525">
            <a:no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20</a:t>
            </a:r>
          </a:p>
        </p:txBody>
      </p:sp>
      <p:sp>
        <p:nvSpPr>
          <p:cNvPr id="180232" name="Text Box 7"/>
          <p:cNvSpPr txBox="1">
            <a:spLocks noChangeArrowheads="1"/>
          </p:cNvSpPr>
          <p:nvPr/>
        </p:nvSpPr>
        <p:spPr bwMode="auto">
          <a:xfrm>
            <a:off x="2411413" y="3181350"/>
            <a:ext cx="1584325" cy="376238"/>
          </a:xfrm>
          <a:prstGeom prst="rect">
            <a:avLst/>
          </a:prstGeom>
          <a:solidFill>
            <a:srgbClr val="99CCFF"/>
          </a:solidFill>
          <a:ln w="9525">
            <a:solidFill>
              <a:schemeClr val="tx1"/>
            </a:solid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F</a:t>
            </a:r>
          </a:p>
        </p:txBody>
      </p:sp>
      <p:sp>
        <p:nvSpPr>
          <p:cNvPr id="180233" name="Text Box 8"/>
          <p:cNvSpPr txBox="1">
            <a:spLocks noChangeArrowheads="1"/>
          </p:cNvSpPr>
          <p:nvPr/>
        </p:nvSpPr>
        <p:spPr bwMode="auto">
          <a:xfrm>
            <a:off x="827088" y="3556000"/>
            <a:ext cx="1584325" cy="376238"/>
          </a:xfrm>
          <a:prstGeom prst="rect">
            <a:avLst/>
          </a:prstGeom>
          <a:solidFill>
            <a:srgbClr val="99CCFF"/>
          </a:solidFill>
          <a:ln w="9525">
            <a:solidFill>
              <a:schemeClr val="tx1"/>
            </a:solid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3</a:t>
            </a:r>
          </a:p>
        </p:txBody>
      </p:sp>
      <p:sp>
        <p:nvSpPr>
          <p:cNvPr id="180234" name="Text Box 9"/>
          <p:cNvSpPr txBox="1">
            <a:spLocks noChangeArrowheads="1"/>
          </p:cNvSpPr>
          <p:nvPr/>
        </p:nvSpPr>
        <p:spPr bwMode="auto">
          <a:xfrm>
            <a:off x="287338" y="3541713"/>
            <a:ext cx="539750" cy="366712"/>
          </a:xfrm>
          <a:prstGeom prst="rect">
            <a:avLst/>
          </a:prstGeom>
          <a:noFill/>
          <a:ln w="9525">
            <a:no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22</a:t>
            </a:r>
          </a:p>
        </p:txBody>
      </p:sp>
      <p:sp>
        <p:nvSpPr>
          <p:cNvPr id="180235" name="Text Box 10"/>
          <p:cNvSpPr txBox="1">
            <a:spLocks noChangeArrowheads="1"/>
          </p:cNvSpPr>
          <p:nvPr/>
        </p:nvSpPr>
        <p:spPr bwMode="auto">
          <a:xfrm>
            <a:off x="2411413" y="3556000"/>
            <a:ext cx="1584325" cy="376238"/>
          </a:xfrm>
          <a:prstGeom prst="rect">
            <a:avLst/>
          </a:prstGeom>
          <a:solidFill>
            <a:srgbClr val="99CCFF"/>
          </a:solidFill>
          <a:ln w="9525">
            <a:solidFill>
              <a:schemeClr val="tx1"/>
            </a:solid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I</a:t>
            </a:r>
          </a:p>
        </p:txBody>
      </p:sp>
      <p:sp>
        <p:nvSpPr>
          <p:cNvPr id="180236" name="Text Box 11"/>
          <p:cNvSpPr txBox="1">
            <a:spLocks noChangeArrowheads="1"/>
          </p:cNvSpPr>
          <p:nvPr/>
        </p:nvSpPr>
        <p:spPr bwMode="auto">
          <a:xfrm>
            <a:off x="827088" y="3930650"/>
            <a:ext cx="1584325" cy="376238"/>
          </a:xfrm>
          <a:prstGeom prst="rect">
            <a:avLst/>
          </a:prstGeom>
          <a:solidFill>
            <a:srgbClr val="99CCFF"/>
          </a:solidFill>
          <a:ln w="9525">
            <a:solidFill>
              <a:schemeClr val="tx1"/>
            </a:solid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S</a:t>
            </a:r>
          </a:p>
        </p:txBody>
      </p:sp>
      <p:sp>
        <p:nvSpPr>
          <p:cNvPr id="180237" name="Text Box 12"/>
          <p:cNvSpPr txBox="1">
            <a:spLocks noChangeArrowheads="1"/>
          </p:cNvSpPr>
          <p:nvPr/>
        </p:nvSpPr>
        <p:spPr bwMode="auto">
          <a:xfrm>
            <a:off x="287338" y="3887788"/>
            <a:ext cx="539750" cy="366712"/>
          </a:xfrm>
          <a:prstGeom prst="rect">
            <a:avLst/>
          </a:prstGeom>
          <a:noFill/>
          <a:ln w="9525">
            <a:no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24</a:t>
            </a:r>
          </a:p>
        </p:txBody>
      </p:sp>
      <p:sp>
        <p:nvSpPr>
          <p:cNvPr id="180238" name="Text Box 13"/>
          <p:cNvSpPr txBox="1">
            <a:spLocks noChangeArrowheads="1"/>
          </p:cNvSpPr>
          <p:nvPr/>
        </p:nvSpPr>
        <p:spPr bwMode="auto">
          <a:xfrm>
            <a:off x="2411413" y="3930650"/>
            <a:ext cx="1584325" cy="376238"/>
          </a:xfrm>
          <a:prstGeom prst="rect">
            <a:avLst/>
          </a:prstGeom>
          <a:solidFill>
            <a:srgbClr val="99CCFF"/>
          </a:solidFill>
          <a:ln w="9525">
            <a:solidFill>
              <a:schemeClr val="tx1"/>
            </a:solid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I</a:t>
            </a:r>
          </a:p>
        </p:txBody>
      </p:sp>
      <p:sp>
        <p:nvSpPr>
          <p:cNvPr id="180239" name="Text Box 14"/>
          <p:cNvSpPr txBox="1">
            <a:spLocks noChangeArrowheads="1"/>
          </p:cNvSpPr>
          <p:nvPr/>
        </p:nvSpPr>
        <p:spPr bwMode="auto">
          <a:xfrm>
            <a:off x="819150" y="4305300"/>
            <a:ext cx="1584325" cy="376238"/>
          </a:xfrm>
          <a:prstGeom prst="rect">
            <a:avLst/>
          </a:prstGeom>
          <a:solidFill>
            <a:srgbClr val="99CCFF"/>
          </a:solidFill>
          <a:ln w="9525">
            <a:solidFill>
              <a:schemeClr val="tx1"/>
            </a:solid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4</a:t>
            </a:r>
          </a:p>
        </p:txBody>
      </p:sp>
      <p:sp>
        <p:nvSpPr>
          <p:cNvPr id="180240" name="Text Box 15"/>
          <p:cNvSpPr txBox="1">
            <a:spLocks noChangeArrowheads="1"/>
          </p:cNvSpPr>
          <p:nvPr/>
        </p:nvSpPr>
        <p:spPr bwMode="auto">
          <a:xfrm>
            <a:off x="279400" y="4305300"/>
            <a:ext cx="539750" cy="366713"/>
          </a:xfrm>
          <a:prstGeom prst="rect">
            <a:avLst/>
          </a:prstGeom>
          <a:noFill/>
          <a:ln w="9525">
            <a:no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26</a:t>
            </a:r>
          </a:p>
        </p:txBody>
      </p:sp>
      <p:sp>
        <p:nvSpPr>
          <p:cNvPr id="180241" name="Text Box 16"/>
          <p:cNvSpPr txBox="1">
            <a:spLocks noChangeArrowheads="1"/>
          </p:cNvSpPr>
          <p:nvPr/>
        </p:nvSpPr>
        <p:spPr bwMode="auto">
          <a:xfrm>
            <a:off x="2403475" y="4305300"/>
            <a:ext cx="1584325" cy="376238"/>
          </a:xfrm>
          <a:prstGeom prst="rect">
            <a:avLst/>
          </a:prstGeom>
          <a:solidFill>
            <a:srgbClr val="99CCFF"/>
          </a:solidFill>
          <a:ln w="9525">
            <a:solidFill>
              <a:schemeClr val="tx1"/>
            </a:solid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A</a:t>
            </a:r>
          </a:p>
        </p:txBody>
      </p:sp>
      <p:sp>
        <p:nvSpPr>
          <p:cNvPr id="180242" name="Text Box 17"/>
          <p:cNvSpPr txBox="1">
            <a:spLocks noChangeArrowheads="1"/>
          </p:cNvSpPr>
          <p:nvPr/>
        </p:nvSpPr>
        <p:spPr bwMode="auto">
          <a:xfrm>
            <a:off x="819150" y="4694238"/>
            <a:ext cx="1584325" cy="376237"/>
          </a:xfrm>
          <a:prstGeom prst="rect">
            <a:avLst/>
          </a:prstGeom>
          <a:solidFill>
            <a:srgbClr val="99CCFF"/>
          </a:solidFill>
          <a:ln w="9525">
            <a:solidFill>
              <a:schemeClr val="tx1"/>
            </a:solid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R</a:t>
            </a:r>
          </a:p>
        </p:txBody>
      </p:sp>
      <p:sp>
        <p:nvSpPr>
          <p:cNvPr id="180243" name="Text Box 18"/>
          <p:cNvSpPr txBox="1">
            <a:spLocks noChangeArrowheads="1"/>
          </p:cNvSpPr>
          <p:nvPr/>
        </p:nvSpPr>
        <p:spPr bwMode="auto">
          <a:xfrm>
            <a:off x="279400" y="4679950"/>
            <a:ext cx="539750" cy="366713"/>
          </a:xfrm>
          <a:prstGeom prst="rect">
            <a:avLst/>
          </a:prstGeom>
          <a:noFill/>
          <a:ln w="9525">
            <a:no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28</a:t>
            </a:r>
          </a:p>
        </p:txBody>
      </p:sp>
      <p:sp>
        <p:nvSpPr>
          <p:cNvPr id="180244" name="Text Box 19"/>
          <p:cNvSpPr txBox="1">
            <a:spLocks noChangeArrowheads="1"/>
          </p:cNvSpPr>
          <p:nvPr/>
        </p:nvSpPr>
        <p:spPr bwMode="auto">
          <a:xfrm>
            <a:off x="2403475" y="4694238"/>
            <a:ext cx="1584325" cy="376237"/>
          </a:xfrm>
          <a:prstGeom prst="rect">
            <a:avLst/>
          </a:prstGeom>
          <a:solidFill>
            <a:srgbClr val="99CCFF"/>
          </a:solidFill>
          <a:ln w="9525">
            <a:solidFill>
              <a:schemeClr val="tx1"/>
            </a:solid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P</a:t>
            </a:r>
          </a:p>
        </p:txBody>
      </p:sp>
      <p:sp>
        <p:nvSpPr>
          <p:cNvPr id="180245" name="Text Box 20"/>
          <p:cNvSpPr txBox="1">
            <a:spLocks noChangeArrowheads="1"/>
          </p:cNvSpPr>
          <p:nvPr/>
        </p:nvSpPr>
        <p:spPr bwMode="auto">
          <a:xfrm>
            <a:off x="819150" y="5068888"/>
            <a:ext cx="1584325" cy="376237"/>
          </a:xfrm>
          <a:prstGeom prst="rect">
            <a:avLst/>
          </a:prstGeom>
          <a:solidFill>
            <a:srgbClr val="99CCFF"/>
          </a:solidFill>
          <a:ln w="9525">
            <a:solidFill>
              <a:schemeClr val="tx1"/>
            </a:solid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A</a:t>
            </a:r>
          </a:p>
        </p:txBody>
      </p:sp>
      <p:sp>
        <p:nvSpPr>
          <p:cNvPr id="180246" name="Text Box 21"/>
          <p:cNvSpPr txBox="1">
            <a:spLocks noChangeArrowheads="1"/>
          </p:cNvSpPr>
          <p:nvPr/>
        </p:nvSpPr>
        <p:spPr bwMode="auto">
          <a:xfrm>
            <a:off x="279400" y="5026025"/>
            <a:ext cx="539750" cy="366713"/>
          </a:xfrm>
          <a:prstGeom prst="rect">
            <a:avLst/>
          </a:prstGeom>
          <a:noFill/>
          <a:ln w="9525">
            <a:no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30</a:t>
            </a:r>
          </a:p>
        </p:txBody>
      </p:sp>
      <p:sp>
        <p:nvSpPr>
          <p:cNvPr id="180247" name="Text Box 22"/>
          <p:cNvSpPr txBox="1">
            <a:spLocks noChangeArrowheads="1"/>
          </p:cNvSpPr>
          <p:nvPr/>
        </p:nvSpPr>
        <p:spPr bwMode="auto">
          <a:xfrm>
            <a:off x="2403475" y="5068888"/>
            <a:ext cx="1584325" cy="376237"/>
          </a:xfrm>
          <a:prstGeom prst="rect">
            <a:avLst/>
          </a:prstGeom>
          <a:solidFill>
            <a:srgbClr val="99CCFF"/>
          </a:solidFill>
          <a:ln w="9525">
            <a:solidFill>
              <a:schemeClr val="tx1"/>
            </a:solid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0</a:t>
            </a:r>
          </a:p>
        </p:txBody>
      </p:sp>
      <p:sp>
        <p:nvSpPr>
          <p:cNvPr id="180248" name="Text Box 23"/>
          <p:cNvSpPr txBox="1">
            <a:spLocks noChangeArrowheads="1"/>
          </p:cNvSpPr>
          <p:nvPr/>
        </p:nvSpPr>
        <p:spPr bwMode="auto">
          <a:xfrm>
            <a:off x="5075238" y="3184525"/>
            <a:ext cx="1584325" cy="376238"/>
          </a:xfrm>
          <a:prstGeom prst="rect">
            <a:avLst/>
          </a:prstGeom>
          <a:solidFill>
            <a:srgbClr val="99CCFF"/>
          </a:solidFill>
          <a:ln w="9525">
            <a:solidFill>
              <a:schemeClr val="tx1"/>
            </a:solid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3</a:t>
            </a:r>
          </a:p>
        </p:txBody>
      </p:sp>
      <p:sp>
        <p:nvSpPr>
          <p:cNvPr id="180249" name="Text Box 24"/>
          <p:cNvSpPr txBox="1">
            <a:spLocks noChangeArrowheads="1"/>
          </p:cNvSpPr>
          <p:nvPr/>
        </p:nvSpPr>
        <p:spPr bwMode="auto">
          <a:xfrm>
            <a:off x="4535488" y="3184525"/>
            <a:ext cx="539750" cy="366713"/>
          </a:xfrm>
          <a:prstGeom prst="rect">
            <a:avLst/>
          </a:prstGeom>
          <a:noFill/>
          <a:ln w="9525">
            <a:no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40</a:t>
            </a:r>
          </a:p>
        </p:txBody>
      </p:sp>
      <p:sp>
        <p:nvSpPr>
          <p:cNvPr id="180250" name="Text Box 25"/>
          <p:cNvSpPr txBox="1">
            <a:spLocks noChangeArrowheads="1"/>
          </p:cNvSpPr>
          <p:nvPr/>
        </p:nvSpPr>
        <p:spPr bwMode="auto">
          <a:xfrm>
            <a:off x="6659563" y="3184525"/>
            <a:ext cx="1584325" cy="376238"/>
          </a:xfrm>
          <a:prstGeom prst="rect">
            <a:avLst/>
          </a:prstGeom>
          <a:solidFill>
            <a:srgbClr val="99CCFF"/>
          </a:solidFill>
          <a:ln w="9525">
            <a:solidFill>
              <a:schemeClr val="tx1"/>
            </a:solid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F</a:t>
            </a:r>
          </a:p>
        </p:txBody>
      </p:sp>
      <p:sp>
        <p:nvSpPr>
          <p:cNvPr id="180251" name="Text Box 26"/>
          <p:cNvSpPr txBox="1">
            <a:spLocks noChangeArrowheads="1"/>
          </p:cNvSpPr>
          <p:nvPr/>
        </p:nvSpPr>
        <p:spPr bwMode="auto">
          <a:xfrm>
            <a:off x="5075238" y="3559175"/>
            <a:ext cx="1584325" cy="376238"/>
          </a:xfrm>
          <a:prstGeom prst="rect">
            <a:avLst/>
          </a:prstGeom>
          <a:solidFill>
            <a:srgbClr val="99CCFF"/>
          </a:solidFill>
          <a:ln w="9525">
            <a:solidFill>
              <a:schemeClr val="tx1"/>
            </a:solid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O</a:t>
            </a:r>
          </a:p>
        </p:txBody>
      </p:sp>
      <p:sp>
        <p:nvSpPr>
          <p:cNvPr id="180252" name="Text Box 27"/>
          <p:cNvSpPr txBox="1">
            <a:spLocks noChangeArrowheads="1"/>
          </p:cNvSpPr>
          <p:nvPr/>
        </p:nvSpPr>
        <p:spPr bwMode="auto">
          <a:xfrm>
            <a:off x="4535488" y="3544888"/>
            <a:ext cx="539750" cy="366712"/>
          </a:xfrm>
          <a:prstGeom prst="rect">
            <a:avLst/>
          </a:prstGeom>
          <a:noFill/>
          <a:ln w="9525">
            <a:no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42</a:t>
            </a:r>
          </a:p>
        </p:txBody>
      </p:sp>
      <p:sp>
        <p:nvSpPr>
          <p:cNvPr id="180253" name="Text Box 28"/>
          <p:cNvSpPr txBox="1">
            <a:spLocks noChangeArrowheads="1"/>
          </p:cNvSpPr>
          <p:nvPr/>
        </p:nvSpPr>
        <p:spPr bwMode="auto">
          <a:xfrm>
            <a:off x="6659563" y="3559175"/>
            <a:ext cx="1584325" cy="376238"/>
          </a:xfrm>
          <a:prstGeom prst="rect">
            <a:avLst/>
          </a:prstGeom>
          <a:solidFill>
            <a:srgbClr val="99CCFF"/>
          </a:solidFill>
          <a:ln w="9525">
            <a:solidFill>
              <a:schemeClr val="tx1"/>
            </a:solid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O</a:t>
            </a:r>
          </a:p>
        </p:txBody>
      </p:sp>
      <p:sp>
        <p:nvSpPr>
          <p:cNvPr id="180254" name="Text Box 29"/>
          <p:cNvSpPr txBox="1">
            <a:spLocks noChangeArrowheads="1"/>
          </p:cNvSpPr>
          <p:nvPr/>
        </p:nvSpPr>
        <p:spPr bwMode="auto">
          <a:xfrm>
            <a:off x="5075238" y="3933825"/>
            <a:ext cx="504825" cy="376238"/>
          </a:xfrm>
          <a:prstGeom prst="rect">
            <a:avLst/>
          </a:prstGeom>
          <a:solidFill>
            <a:srgbClr val="99CCFF"/>
          </a:solidFill>
          <a:ln w="9525">
            <a:solidFill>
              <a:schemeClr val="tx1"/>
            </a:solid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11</a:t>
            </a:r>
          </a:p>
        </p:txBody>
      </p:sp>
      <p:sp>
        <p:nvSpPr>
          <p:cNvPr id="180255" name="Text Box 30"/>
          <p:cNvSpPr txBox="1">
            <a:spLocks noChangeArrowheads="1"/>
          </p:cNvSpPr>
          <p:nvPr/>
        </p:nvSpPr>
        <p:spPr bwMode="auto">
          <a:xfrm>
            <a:off x="4535488" y="3890963"/>
            <a:ext cx="539750" cy="366712"/>
          </a:xfrm>
          <a:prstGeom prst="rect">
            <a:avLst/>
          </a:prstGeom>
          <a:noFill/>
          <a:ln w="9525">
            <a:no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44</a:t>
            </a:r>
          </a:p>
        </p:txBody>
      </p:sp>
      <p:sp>
        <p:nvSpPr>
          <p:cNvPr id="180256" name="Text Box 31"/>
          <p:cNvSpPr txBox="1">
            <a:spLocks noChangeArrowheads="1"/>
          </p:cNvSpPr>
          <p:nvPr/>
        </p:nvSpPr>
        <p:spPr bwMode="auto">
          <a:xfrm>
            <a:off x="5580063" y="3933825"/>
            <a:ext cx="2663825" cy="376238"/>
          </a:xfrm>
          <a:prstGeom prst="rect">
            <a:avLst/>
          </a:prstGeom>
          <a:solidFill>
            <a:srgbClr val="99CCFF"/>
          </a:solidFill>
          <a:ln w="9525">
            <a:solidFill>
              <a:schemeClr val="tx1"/>
            </a:solid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20</a:t>
            </a:r>
          </a:p>
        </p:txBody>
      </p:sp>
      <p:sp>
        <p:nvSpPr>
          <p:cNvPr id="180257" name="Text Box 33"/>
          <p:cNvSpPr txBox="1">
            <a:spLocks noChangeArrowheads="1"/>
          </p:cNvSpPr>
          <p:nvPr/>
        </p:nvSpPr>
        <p:spPr bwMode="auto">
          <a:xfrm>
            <a:off x="4527550" y="4506913"/>
            <a:ext cx="539750" cy="366712"/>
          </a:xfrm>
          <a:prstGeom prst="rect">
            <a:avLst/>
          </a:prstGeom>
          <a:noFill/>
          <a:ln w="9525">
            <a:no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64</a:t>
            </a:r>
          </a:p>
        </p:txBody>
      </p:sp>
      <p:sp>
        <p:nvSpPr>
          <p:cNvPr id="180258" name="Text Box 38"/>
          <p:cNvSpPr txBox="1">
            <a:spLocks noChangeArrowheads="1"/>
          </p:cNvSpPr>
          <p:nvPr/>
        </p:nvSpPr>
        <p:spPr bwMode="auto">
          <a:xfrm>
            <a:off x="5067300" y="5027613"/>
            <a:ext cx="1584325" cy="376237"/>
          </a:xfrm>
          <a:prstGeom prst="rect">
            <a:avLst/>
          </a:prstGeom>
          <a:solidFill>
            <a:srgbClr val="99CCFF"/>
          </a:solidFill>
          <a:ln w="9525">
            <a:solidFill>
              <a:schemeClr val="tx1"/>
            </a:solid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0</a:t>
            </a:r>
          </a:p>
        </p:txBody>
      </p:sp>
      <p:sp>
        <p:nvSpPr>
          <p:cNvPr id="180259" name="Text Box 39"/>
          <p:cNvSpPr txBox="1">
            <a:spLocks noChangeArrowheads="1"/>
          </p:cNvSpPr>
          <p:nvPr/>
        </p:nvSpPr>
        <p:spPr bwMode="auto">
          <a:xfrm>
            <a:off x="4527550" y="4984750"/>
            <a:ext cx="539750" cy="366713"/>
          </a:xfrm>
          <a:prstGeom prst="rect">
            <a:avLst/>
          </a:prstGeom>
          <a:noFill/>
          <a:ln w="9525">
            <a:no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92</a:t>
            </a:r>
          </a:p>
        </p:txBody>
      </p:sp>
      <p:sp>
        <p:nvSpPr>
          <p:cNvPr id="180260" name="Text Box 40"/>
          <p:cNvSpPr txBox="1">
            <a:spLocks noChangeArrowheads="1"/>
          </p:cNvSpPr>
          <p:nvPr/>
        </p:nvSpPr>
        <p:spPr bwMode="auto">
          <a:xfrm>
            <a:off x="6651625" y="5027613"/>
            <a:ext cx="1584325" cy="376237"/>
          </a:xfrm>
          <a:prstGeom prst="rect">
            <a:avLst/>
          </a:prstGeom>
          <a:solidFill>
            <a:srgbClr val="99CCFF"/>
          </a:solidFill>
          <a:ln w="9525">
            <a:solidFill>
              <a:schemeClr val="tx1"/>
            </a:solidFill>
            <a:miter lim="800000"/>
            <a:headEnd/>
            <a:tailEnd/>
          </a:ln>
        </p:spPr>
        <p:txBody>
          <a:bodyPr>
            <a:spAutoFit/>
          </a:bodyPr>
          <a:lstStyle/>
          <a:p>
            <a:pPr marL="342900" indent="-342900">
              <a:lnSpc>
                <a:spcPct val="100000"/>
              </a:lnSpc>
              <a:spcBef>
                <a:spcPct val="0"/>
              </a:spcBef>
              <a:buFont typeface="Symbol" pitchFamily="18" charset="2"/>
              <a:buNone/>
            </a:pPr>
            <a:endParaRPr lang="zh-CN" altLang="zh-CN" sz="1800">
              <a:latin typeface="Comic Sans MS" pitchFamily="66" charset="0"/>
            </a:endParaRPr>
          </a:p>
        </p:txBody>
      </p:sp>
      <p:sp>
        <p:nvSpPr>
          <p:cNvPr id="180261" name="Text Box 41"/>
          <p:cNvSpPr txBox="1">
            <a:spLocks noChangeArrowheads="1"/>
          </p:cNvSpPr>
          <p:nvPr/>
        </p:nvSpPr>
        <p:spPr bwMode="auto">
          <a:xfrm>
            <a:off x="5075238" y="4479925"/>
            <a:ext cx="504825" cy="376238"/>
          </a:xfrm>
          <a:prstGeom prst="rect">
            <a:avLst/>
          </a:prstGeom>
          <a:solidFill>
            <a:srgbClr val="99CCFF"/>
          </a:solidFill>
          <a:ln w="9525">
            <a:solidFill>
              <a:schemeClr val="tx1"/>
            </a:solid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11</a:t>
            </a:r>
          </a:p>
        </p:txBody>
      </p:sp>
      <p:sp>
        <p:nvSpPr>
          <p:cNvPr id="180262" name="Text Box 42"/>
          <p:cNvSpPr txBox="1">
            <a:spLocks noChangeArrowheads="1"/>
          </p:cNvSpPr>
          <p:nvPr/>
        </p:nvSpPr>
        <p:spPr bwMode="auto">
          <a:xfrm>
            <a:off x="5580063" y="4479925"/>
            <a:ext cx="2663825" cy="376238"/>
          </a:xfrm>
          <a:prstGeom prst="rect">
            <a:avLst/>
          </a:prstGeom>
          <a:solidFill>
            <a:srgbClr val="99CCFF"/>
          </a:solidFill>
          <a:ln w="9525">
            <a:solidFill>
              <a:schemeClr val="tx1"/>
            </a:solidFill>
            <a:miter lim="800000"/>
            <a:headEnd/>
            <a:tailEnd/>
          </a:ln>
        </p:spPr>
        <p:txBody>
          <a:bodyPr>
            <a:spAutoFit/>
          </a:bodyPr>
          <a:lstStyle/>
          <a:p>
            <a:pPr marL="342900" indent="-342900">
              <a:lnSpc>
                <a:spcPct val="100000"/>
              </a:lnSpc>
              <a:spcBef>
                <a:spcPct val="0"/>
              </a:spcBef>
              <a:buFont typeface="Symbol" pitchFamily="18" charset="2"/>
              <a:buNone/>
            </a:pPr>
            <a:r>
              <a:rPr lang="en-US" altLang="zh-CN" sz="1800">
                <a:latin typeface="Comic Sans MS" pitchFamily="66" charset="0"/>
              </a:rPr>
              <a:t>26</a:t>
            </a:r>
          </a:p>
        </p:txBody>
      </p:sp>
      <p:sp>
        <p:nvSpPr>
          <p:cNvPr id="39" name="标题 1">
            <a:extLst>
              <a:ext uri="{FF2B5EF4-FFF2-40B4-BE49-F238E27FC236}">
                <a16:creationId xmlns:a16="http://schemas.microsoft.com/office/drawing/2014/main" id="{0448F0C6-533F-494B-9841-86A359E06788}"/>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82" name="Rectangle 2"/>
          <p:cNvSpPr>
            <a:spLocks noGrp="1" noChangeArrowheads="1"/>
          </p:cNvSpPr>
          <p:nvPr>
            <p:ph type="title"/>
          </p:nvPr>
        </p:nvSpPr>
        <p:spPr>
          <a:xfrm>
            <a:off x="323850" y="609600"/>
            <a:ext cx="8210550" cy="874713"/>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Message Format: example</a:t>
            </a:r>
          </a:p>
        </p:txBody>
      </p:sp>
      <p:sp>
        <p:nvSpPr>
          <p:cNvPr id="181253" name="Rectangle 3"/>
          <p:cNvSpPr>
            <a:spLocks noGrp="1" noChangeArrowheads="1"/>
          </p:cNvSpPr>
          <p:nvPr>
            <p:ph type="body" idx="1"/>
          </p:nvPr>
        </p:nvSpPr>
        <p:spPr>
          <a:xfrm>
            <a:off x="395288" y="1412875"/>
            <a:ext cx="8353425" cy="5111750"/>
          </a:xfrm>
          <a:noFill/>
        </p:spPr>
        <p:txBody>
          <a:bodyPr/>
          <a:lstStyle/>
          <a:p>
            <a:pPr>
              <a:lnSpc>
                <a:spcPct val="90000"/>
              </a:lnSpc>
            </a:pPr>
            <a:r>
              <a:rPr lang="en-US" altLang="zh-CN" sz="2400">
                <a:latin typeface="Arial" charset="0"/>
              </a:rPr>
              <a:t>A mailer tying to send mail to Mockapetris@ISI.EDU might ask the resolver for mail information about ISI.EDU</a:t>
            </a:r>
          </a:p>
          <a:p>
            <a:pPr>
              <a:lnSpc>
                <a:spcPct val="90000"/>
              </a:lnSpc>
            </a:pPr>
            <a:r>
              <a:rPr lang="en-US" altLang="zh-CN" sz="2400">
                <a:solidFill>
                  <a:srgbClr val="000099"/>
                </a:solidFill>
                <a:latin typeface="Arial" charset="0"/>
              </a:rPr>
              <a:t>Query:</a:t>
            </a:r>
            <a:r>
              <a:rPr lang="en-US" altLang="zh-CN" sz="2400">
                <a:latin typeface="Arial" charset="0"/>
              </a:rPr>
              <a:t> </a:t>
            </a:r>
            <a:r>
              <a:rPr lang="en-US" altLang="zh-CN" sz="2400">
                <a:solidFill>
                  <a:srgbClr val="000099"/>
                </a:solidFill>
                <a:latin typeface="Arial" charset="0"/>
              </a:rPr>
              <a:t>question section</a:t>
            </a:r>
          </a:p>
          <a:p>
            <a:pPr>
              <a:lnSpc>
                <a:spcPct val="90000"/>
              </a:lnSpc>
              <a:buFontTx/>
              <a:buNone/>
            </a:pPr>
            <a:r>
              <a:rPr lang="en-US" altLang="zh-CN" sz="2400">
                <a:latin typeface="Arial" charset="0"/>
              </a:rPr>
              <a:t>       </a:t>
            </a:r>
            <a:r>
              <a:rPr lang="en-US" altLang="zh-CN" sz="2000">
                <a:latin typeface="Arial" charset="0"/>
              </a:rPr>
              <a:t>QNAME=ISI.EDU, QTYPE=MX, QCLASS=IN</a:t>
            </a:r>
          </a:p>
          <a:p>
            <a:pPr>
              <a:lnSpc>
                <a:spcPct val="90000"/>
              </a:lnSpc>
            </a:pPr>
            <a:r>
              <a:rPr lang="en-US" altLang="zh-CN" sz="2400">
                <a:solidFill>
                  <a:srgbClr val="000099"/>
                </a:solidFill>
                <a:latin typeface="Arial" charset="0"/>
              </a:rPr>
              <a:t>Reply: answer section</a:t>
            </a:r>
            <a:endParaRPr lang="en-US" altLang="zh-CN" sz="2400">
              <a:latin typeface="Arial" charset="0"/>
            </a:endParaRPr>
          </a:p>
          <a:p>
            <a:pPr>
              <a:lnSpc>
                <a:spcPct val="90000"/>
              </a:lnSpc>
              <a:buFontTx/>
              <a:buNone/>
            </a:pPr>
            <a:r>
              <a:rPr lang="en-US" altLang="zh-CN" sz="2400">
                <a:latin typeface="Arial" charset="0"/>
              </a:rPr>
              <a:t>        </a:t>
            </a:r>
            <a:r>
              <a:rPr lang="en-US" altLang="zh-CN" sz="2000">
                <a:latin typeface="Arial" charset="0"/>
              </a:rPr>
              <a:t>ISI.EDU.   MX 10 VENERA.ISI.EDU.</a:t>
            </a:r>
          </a:p>
          <a:p>
            <a:pPr>
              <a:lnSpc>
                <a:spcPct val="90000"/>
              </a:lnSpc>
              <a:buFontTx/>
              <a:buNone/>
            </a:pPr>
            <a:r>
              <a:rPr lang="en-US" altLang="zh-CN" sz="2000">
                <a:latin typeface="Arial" charset="0"/>
              </a:rPr>
              <a:t>                           MX 10 VAXA.ISI.EDU. </a:t>
            </a:r>
          </a:p>
          <a:p>
            <a:pPr>
              <a:lnSpc>
                <a:spcPct val="90000"/>
              </a:lnSpc>
            </a:pPr>
            <a:r>
              <a:rPr lang="en-US" altLang="zh-CN" sz="2400">
                <a:solidFill>
                  <a:srgbClr val="000099"/>
                </a:solidFill>
                <a:latin typeface="Arial" charset="0"/>
              </a:rPr>
              <a:t>Reply: additional section</a:t>
            </a:r>
            <a:endParaRPr lang="en-US" altLang="zh-CN" sz="2400">
              <a:latin typeface="Arial" charset="0"/>
            </a:endParaRPr>
          </a:p>
          <a:p>
            <a:pPr>
              <a:lnSpc>
                <a:spcPct val="90000"/>
              </a:lnSpc>
              <a:buFontTx/>
              <a:buNone/>
            </a:pPr>
            <a:r>
              <a:rPr lang="en-US" altLang="zh-CN" sz="2400">
                <a:latin typeface="Arial" charset="0"/>
              </a:rPr>
              <a:t>        </a:t>
            </a:r>
            <a:r>
              <a:rPr lang="en-US" altLang="zh-CN" sz="2000">
                <a:latin typeface="Arial" charset="0"/>
              </a:rPr>
              <a:t>VAXA.ISI.EDU.        A 10.2.0.27</a:t>
            </a:r>
          </a:p>
          <a:p>
            <a:pPr>
              <a:lnSpc>
                <a:spcPct val="90000"/>
              </a:lnSpc>
              <a:buFontTx/>
              <a:buNone/>
            </a:pPr>
            <a:r>
              <a:rPr lang="en-US" altLang="zh-CN" sz="2000">
                <a:latin typeface="Arial" charset="0"/>
              </a:rPr>
              <a:t>                                          A 128.9.0.33 </a:t>
            </a:r>
          </a:p>
          <a:p>
            <a:pPr>
              <a:lnSpc>
                <a:spcPct val="90000"/>
              </a:lnSpc>
              <a:buFontTx/>
              <a:buNone/>
            </a:pPr>
            <a:r>
              <a:rPr lang="en-US" altLang="zh-CN" sz="2000">
                <a:latin typeface="Arial" charset="0"/>
              </a:rPr>
              <a:t>         VENERA.ISI.EDU.    A 10.1.0.52 </a:t>
            </a:r>
          </a:p>
          <a:p>
            <a:pPr>
              <a:lnSpc>
                <a:spcPct val="90000"/>
              </a:lnSpc>
              <a:buFontTx/>
              <a:buNone/>
            </a:pPr>
            <a:r>
              <a:rPr lang="en-US" altLang="zh-CN" sz="2000">
                <a:latin typeface="Arial" charset="0"/>
              </a:rPr>
              <a:t>                                          A 128.9.0.32 </a:t>
            </a:r>
          </a:p>
        </p:txBody>
      </p:sp>
      <p:sp>
        <p:nvSpPr>
          <p:cNvPr id="6" name="标题 1">
            <a:extLst>
              <a:ext uri="{FF2B5EF4-FFF2-40B4-BE49-F238E27FC236}">
                <a16:creationId xmlns:a16="http://schemas.microsoft.com/office/drawing/2014/main" id="{DB17733A-57AD-4468-886C-5609DBD68971}"/>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0578" name="Rectangle 2"/>
          <p:cNvSpPr>
            <a:spLocks noGrp="1" noChangeArrowheads="1"/>
          </p:cNvSpPr>
          <p:nvPr>
            <p:ph type="title"/>
          </p:nvPr>
        </p:nvSpPr>
        <p:spPr>
          <a:xfrm>
            <a:off x="323850" y="609600"/>
            <a:ext cx="8210550" cy="874713"/>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Message Format: example</a:t>
            </a:r>
          </a:p>
        </p:txBody>
      </p:sp>
      <p:sp>
        <p:nvSpPr>
          <p:cNvPr id="182277" name="Rectangle 3"/>
          <p:cNvSpPr>
            <a:spLocks noGrp="1" noChangeArrowheads="1"/>
          </p:cNvSpPr>
          <p:nvPr>
            <p:ph type="body" idx="1"/>
          </p:nvPr>
        </p:nvSpPr>
        <p:spPr>
          <a:xfrm>
            <a:off x="395288" y="1412875"/>
            <a:ext cx="8353425" cy="5111750"/>
          </a:xfrm>
          <a:noFill/>
        </p:spPr>
        <p:txBody>
          <a:bodyPr/>
          <a:lstStyle/>
          <a:p>
            <a:r>
              <a:rPr lang="en-US" altLang="zh-CN" sz="2400">
                <a:latin typeface="Arial" charset="0"/>
              </a:rPr>
              <a:t>If a query (QNAME=BRL.MIL, QTYPE=A) is sent to C.ISI.EDU, the reply would be:</a:t>
            </a:r>
          </a:p>
          <a:p>
            <a:r>
              <a:rPr lang="en-US" altLang="zh-CN" sz="2400">
                <a:solidFill>
                  <a:srgbClr val="000099"/>
                </a:solidFill>
                <a:latin typeface="Arial" charset="0"/>
              </a:rPr>
              <a:t>answer section</a:t>
            </a:r>
            <a:endParaRPr lang="en-US" altLang="zh-CN" sz="2400">
              <a:latin typeface="Arial" charset="0"/>
            </a:endParaRPr>
          </a:p>
          <a:p>
            <a:pPr>
              <a:buFontTx/>
              <a:buNone/>
            </a:pPr>
            <a:r>
              <a:rPr lang="en-US" altLang="zh-CN" sz="2000">
                <a:latin typeface="Arial" charset="0"/>
              </a:rPr>
              <a:t>         &lt;empty&gt; </a:t>
            </a:r>
          </a:p>
          <a:p>
            <a:r>
              <a:rPr lang="en-US" altLang="zh-CN" sz="2400">
                <a:solidFill>
                  <a:srgbClr val="000099"/>
                </a:solidFill>
                <a:latin typeface="Arial" charset="0"/>
              </a:rPr>
              <a:t>authority section</a:t>
            </a:r>
            <a:endParaRPr lang="en-US" altLang="zh-CN" sz="2400">
              <a:latin typeface="Arial" charset="0"/>
            </a:endParaRPr>
          </a:p>
          <a:p>
            <a:pPr>
              <a:buFontTx/>
              <a:buNone/>
            </a:pPr>
            <a:r>
              <a:rPr lang="en-US" altLang="zh-CN" sz="2000">
                <a:latin typeface="Arial" charset="0"/>
              </a:rPr>
              <a:t>         MIL.       86400   IN   NS       SRI-NIC.ARPA.  </a:t>
            </a:r>
          </a:p>
          <a:p>
            <a:pPr>
              <a:buFontTx/>
              <a:buNone/>
            </a:pPr>
            <a:r>
              <a:rPr lang="en-US" altLang="zh-CN" sz="2000">
                <a:latin typeface="Arial" charset="0"/>
              </a:rPr>
              <a:t>                       86400          NS       A.ISI.EDU.</a:t>
            </a:r>
          </a:p>
          <a:p>
            <a:r>
              <a:rPr lang="en-US" altLang="zh-CN" sz="2400">
                <a:solidFill>
                  <a:srgbClr val="000099"/>
                </a:solidFill>
                <a:latin typeface="Arial" charset="0"/>
              </a:rPr>
              <a:t>additional section</a:t>
            </a:r>
            <a:endParaRPr lang="en-US" altLang="zh-CN" sz="2400">
              <a:latin typeface="Arial" charset="0"/>
            </a:endParaRPr>
          </a:p>
          <a:p>
            <a:pPr>
              <a:buFontTx/>
              <a:buNone/>
            </a:pPr>
            <a:r>
              <a:rPr lang="en-US" altLang="zh-CN" sz="2400">
                <a:latin typeface="Arial" charset="0"/>
              </a:rPr>
              <a:t>       </a:t>
            </a:r>
            <a:r>
              <a:rPr lang="en-US" altLang="zh-CN" sz="2000">
                <a:latin typeface="Arial" charset="0"/>
              </a:rPr>
              <a:t>A.ISI.EDU.            A        26.3.0.103 </a:t>
            </a:r>
          </a:p>
          <a:p>
            <a:pPr>
              <a:buFontTx/>
              <a:buNone/>
            </a:pPr>
            <a:r>
              <a:rPr lang="en-US" altLang="zh-CN" sz="2000">
                <a:latin typeface="Arial" charset="0"/>
              </a:rPr>
              <a:t>        SRI-NIC.ARPA.    A        26.0.0.73</a:t>
            </a:r>
          </a:p>
          <a:p>
            <a:pPr>
              <a:buFontTx/>
              <a:buNone/>
            </a:pPr>
            <a:r>
              <a:rPr lang="en-US" altLang="zh-CN" sz="2000">
                <a:latin typeface="Arial" charset="0"/>
              </a:rPr>
              <a:t>                                      A        10.0.0.51 </a:t>
            </a:r>
          </a:p>
        </p:txBody>
      </p:sp>
      <p:sp>
        <p:nvSpPr>
          <p:cNvPr id="6" name="标题 1">
            <a:extLst>
              <a:ext uri="{FF2B5EF4-FFF2-40B4-BE49-F238E27FC236}">
                <a16:creationId xmlns:a16="http://schemas.microsoft.com/office/drawing/2014/main" id="{43C3CDE1-1D8C-471F-A9A2-7B9E6FD55EB1}"/>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2.6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域名服务系统</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P2P architecture</a:t>
            </a:r>
          </a:p>
        </p:txBody>
      </p:sp>
      <p:sp>
        <p:nvSpPr>
          <p:cNvPr id="29712" name="Rectangle 3"/>
          <p:cNvSpPr>
            <a:spLocks noGrp="1" noChangeArrowheads="1"/>
          </p:cNvSpPr>
          <p:nvPr>
            <p:ph type="body" sz="half" idx="1"/>
          </p:nvPr>
        </p:nvSpPr>
        <p:spPr>
          <a:xfrm>
            <a:off x="395288" y="1600200"/>
            <a:ext cx="4464050" cy="4648200"/>
          </a:xfrm>
        </p:spPr>
        <p:txBody>
          <a:bodyPr/>
          <a:lstStyle/>
          <a:p>
            <a:pPr>
              <a:lnSpc>
                <a:spcPct val="150000"/>
              </a:lnSpc>
            </a:pPr>
            <a:r>
              <a:rPr lang="en-US" altLang="zh-CN" u="sng" dirty="0">
                <a:solidFill>
                  <a:srgbClr val="FF0000"/>
                </a:solidFill>
              </a:rPr>
              <a:t>Three topics:</a:t>
            </a:r>
          </a:p>
          <a:p>
            <a:pPr lvl="1">
              <a:lnSpc>
                <a:spcPct val="150000"/>
              </a:lnSpc>
            </a:pPr>
            <a:r>
              <a:rPr lang="en-US" altLang="zh-CN" dirty="0"/>
              <a:t>File distribution</a:t>
            </a:r>
          </a:p>
          <a:p>
            <a:pPr lvl="1">
              <a:lnSpc>
                <a:spcPct val="150000"/>
              </a:lnSpc>
            </a:pPr>
            <a:r>
              <a:rPr lang="en-US" altLang="zh-CN" dirty="0"/>
              <a:t>Searching for information</a:t>
            </a:r>
          </a:p>
          <a:p>
            <a:pPr lvl="1">
              <a:lnSpc>
                <a:spcPct val="150000"/>
              </a:lnSpc>
            </a:pPr>
            <a:r>
              <a:rPr lang="en-US" altLang="zh-CN" dirty="0"/>
              <a:t>Case Study: Skype</a:t>
            </a:r>
          </a:p>
          <a:p>
            <a:pPr>
              <a:buFont typeface="ZapfDingbats" pitchFamily="82" charset="2"/>
              <a:buNone/>
            </a:pPr>
            <a:endParaRPr lang="en-US" altLang="zh-CN" sz="2400" dirty="0"/>
          </a:p>
          <a:p>
            <a:pPr>
              <a:buFontTx/>
              <a:buNone/>
            </a:pPr>
            <a:endParaRPr lang="zh-CN" altLang="en-US" sz="2400" dirty="0"/>
          </a:p>
        </p:txBody>
      </p:sp>
      <p:sp>
        <p:nvSpPr>
          <p:cNvPr id="29713" name="Freeform 4"/>
          <p:cNvSpPr>
            <a:spLocks/>
          </p:cNvSpPr>
          <p:nvPr/>
        </p:nvSpPr>
        <p:spPr bwMode="auto">
          <a:xfrm>
            <a:off x="6710363" y="345757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w="9525">
            <a:noFill/>
            <a:round/>
            <a:headEnd/>
            <a:tailEnd/>
          </a:ln>
        </p:spPr>
        <p:txBody>
          <a:bodyPr/>
          <a:lstStyle/>
          <a:p>
            <a:endParaRPr lang="zh-CN" altLang="en-US"/>
          </a:p>
        </p:txBody>
      </p:sp>
      <p:sp>
        <p:nvSpPr>
          <p:cNvPr id="29714" name="Freeform 5"/>
          <p:cNvSpPr>
            <a:spLocks/>
          </p:cNvSpPr>
          <p:nvPr/>
        </p:nvSpPr>
        <p:spPr bwMode="auto">
          <a:xfrm>
            <a:off x="6729413" y="1931988"/>
            <a:ext cx="1730375" cy="1044575"/>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DDDDDD"/>
              </a:gs>
              <a:gs pos="100000">
                <a:schemeClr val="bg1"/>
              </a:gs>
            </a:gsLst>
            <a:lin ang="0" scaled="1"/>
          </a:gradFill>
          <a:ln w="9525">
            <a:noFill/>
            <a:round/>
            <a:headEnd/>
            <a:tailEnd/>
          </a:ln>
        </p:spPr>
        <p:txBody>
          <a:bodyPr/>
          <a:lstStyle/>
          <a:p>
            <a:endParaRPr lang="zh-CN" altLang="en-US"/>
          </a:p>
        </p:txBody>
      </p:sp>
      <p:sp>
        <p:nvSpPr>
          <p:cNvPr id="29715" name="Freeform 6"/>
          <p:cNvSpPr>
            <a:spLocks/>
          </p:cNvSpPr>
          <p:nvPr/>
        </p:nvSpPr>
        <p:spPr bwMode="auto">
          <a:xfrm>
            <a:off x="4989513" y="1639888"/>
            <a:ext cx="1644650"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w="9525">
            <a:noFill/>
            <a:round/>
            <a:headEnd/>
            <a:tailEnd/>
          </a:ln>
        </p:spPr>
        <p:txBody>
          <a:bodyPr/>
          <a:lstStyle/>
          <a:p>
            <a:endParaRPr lang="zh-CN" altLang="en-US"/>
          </a:p>
        </p:txBody>
      </p:sp>
      <p:grpSp>
        <p:nvGrpSpPr>
          <p:cNvPr id="29716" name="Group 7"/>
          <p:cNvGrpSpPr>
            <a:grpSpLocks/>
          </p:cNvGrpSpPr>
          <p:nvPr/>
        </p:nvGrpSpPr>
        <p:grpSpPr bwMode="auto">
          <a:xfrm>
            <a:off x="5076825" y="2974975"/>
            <a:ext cx="1458913" cy="933450"/>
            <a:chOff x="2889" y="1631"/>
            <a:chExt cx="980" cy="743"/>
          </a:xfrm>
        </p:grpSpPr>
        <p:sp>
          <p:nvSpPr>
            <p:cNvPr id="30041" name="Rectangle 8"/>
            <p:cNvSpPr>
              <a:spLocks noChangeArrowheads="1"/>
            </p:cNvSpPr>
            <p:nvPr/>
          </p:nvSpPr>
          <p:spPr bwMode="auto">
            <a:xfrm>
              <a:off x="3046" y="1841"/>
              <a:ext cx="663" cy="533"/>
            </a:xfrm>
            <a:prstGeom prst="rect">
              <a:avLst/>
            </a:prstGeom>
            <a:solidFill>
              <a:srgbClr val="DDDDDD"/>
            </a:solidFill>
            <a:ln w="9525">
              <a:noFill/>
              <a:miter lim="800000"/>
              <a:headEnd/>
              <a:tailEnd/>
            </a:ln>
          </p:spPr>
          <p:txBody>
            <a:bodyPr wrap="none" anchor="ctr"/>
            <a:lstStyle/>
            <a:p>
              <a:endParaRPr lang="zh-CN" altLang="en-US"/>
            </a:p>
          </p:txBody>
        </p:sp>
        <p:sp>
          <p:nvSpPr>
            <p:cNvPr id="30042" name="AutoShape 9"/>
            <p:cNvSpPr>
              <a:spLocks noChangeArrowheads="1"/>
            </p:cNvSpPr>
            <p:nvPr/>
          </p:nvSpPr>
          <p:spPr bwMode="auto">
            <a:xfrm>
              <a:off x="2889" y="1631"/>
              <a:ext cx="980" cy="253"/>
            </a:xfrm>
            <a:prstGeom prst="triangle">
              <a:avLst>
                <a:gd name="adj" fmla="val 50000"/>
              </a:avLst>
            </a:prstGeom>
            <a:solidFill>
              <a:srgbClr val="DDDDDD"/>
            </a:solidFill>
            <a:ln w="9525">
              <a:noFill/>
              <a:miter lim="800000"/>
              <a:headEnd/>
              <a:tailEnd/>
            </a:ln>
          </p:spPr>
          <p:txBody>
            <a:bodyPr wrap="none" anchor="ctr"/>
            <a:lstStyle/>
            <a:p>
              <a:pPr>
                <a:spcBef>
                  <a:spcPct val="0"/>
                </a:spcBef>
                <a:buClrTx/>
                <a:buFontTx/>
                <a:buNone/>
              </a:pPr>
              <a:endParaRPr lang="zh-CN" altLang="en-US">
                <a:solidFill>
                  <a:srgbClr val="00CCFF"/>
                </a:solidFill>
                <a:ea typeface="宋体" pitchFamily="2" charset="-122"/>
              </a:endParaRPr>
            </a:p>
          </p:txBody>
        </p:sp>
      </p:grpSp>
      <p:grpSp>
        <p:nvGrpSpPr>
          <p:cNvPr id="29717" name="Group 10"/>
          <p:cNvGrpSpPr>
            <a:grpSpLocks/>
          </p:cNvGrpSpPr>
          <p:nvPr/>
        </p:nvGrpSpPr>
        <p:grpSpPr bwMode="auto">
          <a:xfrm>
            <a:off x="5778500" y="1831975"/>
            <a:ext cx="336550" cy="531813"/>
            <a:chOff x="3796" y="1043"/>
            <a:chExt cx="865" cy="1237"/>
          </a:xfrm>
        </p:grpSpPr>
        <p:sp>
          <p:nvSpPr>
            <p:cNvPr id="30011" name="Line 11"/>
            <p:cNvSpPr>
              <a:spLocks noChangeShapeType="1"/>
            </p:cNvSpPr>
            <p:nvPr/>
          </p:nvSpPr>
          <p:spPr bwMode="auto">
            <a:xfrm flipH="1">
              <a:off x="3992" y="1481"/>
              <a:ext cx="235" cy="724"/>
            </a:xfrm>
            <a:prstGeom prst="line">
              <a:avLst/>
            </a:prstGeom>
            <a:noFill/>
            <a:ln w="9525">
              <a:solidFill>
                <a:schemeClr val="bg2"/>
              </a:solidFill>
              <a:round/>
              <a:headEnd/>
              <a:tailEnd/>
            </a:ln>
          </p:spPr>
          <p:txBody>
            <a:bodyPr wrap="none"/>
            <a:lstStyle/>
            <a:p>
              <a:endParaRPr lang="zh-CN" altLang="en-US"/>
            </a:p>
          </p:txBody>
        </p:sp>
        <p:sp>
          <p:nvSpPr>
            <p:cNvPr id="30012" name="Line 12"/>
            <p:cNvSpPr>
              <a:spLocks noChangeShapeType="1"/>
            </p:cNvSpPr>
            <p:nvPr/>
          </p:nvSpPr>
          <p:spPr bwMode="auto">
            <a:xfrm>
              <a:off x="4227" y="1481"/>
              <a:ext cx="236" cy="720"/>
            </a:xfrm>
            <a:prstGeom prst="line">
              <a:avLst/>
            </a:prstGeom>
            <a:noFill/>
            <a:ln w="9525">
              <a:solidFill>
                <a:schemeClr val="bg2"/>
              </a:solidFill>
              <a:round/>
              <a:headEnd/>
              <a:tailEnd/>
            </a:ln>
          </p:spPr>
          <p:txBody>
            <a:bodyPr wrap="none"/>
            <a:lstStyle/>
            <a:p>
              <a:endParaRPr lang="zh-CN" altLang="en-US"/>
            </a:p>
          </p:txBody>
        </p:sp>
        <p:sp>
          <p:nvSpPr>
            <p:cNvPr id="30013" name="Line 13"/>
            <p:cNvSpPr>
              <a:spLocks noChangeShapeType="1"/>
            </p:cNvSpPr>
            <p:nvPr/>
          </p:nvSpPr>
          <p:spPr bwMode="auto">
            <a:xfrm>
              <a:off x="3992" y="2201"/>
              <a:ext cx="235" cy="79"/>
            </a:xfrm>
            <a:prstGeom prst="line">
              <a:avLst/>
            </a:prstGeom>
            <a:noFill/>
            <a:ln w="9525">
              <a:solidFill>
                <a:schemeClr val="bg2"/>
              </a:solidFill>
              <a:round/>
              <a:headEnd/>
              <a:tailEnd/>
            </a:ln>
          </p:spPr>
          <p:txBody>
            <a:bodyPr wrap="none"/>
            <a:lstStyle/>
            <a:p>
              <a:endParaRPr lang="zh-CN" altLang="en-US"/>
            </a:p>
          </p:txBody>
        </p:sp>
        <p:sp>
          <p:nvSpPr>
            <p:cNvPr id="30014" name="Line 14"/>
            <p:cNvSpPr>
              <a:spLocks noChangeShapeType="1"/>
            </p:cNvSpPr>
            <p:nvPr/>
          </p:nvSpPr>
          <p:spPr bwMode="auto">
            <a:xfrm flipH="1">
              <a:off x="4227" y="2201"/>
              <a:ext cx="236" cy="79"/>
            </a:xfrm>
            <a:prstGeom prst="line">
              <a:avLst/>
            </a:prstGeom>
            <a:noFill/>
            <a:ln w="9525">
              <a:solidFill>
                <a:schemeClr val="bg2"/>
              </a:solidFill>
              <a:round/>
              <a:headEnd/>
              <a:tailEnd/>
            </a:ln>
          </p:spPr>
          <p:txBody>
            <a:bodyPr wrap="none"/>
            <a:lstStyle/>
            <a:p>
              <a:endParaRPr lang="zh-CN" altLang="en-US"/>
            </a:p>
          </p:txBody>
        </p:sp>
        <p:sp>
          <p:nvSpPr>
            <p:cNvPr id="30015" name="Line 15"/>
            <p:cNvSpPr>
              <a:spLocks noChangeShapeType="1"/>
            </p:cNvSpPr>
            <p:nvPr/>
          </p:nvSpPr>
          <p:spPr bwMode="auto">
            <a:xfrm>
              <a:off x="4227" y="1497"/>
              <a:ext cx="0" cy="783"/>
            </a:xfrm>
            <a:prstGeom prst="line">
              <a:avLst/>
            </a:prstGeom>
            <a:noFill/>
            <a:ln w="9525">
              <a:solidFill>
                <a:schemeClr val="bg2"/>
              </a:solidFill>
              <a:round/>
              <a:headEnd/>
              <a:tailEnd/>
            </a:ln>
          </p:spPr>
          <p:txBody>
            <a:bodyPr wrap="none"/>
            <a:lstStyle/>
            <a:p>
              <a:endParaRPr lang="zh-CN" altLang="en-US"/>
            </a:p>
          </p:txBody>
        </p:sp>
        <p:sp>
          <p:nvSpPr>
            <p:cNvPr id="30016" name="Line 16"/>
            <p:cNvSpPr>
              <a:spLocks noChangeShapeType="1"/>
            </p:cNvSpPr>
            <p:nvPr/>
          </p:nvSpPr>
          <p:spPr bwMode="auto">
            <a:xfrm flipV="1">
              <a:off x="3992" y="2127"/>
              <a:ext cx="235" cy="78"/>
            </a:xfrm>
            <a:prstGeom prst="line">
              <a:avLst/>
            </a:prstGeom>
            <a:noFill/>
            <a:ln w="9525">
              <a:solidFill>
                <a:schemeClr val="bg2"/>
              </a:solidFill>
              <a:round/>
              <a:headEnd/>
              <a:tailEnd/>
            </a:ln>
          </p:spPr>
          <p:txBody>
            <a:bodyPr wrap="none"/>
            <a:lstStyle/>
            <a:p>
              <a:endParaRPr lang="zh-CN" altLang="en-US"/>
            </a:p>
          </p:txBody>
        </p:sp>
        <p:sp>
          <p:nvSpPr>
            <p:cNvPr id="30017" name="Line 17"/>
            <p:cNvSpPr>
              <a:spLocks noChangeShapeType="1"/>
            </p:cNvSpPr>
            <p:nvPr/>
          </p:nvSpPr>
          <p:spPr bwMode="auto">
            <a:xfrm flipH="1" flipV="1">
              <a:off x="4227" y="2127"/>
              <a:ext cx="236" cy="74"/>
            </a:xfrm>
            <a:prstGeom prst="line">
              <a:avLst/>
            </a:prstGeom>
            <a:noFill/>
            <a:ln w="9525">
              <a:solidFill>
                <a:schemeClr val="bg2"/>
              </a:solidFill>
              <a:round/>
              <a:headEnd/>
              <a:tailEnd/>
            </a:ln>
          </p:spPr>
          <p:txBody>
            <a:bodyPr wrap="none"/>
            <a:lstStyle/>
            <a:p>
              <a:endParaRPr lang="zh-CN" altLang="en-US"/>
            </a:p>
          </p:txBody>
        </p:sp>
        <p:sp>
          <p:nvSpPr>
            <p:cNvPr id="30018" name="Line 18"/>
            <p:cNvSpPr>
              <a:spLocks noChangeShapeType="1"/>
            </p:cNvSpPr>
            <p:nvPr/>
          </p:nvSpPr>
          <p:spPr bwMode="auto">
            <a:xfrm>
              <a:off x="4092" y="1890"/>
              <a:ext cx="135" cy="60"/>
            </a:xfrm>
            <a:prstGeom prst="line">
              <a:avLst/>
            </a:prstGeom>
            <a:noFill/>
            <a:ln w="9525">
              <a:solidFill>
                <a:schemeClr val="bg2"/>
              </a:solidFill>
              <a:round/>
              <a:headEnd/>
              <a:tailEnd/>
            </a:ln>
          </p:spPr>
          <p:txBody>
            <a:bodyPr wrap="none"/>
            <a:lstStyle/>
            <a:p>
              <a:endParaRPr lang="zh-CN" altLang="en-US"/>
            </a:p>
          </p:txBody>
        </p:sp>
        <p:sp>
          <p:nvSpPr>
            <p:cNvPr id="30019" name="Line 19"/>
            <p:cNvSpPr>
              <a:spLocks noChangeShapeType="1"/>
            </p:cNvSpPr>
            <p:nvPr/>
          </p:nvSpPr>
          <p:spPr bwMode="auto">
            <a:xfrm flipV="1">
              <a:off x="4227" y="1890"/>
              <a:ext cx="143" cy="60"/>
            </a:xfrm>
            <a:prstGeom prst="line">
              <a:avLst/>
            </a:prstGeom>
            <a:noFill/>
            <a:ln w="9525">
              <a:solidFill>
                <a:schemeClr val="bg2"/>
              </a:solidFill>
              <a:round/>
              <a:headEnd/>
              <a:tailEnd/>
            </a:ln>
          </p:spPr>
          <p:txBody>
            <a:bodyPr wrap="none"/>
            <a:lstStyle/>
            <a:p>
              <a:endParaRPr lang="zh-CN" altLang="en-US"/>
            </a:p>
          </p:txBody>
        </p:sp>
        <p:sp>
          <p:nvSpPr>
            <p:cNvPr id="30020" name="Line 20"/>
            <p:cNvSpPr>
              <a:spLocks noChangeShapeType="1"/>
            </p:cNvSpPr>
            <p:nvPr/>
          </p:nvSpPr>
          <p:spPr bwMode="auto">
            <a:xfrm>
              <a:off x="4047" y="1996"/>
              <a:ext cx="175" cy="81"/>
            </a:xfrm>
            <a:prstGeom prst="line">
              <a:avLst/>
            </a:prstGeom>
            <a:noFill/>
            <a:ln w="9525">
              <a:solidFill>
                <a:schemeClr val="bg2"/>
              </a:solidFill>
              <a:round/>
              <a:headEnd/>
              <a:tailEnd/>
            </a:ln>
          </p:spPr>
          <p:txBody>
            <a:bodyPr wrap="none"/>
            <a:lstStyle/>
            <a:p>
              <a:endParaRPr lang="zh-CN" altLang="en-US"/>
            </a:p>
          </p:txBody>
        </p:sp>
        <p:sp>
          <p:nvSpPr>
            <p:cNvPr id="30021" name="Line 21"/>
            <p:cNvSpPr>
              <a:spLocks noChangeShapeType="1"/>
            </p:cNvSpPr>
            <p:nvPr/>
          </p:nvSpPr>
          <p:spPr bwMode="auto">
            <a:xfrm flipV="1">
              <a:off x="4227" y="2012"/>
              <a:ext cx="176" cy="71"/>
            </a:xfrm>
            <a:prstGeom prst="line">
              <a:avLst/>
            </a:prstGeom>
            <a:noFill/>
            <a:ln w="9525">
              <a:solidFill>
                <a:schemeClr val="bg2"/>
              </a:solidFill>
              <a:round/>
              <a:headEnd/>
              <a:tailEnd/>
            </a:ln>
          </p:spPr>
          <p:txBody>
            <a:bodyPr wrap="none"/>
            <a:lstStyle/>
            <a:p>
              <a:endParaRPr lang="zh-CN" altLang="en-US"/>
            </a:p>
          </p:txBody>
        </p:sp>
        <p:sp>
          <p:nvSpPr>
            <p:cNvPr id="30022" name="Line 22"/>
            <p:cNvSpPr>
              <a:spLocks noChangeShapeType="1"/>
            </p:cNvSpPr>
            <p:nvPr/>
          </p:nvSpPr>
          <p:spPr bwMode="auto">
            <a:xfrm flipV="1">
              <a:off x="4227" y="1782"/>
              <a:ext cx="90" cy="29"/>
            </a:xfrm>
            <a:prstGeom prst="line">
              <a:avLst/>
            </a:prstGeom>
            <a:noFill/>
            <a:ln w="9525">
              <a:solidFill>
                <a:schemeClr val="bg2"/>
              </a:solidFill>
              <a:round/>
              <a:headEnd/>
              <a:tailEnd/>
            </a:ln>
          </p:spPr>
          <p:txBody>
            <a:bodyPr wrap="none"/>
            <a:lstStyle/>
            <a:p>
              <a:endParaRPr lang="zh-CN" altLang="en-US"/>
            </a:p>
          </p:txBody>
        </p:sp>
        <p:sp>
          <p:nvSpPr>
            <p:cNvPr id="30023" name="Line 23"/>
            <p:cNvSpPr>
              <a:spLocks noChangeShapeType="1"/>
            </p:cNvSpPr>
            <p:nvPr/>
          </p:nvSpPr>
          <p:spPr bwMode="auto">
            <a:xfrm flipV="1">
              <a:off x="4227" y="1632"/>
              <a:ext cx="57" cy="22"/>
            </a:xfrm>
            <a:prstGeom prst="line">
              <a:avLst/>
            </a:prstGeom>
            <a:noFill/>
            <a:ln w="9525">
              <a:solidFill>
                <a:schemeClr val="bg2"/>
              </a:solidFill>
              <a:round/>
              <a:headEnd/>
              <a:tailEnd/>
            </a:ln>
          </p:spPr>
          <p:txBody>
            <a:bodyPr wrap="none"/>
            <a:lstStyle/>
            <a:p>
              <a:endParaRPr lang="zh-CN" altLang="en-US"/>
            </a:p>
          </p:txBody>
        </p:sp>
        <p:sp>
          <p:nvSpPr>
            <p:cNvPr id="30024" name="Line 24"/>
            <p:cNvSpPr>
              <a:spLocks noChangeShapeType="1"/>
            </p:cNvSpPr>
            <p:nvPr/>
          </p:nvSpPr>
          <p:spPr bwMode="auto">
            <a:xfrm>
              <a:off x="4126" y="1772"/>
              <a:ext cx="109" cy="39"/>
            </a:xfrm>
            <a:prstGeom prst="line">
              <a:avLst/>
            </a:prstGeom>
            <a:noFill/>
            <a:ln w="9525">
              <a:solidFill>
                <a:schemeClr val="bg2"/>
              </a:solidFill>
              <a:round/>
              <a:headEnd/>
              <a:tailEnd/>
            </a:ln>
          </p:spPr>
          <p:txBody>
            <a:bodyPr wrap="none"/>
            <a:lstStyle/>
            <a:p>
              <a:endParaRPr lang="zh-CN" altLang="en-US"/>
            </a:p>
          </p:txBody>
        </p:sp>
        <p:sp>
          <p:nvSpPr>
            <p:cNvPr id="30025" name="Line 25"/>
            <p:cNvSpPr>
              <a:spLocks noChangeShapeType="1"/>
            </p:cNvSpPr>
            <p:nvPr/>
          </p:nvSpPr>
          <p:spPr bwMode="auto">
            <a:xfrm>
              <a:off x="4175" y="1625"/>
              <a:ext cx="63" cy="39"/>
            </a:xfrm>
            <a:prstGeom prst="line">
              <a:avLst/>
            </a:prstGeom>
            <a:noFill/>
            <a:ln w="9525">
              <a:solidFill>
                <a:schemeClr val="bg2"/>
              </a:solidFill>
              <a:round/>
              <a:headEnd/>
              <a:tailEnd/>
            </a:ln>
          </p:spPr>
          <p:txBody>
            <a:bodyPr wrap="none"/>
            <a:lstStyle/>
            <a:p>
              <a:endParaRPr lang="zh-CN" altLang="en-US"/>
            </a:p>
          </p:txBody>
        </p:sp>
        <p:grpSp>
          <p:nvGrpSpPr>
            <p:cNvPr id="30026" name="Group 26"/>
            <p:cNvGrpSpPr>
              <a:grpSpLocks/>
            </p:cNvGrpSpPr>
            <p:nvPr/>
          </p:nvGrpSpPr>
          <p:grpSpPr bwMode="auto">
            <a:xfrm>
              <a:off x="4269" y="1415"/>
              <a:ext cx="392" cy="137"/>
              <a:chOff x="4227" y="1360"/>
              <a:chExt cx="863" cy="270"/>
            </a:xfrm>
          </p:grpSpPr>
          <p:sp>
            <p:nvSpPr>
              <p:cNvPr id="30037" name="Line 27"/>
              <p:cNvSpPr>
                <a:spLocks noChangeShapeType="1"/>
              </p:cNvSpPr>
              <p:nvPr/>
            </p:nvSpPr>
            <p:spPr bwMode="auto">
              <a:xfrm>
                <a:off x="4227" y="1604"/>
                <a:ext cx="0" cy="0"/>
              </a:xfrm>
              <a:prstGeom prst="line">
                <a:avLst/>
              </a:prstGeom>
              <a:noFill/>
              <a:ln w="9525">
                <a:solidFill>
                  <a:schemeClr val="bg2"/>
                </a:solidFill>
                <a:round/>
                <a:headEnd/>
                <a:tailEnd/>
              </a:ln>
            </p:spPr>
            <p:txBody>
              <a:bodyPr wrap="none"/>
              <a:lstStyle/>
              <a:p>
                <a:endParaRPr lang="zh-CN" altLang="en-US"/>
              </a:p>
            </p:txBody>
          </p:sp>
          <p:sp>
            <p:nvSpPr>
              <p:cNvPr id="30038" name="Line 28"/>
              <p:cNvSpPr>
                <a:spLocks noChangeShapeType="1"/>
              </p:cNvSpPr>
              <p:nvPr/>
            </p:nvSpPr>
            <p:spPr bwMode="auto">
              <a:xfrm rot="6361956" flipH="1" flipV="1">
                <a:off x="4464" y="1205"/>
                <a:ext cx="189" cy="500"/>
              </a:xfrm>
              <a:prstGeom prst="line">
                <a:avLst/>
              </a:prstGeom>
              <a:noFill/>
              <a:ln w="31750">
                <a:solidFill>
                  <a:schemeClr val="bg2"/>
                </a:solidFill>
                <a:round/>
                <a:headEnd/>
                <a:tailEnd/>
              </a:ln>
            </p:spPr>
            <p:txBody>
              <a:bodyPr wrap="none"/>
              <a:lstStyle/>
              <a:p>
                <a:endParaRPr lang="zh-CN" altLang="en-US"/>
              </a:p>
            </p:txBody>
          </p:sp>
          <p:sp>
            <p:nvSpPr>
              <p:cNvPr id="30039" name="Line 29"/>
              <p:cNvSpPr>
                <a:spLocks noChangeShapeType="1"/>
              </p:cNvSpPr>
              <p:nvPr/>
            </p:nvSpPr>
            <p:spPr bwMode="auto">
              <a:xfrm rot="6361956">
                <a:off x="4602" y="1393"/>
                <a:ext cx="189" cy="203"/>
              </a:xfrm>
              <a:prstGeom prst="line">
                <a:avLst/>
              </a:prstGeom>
              <a:noFill/>
              <a:ln w="31750">
                <a:solidFill>
                  <a:schemeClr val="bg2"/>
                </a:solidFill>
                <a:round/>
                <a:headEnd/>
                <a:tailEnd/>
              </a:ln>
            </p:spPr>
            <p:txBody>
              <a:bodyPr wrap="none"/>
              <a:lstStyle/>
              <a:p>
                <a:endParaRPr lang="zh-CN" altLang="en-US"/>
              </a:p>
            </p:txBody>
          </p:sp>
          <p:sp>
            <p:nvSpPr>
              <p:cNvPr id="30040" name="Line 30"/>
              <p:cNvSpPr>
                <a:spLocks noChangeShapeType="1"/>
              </p:cNvSpPr>
              <p:nvPr/>
            </p:nvSpPr>
            <p:spPr bwMode="auto">
              <a:xfrm rot="6361956" flipH="1" flipV="1">
                <a:off x="4745" y="1286"/>
                <a:ext cx="189" cy="500"/>
              </a:xfrm>
              <a:prstGeom prst="line">
                <a:avLst/>
              </a:prstGeom>
              <a:noFill/>
              <a:ln w="31750">
                <a:solidFill>
                  <a:schemeClr val="bg2"/>
                </a:solidFill>
                <a:round/>
                <a:headEnd/>
                <a:tailEnd/>
              </a:ln>
            </p:spPr>
            <p:txBody>
              <a:bodyPr wrap="none"/>
              <a:lstStyle/>
              <a:p>
                <a:endParaRPr lang="zh-CN" altLang="en-US"/>
              </a:p>
            </p:txBody>
          </p:sp>
        </p:grpSp>
        <p:grpSp>
          <p:nvGrpSpPr>
            <p:cNvPr id="30027" name="Group 31"/>
            <p:cNvGrpSpPr>
              <a:grpSpLocks/>
            </p:cNvGrpSpPr>
            <p:nvPr/>
          </p:nvGrpSpPr>
          <p:grpSpPr bwMode="auto">
            <a:xfrm rot="5700496">
              <a:off x="4053" y="1170"/>
              <a:ext cx="392" cy="137"/>
              <a:chOff x="4227" y="1360"/>
              <a:chExt cx="863" cy="270"/>
            </a:xfrm>
          </p:grpSpPr>
          <p:sp>
            <p:nvSpPr>
              <p:cNvPr id="30033" name="Line 32"/>
              <p:cNvSpPr>
                <a:spLocks noChangeShapeType="1"/>
              </p:cNvSpPr>
              <p:nvPr/>
            </p:nvSpPr>
            <p:spPr bwMode="auto">
              <a:xfrm>
                <a:off x="4227" y="1604"/>
                <a:ext cx="0" cy="0"/>
              </a:xfrm>
              <a:prstGeom prst="line">
                <a:avLst/>
              </a:prstGeom>
              <a:noFill/>
              <a:ln w="9525">
                <a:solidFill>
                  <a:schemeClr val="bg2"/>
                </a:solidFill>
                <a:round/>
                <a:headEnd/>
                <a:tailEnd/>
              </a:ln>
            </p:spPr>
            <p:txBody>
              <a:bodyPr wrap="none"/>
              <a:lstStyle/>
              <a:p>
                <a:endParaRPr lang="zh-CN" altLang="en-US"/>
              </a:p>
            </p:txBody>
          </p:sp>
          <p:sp>
            <p:nvSpPr>
              <p:cNvPr id="30034" name="Line 33"/>
              <p:cNvSpPr>
                <a:spLocks noChangeShapeType="1"/>
              </p:cNvSpPr>
              <p:nvPr/>
            </p:nvSpPr>
            <p:spPr bwMode="auto">
              <a:xfrm rot="6361956" flipH="1" flipV="1">
                <a:off x="4464" y="1205"/>
                <a:ext cx="189" cy="500"/>
              </a:xfrm>
              <a:prstGeom prst="line">
                <a:avLst/>
              </a:prstGeom>
              <a:noFill/>
              <a:ln w="31750">
                <a:solidFill>
                  <a:schemeClr val="bg2"/>
                </a:solidFill>
                <a:round/>
                <a:headEnd/>
                <a:tailEnd/>
              </a:ln>
            </p:spPr>
            <p:txBody>
              <a:bodyPr wrap="none"/>
              <a:lstStyle/>
              <a:p>
                <a:endParaRPr lang="zh-CN" altLang="en-US"/>
              </a:p>
            </p:txBody>
          </p:sp>
          <p:sp>
            <p:nvSpPr>
              <p:cNvPr id="30035" name="Line 34"/>
              <p:cNvSpPr>
                <a:spLocks noChangeShapeType="1"/>
              </p:cNvSpPr>
              <p:nvPr/>
            </p:nvSpPr>
            <p:spPr bwMode="auto">
              <a:xfrm rot="6361956">
                <a:off x="4602" y="1393"/>
                <a:ext cx="189" cy="203"/>
              </a:xfrm>
              <a:prstGeom prst="line">
                <a:avLst/>
              </a:prstGeom>
              <a:noFill/>
              <a:ln w="31750">
                <a:solidFill>
                  <a:schemeClr val="bg2"/>
                </a:solidFill>
                <a:round/>
                <a:headEnd/>
                <a:tailEnd/>
              </a:ln>
            </p:spPr>
            <p:txBody>
              <a:bodyPr wrap="none"/>
              <a:lstStyle/>
              <a:p>
                <a:endParaRPr lang="zh-CN" altLang="en-US"/>
              </a:p>
            </p:txBody>
          </p:sp>
          <p:sp>
            <p:nvSpPr>
              <p:cNvPr id="30036" name="Line 35"/>
              <p:cNvSpPr>
                <a:spLocks noChangeShapeType="1"/>
              </p:cNvSpPr>
              <p:nvPr/>
            </p:nvSpPr>
            <p:spPr bwMode="auto">
              <a:xfrm rot="6361956" flipH="1" flipV="1">
                <a:off x="4745" y="1286"/>
                <a:ext cx="189" cy="500"/>
              </a:xfrm>
              <a:prstGeom prst="line">
                <a:avLst/>
              </a:prstGeom>
              <a:noFill/>
              <a:ln w="31750">
                <a:solidFill>
                  <a:schemeClr val="bg2"/>
                </a:solidFill>
                <a:round/>
                <a:headEnd/>
                <a:tailEnd/>
              </a:ln>
            </p:spPr>
            <p:txBody>
              <a:bodyPr wrap="none"/>
              <a:lstStyle/>
              <a:p>
                <a:endParaRPr lang="zh-CN" altLang="en-US"/>
              </a:p>
            </p:txBody>
          </p:sp>
        </p:grpSp>
        <p:grpSp>
          <p:nvGrpSpPr>
            <p:cNvPr id="30028" name="Group 36"/>
            <p:cNvGrpSpPr>
              <a:grpSpLocks/>
            </p:cNvGrpSpPr>
            <p:nvPr/>
          </p:nvGrpSpPr>
          <p:grpSpPr bwMode="auto">
            <a:xfrm rot="10800000">
              <a:off x="3796" y="1402"/>
              <a:ext cx="392" cy="137"/>
              <a:chOff x="4227" y="1360"/>
              <a:chExt cx="863" cy="270"/>
            </a:xfrm>
          </p:grpSpPr>
          <p:sp>
            <p:nvSpPr>
              <p:cNvPr id="30029" name="Line 37"/>
              <p:cNvSpPr>
                <a:spLocks noChangeShapeType="1"/>
              </p:cNvSpPr>
              <p:nvPr/>
            </p:nvSpPr>
            <p:spPr bwMode="auto">
              <a:xfrm>
                <a:off x="4227" y="1604"/>
                <a:ext cx="0" cy="0"/>
              </a:xfrm>
              <a:prstGeom prst="line">
                <a:avLst/>
              </a:prstGeom>
              <a:noFill/>
              <a:ln w="9525">
                <a:solidFill>
                  <a:schemeClr val="bg2"/>
                </a:solidFill>
                <a:round/>
                <a:headEnd/>
                <a:tailEnd/>
              </a:ln>
            </p:spPr>
            <p:txBody>
              <a:bodyPr wrap="none"/>
              <a:lstStyle/>
              <a:p>
                <a:endParaRPr lang="zh-CN" altLang="en-US"/>
              </a:p>
            </p:txBody>
          </p:sp>
          <p:sp>
            <p:nvSpPr>
              <p:cNvPr id="30030" name="Line 38"/>
              <p:cNvSpPr>
                <a:spLocks noChangeShapeType="1"/>
              </p:cNvSpPr>
              <p:nvPr/>
            </p:nvSpPr>
            <p:spPr bwMode="auto">
              <a:xfrm rot="6361956" flipH="1" flipV="1">
                <a:off x="4464" y="1205"/>
                <a:ext cx="189" cy="500"/>
              </a:xfrm>
              <a:prstGeom prst="line">
                <a:avLst/>
              </a:prstGeom>
              <a:noFill/>
              <a:ln w="31750">
                <a:solidFill>
                  <a:schemeClr val="bg2"/>
                </a:solidFill>
                <a:round/>
                <a:headEnd/>
                <a:tailEnd/>
              </a:ln>
            </p:spPr>
            <p:txBody>
              <a:bodyPr wrap="none"/>
              <a:lstStyle/>
              <a:p>
                <a:endParaRPr lang="zh-CN" altLang="en-US"/>
              </a:p>
            </p:txBody>
          </p:sp>
          <p:sp>
            <p:nvSpPr>
              <p:cNvPr id="30031" name="Line 39"/>
              <p:cNvSpPr>
                <a:spLocks noChangeShapeType="1"/>
              </p:cNvSpPr>
              <p:nvPr/>
            </p:nvSpPr>
            <p:spPr bwMode="auto">
              <a:xfrm rot="6361956">
                <a:off x="4602" y="1393"/>
                <a:ext cx="189" cy="203"/>
              </a:xfrm>
              <a:prstGeom prst="line">
                <a:avLst/>
              </a:prstGeom>
              <a:noFill/>
              <a:ln w="31750">
                <a:solidFill>
                  <a:schemeClr val="bg2"/>
                </a:solidFill>
                <a:round/>
                <a:headEnd/>
                <a:tailEnd/>
              </a:ln>
            </p:spPr>
            <p:txBody>
              <a:bodyPr wrap="none"/>
              <a:lstStyle/>
              <a:p>
                <a:endParaRPr lang="zh-CN" altLang="en-US"/>
              </a:p>
            </p:txBody>
          </p:sp>
          <p:sp>
            <p:nvSpPr>
              <p:cNvPr id="30032" name="Line 40"/>
              <p:cNvSpPr>
                <a:spLocks noChangeShapeType="1"/>
              </p:cNvSpPr>
              <p:nvPr/>
            </p:nvSpPr>
            <p:spPr bwMode="auto">
              <a:xfrm rot="6361956" flipH="1" flipV="1">
                <a:off x="4745" y="1286"/>
                <a:ext cx="189" cy="500"/>
              </a:xfrm>
              <a:prstGeom prst="line">
                <a:avLst/>
              </a:prstGeom>
              <a:noFill/>
              <a:ln w="31750">
                <a:solidFill>
                  <a:schemeClr val="bg2"/>
                </a:solidFill>
                <a:round/>
                <a:headEnd/>
                <a:tailEnd/>
              </a:ln>
            </p:spPr>
            <p:txBody>
              <a:bodyPr wrap="none"/>
              <a:lstStyle/>
              <a:p>
                <a:endParaRPr lang="zh-CN" altLang="en-US"/>
              </a:p>
            </p:txBody>
          </p:sp>
        </p:grpSp>
      </p:grpSp>
      <p:sp>
        <p:nvSpPr>
          <p:cNvPr id="29718" name="Oval 41"/>
          <p:cNvSpPr>
            <a:spLocks noChangeArrowheads="1"/>
          </p:cNvSpPr>
          <p:nvPr/>
        </p:nvSpPr>
        <p:spPr bwMode="auto">
          <a:xfrm>
            <a:off x="6835775" y="3652838"/>
            <a:ext cx="358775" cy="9525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29719" name="Line 42"/>
          <p:cNvSpPr>
            <a:spLocks noChangeShapeType="1"/>
          </p:cNvSpPr>
          <p:nvPr/>
        </p:nvSpPr>
        <p:spPr bwMode="auto">
          <a:xfrm>
            <a:off x="6835775" y="3644900"/>
            <a:ext cx="0" cy="58738"/>
          </a:xfrm>
          <a:prstGeom prst="line">
            <a:avLst/>
          </a:prstGeom>
          <a:noFill/>
          <a:ln w="12700">
            <a:solidFill>
              <a:schemeClr val="folHlink"/>
            </a:solidFill>
            <a:round/>
            <a:headEnd/>
            <a:tailEnd/>
          </a:ln>
        </p:spPr>
        <p:txBody>
          <a:bodyPr wrap="none" anchor="ctr"/>
          <a:lstStyle/>
          <a:p>
            <a:endParaRPr lang="zh-CN" altLang="en-US"/>
          </a:p>
        </p:txBody>
      </p:sp>
      <p:sp>
        <p:nvSpPr>
          <p:cNvPr id="29720" name="Line 43"/>
          <p:cNvSpPr>
            <a:spLocks noChangeShapeType="1"/>
          </p:cNvSpPr>
          <p:nvPr/>
        </p:nvSpPr>
        <p:spPr bwMode="auto">
          <a:xfrm>
            <a:off x="7194550" y="3644900"/>
            <a:ext cx="0" cy="58738"/>
          </a:xfrm>
          <a:prstGeom prst="line">
            <a:avLst/>
          </a:prstGeom>
          <a:noFill/>
          <a:ln w="12700">
            <a:solidFill>
              <a:schemeClr val="folHlink"/>
            </a:solidFill>
            <a:round/>
            <a:headEnd/>
            <a:tailEnd/>
          </a:ln>
        </p:spPr>
        <p:txBody>
          <a:bodyPr wrap="none" anchor="ctr"/>
          <a:lstStyle/>
          <a:p>
            <a:endParaRPr lang="zh-CN" altLang="en-US"/>
          </a:p>
        </p:txBody>
      </p:sp>
      <p:sp>
        <p:nvSpPr>
          <p:cNvPr id="29721" name="Rectangle 44"/>
          <p:cNvSpPr>
            <a:spLocks noChangeArrowheads="1"/>
          </p:cNvSpPr>
          <p:nvPr/>
        </p:nvSpPr>
        <p:spPr bwMode="auto">
          <a:xfrm>
            <a:off x="6835775" y="3644900"/>
            <a:ext cx="355600" cy="58738"/>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en-US">
              <a:ea typeface="宋体" pitchFamily="2" charset="-122"/>
            </a:endParaRPr>
          </a:p>
        </p:txBody>
      </p:sp>
      <p:sp>
        <p:nvSpPr>
          <p:cNvPr id="29722" name="Oval 45"/>
          <p:cNvSpPr>
            <a:spLocks noChangeArrowheads="1"/>
          </p:cNvSpPr>
          <p:nvPr/>
        </p:nvSpPr>
        <p:spPr bwMode="auto">
          <a:xfrm>
            <a:off x="6832600" y="3576638"/>
            <a:ext cx="358775" cy="111125"/>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29723" name="Group 46"/>
          <p:cNvGrpSpPr>
            <a:grpSpLocks/>
          </p:cNvGrpSpPr>
          <p:nvPr/>
        </p:nvGrpSpPr>
        <p:grpSpPr bwMode="auto">
          <a:xfrm>
            <a:off x="6918325" y="3600450"/>
            <a:ext cx="179388" cy="65088"/>
            <a:chOff x="2848" y="848"/>
            <a:chExt cx="140" cy="98"/>
          </a:xfrm>
        </p:grpSpPr>
        <p:sp>
          <p:nvSpPr>
            <p:cNvPr id="30008" name="Line 4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30009" name="Line 4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30010" name="Line 4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29724" name="Group 50"/>
          <p:cNvGrpSpPr>
            <a:grpSpLocks/>
          </p:cNvGrpSpPr>
          <p:nvPr/>
        </p:nvGrpSpPr>
        <p:grpSpPr bwMode="auto">
          <a:xfrm flipV="1">
            <a:off x="6918325" y="3600450"/>
            <a:ext cx="179388" cy="65088"/>
            <a:chOff x="2848" y="848"/>
            <a:chExt cx="140" cy="98"/>
          </a:xfrm>
        </p:grpSpPr>
        <p:sp>
          <p:nvSpPr>
            <p:cNvPr id="30005" name="Line 51"/>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30006" name="Line 52"/>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30007" name="Line 53"/>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29725" name="Oval 54"/>
          <p:cNvSpPr>
            <a:spLocks noChangeArrowheads="1"/>
          </p:cNvSpPr>
          <p:nvPr/>
        </p:nvSpPr>
        <p:spPr bwMode="auto">
          <a:xfrm>
            <a:off x="7191375" y="3932238"/>
            <a:ext cx="358775" cy="9525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29726" name="Line 55"/>
          <p:cNvSpPr>
            <a:spLocks noChangeShapeType="1"/>
          </p:cNvSpPr>
          <p:nvPr/>
        </p:nvSpPr>
        <p:spPr bwMode="auto">
          <a:xfrm>
            <a:off x="7191375" y="3924300"/>
            <a:ext cx="0" cy="58738"/>
          </a:xfrm>
          <a:prstGeom prst="line">
            <a:avLst/>
          </a:prstGeom>
          <a:noFill/>
          <a:ln w="12700">
            <a:solidFill>
              <a:schemeClr val="folHlink"/>
            </a:solidFill>
            <a:round/>
            <a:headEnd/>
            <a:tailEnd/>
          </a:ln>
        </p:spPr>
        <p:txBody>
          <a:bodyPr wrap="none" anchor="ctr"/>
          <a:lstStyle/>
          <a:p>
            <a:endParaRPr lang="zh-CN" altLang="en-US"/>
          </a:p>
        </p:txBody>
      </p:sp>
      <p:sp>
        <p:nvSpPr>
          <p:cNvPr id="29727" name="Line 56"/>
          <p:cNvSpPr>
            <a:spLocks noChangeShapeType="1"/>
          </p:cNvSpPr>
          <p:nvPr/>
        </p:nvSpPr>
        <p:spPr bwMode="auto">
          <a:xfrm>
            <a:off x="7550150" y="3924300"/>
            <a:ext cx="0" cy="58738"/>
          </a:xfrm>
          <a:prstGeom prst="line">
            <a:avLst/>
          </a:prstGeom>
          <a:noFill/>
          <a:ln w="12700">
            <a:solidFill>
              <a:schemeClr val="folHlink"/>
            </a:solidFill>
            <a:round/>
            <a:headEnd/>
            <a:tailEnd/>
          </a:ln>
        </p:spPr>
        <p:txBody>
          <a:bodyPr wrap="none" anchor="ctr"/>
          <a:lstStyle/>
          <a:p>
            <a:endParaRPr lang="zh-CN" altLang="en-US"/>
          </a:p>
        </p:txBody>
      </p:sp>
      <p:sp>
        <p:nvSpPr>
          <p:cNvPr id="29728" name="Rectangle 57"/>
          <p:cNvSpPr>
            <a:spLocks noChangeArrowheads="1"/>
          </p:cNvSpPr>
          <p:nvPr/>
        </p:nvSpPr>
        <p:spPr bwMode="auto">
          <a:xfrm>
            <a:off x="7191375" y="3924300"/>
            <a:ext cx="355600" cy="58738"/>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en-US">
              <a:ea typeface="宋体" pitchFamily="2" charset="-122"/>
            </a:endParaRPr>
          </a:p>
        </p:txBody>
      </p:sp>
      <p:sp>
        <p:nvSpPr>
          <p:cNvPr id="29729" name="Oval 58"/>
          <p:cNvSpPr>
            <a:spLocks noChangeArrowheads="1"/>
          </p:cNvSpPr>
          <p:nvPr/>
        </p:nvSpPr>
        <p:spPr bwMode="auto">
          <a:xfrm>
            <a:off x="7188200" y="3856038"/>
            <a:ext cx="358775" cy="111125"/>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29730" name="Group 59"/>
          <p:cNvGrpSpPr>
            <a:grpSpLocks/>
          </p:cNvGrpSpPr>
          <p:nvPr/>
        </p:nvGrpSpPr>
        <p:grpSpPr bwMode="auto">
          <a:xfrm>
            <a:off x="7273925" y="3879850"/>
            <a:ext cx="179388" cy="65088"/>
            <a:chOff x="2848" y="848"/>
            <a:chExt cx="140" cy="98"/>
          </a:xfrm>
        </p:grpSpPr>
        <p:sp>
          <p:nvSpPr>
            <p:cNvPr id="30002" name="Line 60"/>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30003" name="Line 61"/>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30004" name="Line 62"/>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29731" name="Group 63"/>
          <p:cNvGrpSpPr>
            <a:grpSpLocks/>
          </p:cNvGrpSpPr>
          <p:nvPr/>
        </p:nvGrpSpPr>
        <p:grpSpPr bwMode="auto">
          <a:xfrm flipV="1">
            <a:off x="7273925" y="3879850"/>
            <a:ext cx="179388" cy="65088"/>
            <a:chOff x="2848" y="848"/>
            <a:chExt cx="140" cy="98"/>
          </a:xfrm>
        </p:grpSpPr>
        <p:sp>
          <p:nvSpPr>
            <p:cNvPr id="29999" name="Line 64"/>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30000" name="Line 65"/>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30001" name="Line 66"/>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29732" name="Oval 67"/>
          <p:cNvSpPr>
            <a:spLocks noChangeArrowheads="1"/>
          </p:cNvSpPr>
          <p:nvPr/>
        </p:nvSpPr>
        <p:spPr bwMode="auto">
          <a:xfrm>
            <a:off x="7470775" y="3665538"/>
            <a:ext cx="358775" cy="9525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29733" name="Line 68"/>
          <p:cNvSpPr>
            <a:spLocks noChangeShapeType="1"/>
          </p:cNvSpPr>
          <p:nvPr/>
        </p:nvSpPr>
        <p:spPr bwMode="auto">
          <a:xfrm>
            <a:off x="7470775" y="3657600"/>
            <a:ext cx="0" cy="58738"/>
          </a:xfrm>
          <a:prstGeom prst="line">
            <a:avLst/>
          </a:prstGeom>
          <a:noFill/>
          <a:ln w="12700">
            <a:solidFill>
              <a:schemeClr val="folHlink"/>
            </a:solidFill>
            <a:round/>
            <a:headEnd/>
            <a:tailEnd/>
          </a:ln>
        </p:spPr>
        <p:txBody>
          <a:bodyPr wrap="none" anchor="ctr"/>
          <a:lstStyle/>
          <a:p>
            <a:endParaRPr lang="zh-CN" altLang="en-US"/>
          </a:p>
        </p:txBody>
      </p:sp>
      <p:sp>
        <p:nvSpPr>
          <p:cNvPr id="29734" name="Line 69"/>
          <p:cNvSpPr>
            <a:spLocks noChangeShapeType="1"/>
          </p:cNvSpPr>
          <p:nvPr/>
        </p:nvSpPr>
        <p:spPr bwMode="auto">
          <a:xfrm>
            <a:off x="7829550" y="3657600"/>
            <a:ext cx="0" cy="58738"/>
          </a:xfrm>
          <a:prstGeom prst="line">
            <a:avLst/>
          </a:prstGeom>
          <a:noFill/>
          <a:ln w="12700">
            <a:solidFill>
              <a:schemeClr val="folHlink"/>
            </a:solidFill>
            <a:round/>
            <a:headEnd/>
            <a:tailEnd/>
          </a:ln>
        </p:spPr>
        <p:txBody>
          <a:bodyPr wrap="none" anchor="ctr"/>
          <a:lstStyle/>
          <a:p>
            <a:endParaRPr lang="zh-CN" altLang="en-US"/>
          </a:p>
        </p:txBody>
      </p:sp>
      <p:sp>
        <p:nvSpPr>
          <p:cNvPr id="29735" name="Rectangle 70"/>
          <p:cNvSpPr>
            <a:spLocks noChangeArrowheads="1"/>
          </p:cNvSpPr>
          <p:nvPr/>
        </p:nvSpPr>
        <p:spPr bwMode="auto">
          <a:xfrm>
            <a:off x="7470775" y="3657600"/>
            <a:ext cx="355600" cy="58738"/>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en-US">
              <a:ea typeface="宋体" pitchFamily="2" charset="-122"/>
            </a:endParaRPr>
          </a:p>
        </p:txBody>
      </p:sp>
      <p:sp>
        <p:nvSpPr>
          <p:cNvPr id="29736" name="Oval 71"/>
          <p:cNvSpPr>
            <a:spLocks noChangeArrowheads="1"/>
          </p:cNvSpPr>
          <p:nvPr/>
        </p:nvSpPr>
        <p:spPr bwMode="auto">
          <a:xfrm>
            <a:off x="7467600" y="3589338"/>
            <a:ext cx="358775" cy="111125"/>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29737" name="Group 72"/>
          <p:cNvGrpSpPr>
            <a:grpSpLocks/>
          </p:cNvGrpSpPr>
          <p:nvPr/>
        </p:nvGrpSpPr>
        <p:grpSpPr bwMode="auto">
          <a:xfrm>
            <a:off x="7553325" y="3613150"/>
            <a:ext cx="179388" cy="65088"/>
            <a:chOff x="2848" y="848"/>
            <a:chExt cx="140" cy="98"/>
          </a:xfrm>
        </p:grpSpPr>
        <p:sp>
          <p:nvSpPr>
            <p:cNvPr id="29996" name="Line 7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29997" name="Line 7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29998" name="Line 7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29738" name="Group 76"/>
          <p:cNvGrpSpPr>
            <a:grpSpLocks/>
          </p:cNvGrpSpPr>
          <p:nvPr/>
        </p:nvGrpSpPr>
        <p:grpSpPr bwMode="auto">
          <a:xfrm flipV="1">
            <a:off x="7553325" y="3613150"/>
            <a:ext cx="179388" cy="65088"/>
            <a:chOff x="2848" y="848"/>
            <a:chExt cx="140" cy="98"/>
          </a:xfrm>
        </p:grpSpPr>
        <p:sp>
          <p:nvSpPr>
            <p:cNvPr id="29993" name="Line 7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29994" name="Line 7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29995" name="Line 7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29739" name="Oval 80"/>
          <p:cNvSpPr>
            <a:spLocks noChangeArrowheads="1"/>
          </p:cNvSpPr>
          <p:nvPr/>
        </p:nvSpPr>
        <p:spPr bwMode="auto">
          <a:xfrm>
            <a:off x="6935788" y="2503488"/>
            <a:ext cx="347662" cy="8890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29740" name="Line 81"/>
          <p:cNvSpPr>
            <a:spLocks noChangeShapeType="1"/>
          </p:cNvSpPr>
          <p:nvPr/>
        </p:nvSpPr>
        <p:spPr bwMode="auto">
          <a:xfrm>
            <a:off x="6935788" y="2495550"/>
            <a:ext cx="0" cy="55563"/>
          </a:xfrm>
          <a:prstGeom prst="line">
            <a:avLst/>
          </a:prstGeom>
          <a:noFill/>
          <a:ln w="12700">
            <a:solidFill>
              <a:schemeClr val="folHlink"/>
            </a:solidFill>
            <a:round/>
            <a:headEnd/>
            <a:tailEnd/>
          </a:ln>
        </p:spPr>
        <p:txBody>
          <a:bodyPr wrap="none" anchor="ctr"/>
          <a:lstStyle/>
          <a:p>
            <a:endParaRPr lang="zh-CN" altLang="en-US"/>
          </a:p>
        </p:txBody>
      </p:sp>
      <p:sp>
        <p:nvSpPr>
          <p:cNvPr id="29741" name="Line 82"/>
          <p:cNvSpPr>
            <a:spLocks noChangeShapeType="1"/>
          </p:cNvSpPr>
          <p:nvPr/>
        </p:nvSpPr>
        <p:spPr bwMode="auto">
          <a:xfrm>
            <a:off x="7283450" y="2495550"/>
            <a:ext cx="0" cy="55563"/>
          </a:xfrm>
          <a:prstGeom prst="line">
            <a:avLst/>
          </a:prstGeom>
          <a:noFill/>
          <a:ln w="12700">
            <a:solidFill>
              <a:schemeClr val="folHlink"/>
            </a:solidFill>
            <a:round/>
            <a:headEnd/>
            <a:tailEnd/>
          </a:ln>
        </p:spPr>
        <p:txBody>
          <a:bodyPr wrap="none" anchor="ctr"/>
          <a:lstStyle/>
          <a:p>
            <a:endParaRPr lang="zh-CN" altLang="en-US"/>
          </a:p>
        </p:txBody>
      </p:sp>
      <p:sp>
        <p:nvSpPr>
          <p:cNvPr id="29742" name="Rectangle 83"/>
          <p:cNvSpPr>
            <a:spLocks noChangeArrowheads="1"/>
          </p:cNvSpPr>
          <p:nvPr/>
        </p:nvSpPr>
        <p:spPr bwMode="auto">
          <a:xfrm>
            <a:off x="6935788" y="2495550"/>
            <a:ext cx="344487" cy="53975"/>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en-US">
              <a:ea typeface="宋体" pitchFamily="2" charset="-122"/>
            </a:endParaRPr>
          </a:p>
        </p:txBody>
      </p:sp>
      <p:sp>
        <p:nvSpPr>
          <p:cNvPr id="29743" name="Oval 84"/>
          <p:cNvSpPr>
            <a:spLocks noChangeArrowheads="1"/>
          </p:cNvSpPr>
          <p:nvPr/>
        </p:nvSpPr>
        <p:spPr bwMode="auto">
          <a:xfrm>
            <a:off x="6932613" y="2432050"/>
            <a:ext cx="347662" cy="103188"/>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29744" name="Group 85"/>
          <p:cNvGrpSpPr>
            <a:grpSpLocks/>
          </p:cNvGrpSpPr>
          <p:nvPr/>
        </p:nvGrpSpPr>
        <p:grpSpPr bwMode="auto">
          <a:xfrm>
            <a:off x="7016750" y="2454275"/>
            <a:ext cx="171450" cy="61913"/>
            <a:chOff x="2848" y="848"/>
            <a:chExt cx="140" cy="98"/>
          </a:xfrm>
        </p:grpSpPr>
        <p:sp>
          <p:nvSpPr>
            <p:cNvPr id="29990" name="Line 86"/>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29991" name="Line 87"/>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29992" name="Line 88"/>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29745" name="Group 89"/>
          <p:cNvGrpSpPr>
            <a:grpSpLocks/>
          </p:cNvGrpSpPr>
          <p:nvPr/>
        </p:nvGrpSpPr>
        <p:grpSpPr bwMode="auto">
          <a:xfrm flipV="1">
            <a:off x="7016750" y="2454275"/>
            <a:ext cx="171450" cy="60325"/>
            <a:chOff x="2848" y="848"/>
            <a:chExt cx="140" cy="98"/>
          </a:xfrm>
        </p:grpSpPr>
        <p:sp>
          <p:nvSpPr>
            <p:cNvPr id="29987" name="Line 90"/>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29988" name="Line 91"/>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29989" name="Line 92"/>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29746" name="Oval 93"/>
          <p:cNvSpPr>
            <a:spLocks noChangeArrowheads="1"/>
          </p:cNvSpPr>
          <p:nvPr/>
        </p:nvSpPr>
        <p:spPr bwMode="auto">
          <a:xfrm>
            <a:off x="6934200" y="2763838"/>
            <a:ext cx="358775" cy="9525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29747" name="Line 94"/>
          <p:cNvSpPr>
            <a:spLocks noChangeShapeType="1"/>
          </p:cNvSpPr>
          <p:nvPr/>
        </p:nvSpPr>
        <p:spPr bwMode="auto">
          <a:xfrm>
            <a:off x="6934200"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29748" name="Line 95"/>
          <p:cNvSpPr>
            <a:spLocks noChangeShapeType="1"/>
          </p:cNvSpPr>
          <p:nvPr/>
        </p:nvSpPr>
        <p:spPr bwMode="auto">
          <a:xfrm>
            <a:off x="7292975"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29749" name="Rectangle 96"/>
          <p:cNvSpPr>
            <a:spLocks noChangeArrowheads="1"/>
          </p:cNvSpPr>
          <p:nvPr/>
        </p:nvSpPr>
        <p:spPr bwMode="auto">
          <a:xfrm>
            <a:off x="6934200" y="2755900"/>
            <a:ext cx="355600" cy="58738"/>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en-US">
              <a:ea typeface="宋体" pitchFamily="2" charset="-122"/>
            </a:endParaRPr>
          </a:p>
        </p:txBody>
      </p:sp>
      <p:sp>
        <p:nvSpPr>
          <p:cNvPr id="29750" name="Oval 97"/>
          <p:cNvSpPr>
            <a:spLocks noChangeArrowheads="1"/>
          </p:cNvSpPr>
          <p:nvPr/>
        </p:nvSpPr>
        <p:spPr bwMode="auto">
          <a:xfrm>
            <a:off x="6931025" y="2687638"/>
            <a:ext cx="358775" cy="111125"/>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29751" name="Group 98"/>
          <p:cNvGrpSpPr>
            <a:grpSpLocks/>
          </p:cNvGrpSpPr>
          <p:nvPr/>
        </p:nvGrpSpPr>
        <p:grpSpPr bwMode="auto">
          <a:xfrm>
            <a:off x="7016750" y="2711450"/>
            <a:ext cx="179388" cy="65088"/>
            <a:chOff x="2848" y="848"/>
            <a:chExt cx="140" cy="98"/>
          </a:xfrm>
        </p:grpSpPr>
        <p:sp>
          <p:nvSpPr>
            <p:cNvPr id="29984" name="Line 9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29985" name="Line 10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29986" name="Line 10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29752" name="Group 102"/>
          <p:cNvGrpSpPr>
            <a:grpSpLocks/>
          </p:cNvGrpSpPr>
          <p:nvPr/>
        </p:nvGrpSpPr>
        <p:grpSpPr bwMode="auto">
          <a:xfrm flipV="1">
            <a:off x="7016750" y="2711450"/>
            <a:ext cx="179388" cy="65088"/>
            <a:chOff x="2848" y="848"/>
            <a:chExt cx="140" cy="98"/>
          </a:xfrm>
        </p:grpSpPr>
        <p:sp>
          <p:nvSpPr>
            <p:cNvPr id="29981" name="Line 10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29982" name="Line 10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29983" name="Line 10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29753" name="Oval 106"/>
          <p:cNvSpPr>
            <a:spLocks noChangeArrowheads="1"/>
          </p:cNvSpPr>
          <p:nvPr/>
        </p:nvSpPr>
        <p:spPr bwMode="auto">
          <a:xfrm>
            <a:off x="7410450" y="2405063"/>
            <a:ext cx="330200" cy="85725"/>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29754" name="Line 107"/>
          <p:cNvSpPr>
            <a:spLocks noChangeShapeType="1"/>
          </p:cNvSpPr>
          <p:nvPr/>
        </p:nvSpPr>
        <p:spPr bwMode="auto">
          <a:xfrm>
            <a:off x="7410450" y="2398713"/>
            <a:ext cx="0" cy="52387"/>
          </a:xfrm>
          <a:prstGeom prst="line">
            <a:avLst/>
          </a:prstGeom>
          <a:noFill/>
          <a:ln w="12700">
            <a:solidFill>
              <a:schemeClr val="folHlink"/>
            </a:solidFill>
            <a:round/>
            <a:headEnd/>
            <a:tailEnd/>
          </a:ln>
        </p:spPr>
        <p:txBody>
          <a:bodyPr wrap="none" anchor="ctr"/>
          <a:lstStyle/>
          <a:p>
            <a:endParaRPr lang="zh-CN" altLang="en-US"/>
          </a:p>
        </p:txBody>
      </p:sp>
      <p:sp>
        <p:nvSpPr>
          <p:cNvPr id="29755" name="Line 108"/>
          <p:cNvSpPr>
            <a:spLocks noChangeShapeType="1"/>
          </p:cNvSpPr>
          <p:nvPr/>
        </p:nvSpPr>
        <p:spPr bwMode="auto">
          <a:xfrm>
            <a:off x="7740650" y="2398713"/>
            <a:ext cx="0" cy="52387"/>
          </a:xfrm>
          <a:prstGeom prst="line">
            <a:avLst/>
          </a:prstGeom>
          <a:noFill/>
          <a:ln w="12700">
            <a:solidFill>
              <a:schemeClr val="folHlink"/>
            </a:solidFill>
            <a:round/>
            <a:headEnd/>
            <a:tailEnd/>
          </a:ln>
        </p:spPr>
        <p:txBody>
          <a:bodyPr wrap="none" anchor="ctr"/>
          <a:lstStyle/>
          <a:p>
            <a:endParaRPr lang="zh-CN" altLang="en-US"/>
          </a:p>
        </p:txBody>
      </p:sp>
      <p:sp>
        <p:nvSpPr>
          <p:cNvPr id="29756" name="Rectangle 109"/>
          <p:cNvSpPr>
            <a:spLocks noChangeArrowheads="1"/>
          </p:cNvSpPr>
          <p:nvPr/>
        </p:nvSpPr>
        <p:spPr bwMode="auto">
          <a:xfrm>
            <a:off x="7410450" y="2398713"/>
            <a:ext cx="327025" cy="52387"/>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en-US">
              <a:solidFill>
                <a:schemeClr val="bg2"/>
              </a:solidFill>
              <a:ea typeface="宋体" pitchFamily="2" charset="-122"/>
            </a:endParaRPr>
          </a:p>
        </p:txBody>
      </p:sp>
      <p:sp>
        <p:nvSpPr>
          <p:cNvPr id="29757" name="Oval 110"/>
          <p:cNvSpPr>
            <a:spLocks noChangeArrowheads="1"/>
          </p:cNvSpPr>
          <p:nvPr/>
        </p:nvSpPr>
        <p:spPr bwMode="auto">
          <a:xfrm>
            <a:off x="7407275" y="2336800"/>
            <a:ext cx="330200" cy="100013"/>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29758" name="Group 111"/>
          <p:cNvGrpSpPr>
            <a:grpSpLocks/>
          </p:cNvGrpSpPr>
          <p:nvPr/>
        </p:nvGrpSpPr>
        <p:grpSpPr bwMode="auto">
          <a:xfrm>
            <a:off x="7486650" y="2359025"/>
            <a:ext cx="163513" cy="57150"/>
            <a:chOff x="2848" y="848"/>
            <a:chExt cx="140" cy="98"/>
          </a:xfrm>
        </p:grpSpPr>
        <p:sp>
          <p:nvSpPr>
            <p:cNvPr id="29978" name="Line 112"/>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29979" name="Line 113"/>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29980" name="Line 114"/>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29759" name="Group 115"/>
          <p:cNvGrpSpPr>
            <a:grpSpLocks/>
          </p:cNvGrpSpPr>
          <p:nvPr/>
        </p:nvGrpSpPr>
        <p:grpSpPr bwMode="auto">
          <a:xfrm flipV="1">
            <a:off x="7486650" y="2357438"/>
            <a:ext cx="163513" cy="58737"/>
            <a:chOff x="2848" y="848"/>
            <a:chExt cx="140" cy="98"/>
          </a:xfrm>
        </p:grpSpPr>
        <p:sp>
          <p:nvSpPr>
            <p:cNvPr id="29975" name="Line 116"/>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29976" name="Line 117"/>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29977" name="Line 118"/>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29760" name="Oval 119"/>
          <p:cNvSpPr>
            <a:spLocks noChangeArrowheads="1"/>
          </p:cNvSpPr>
          <p:nvPr/>
        </p:nvSpPr>
        <p:spPr bwMode="auto">
          <a:xfrm>
            <a:off x="7496175" y="2763838"/>
            <a:ext cx="358775" cy="9525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29761" name="Line 120"/>
          <p:cNvSpPr>
            <a:spLocks noChangeShapeType="1"/>
          </p:cNvSpPr>
          <p:nvPr/>
        </p:nvSpPr>
        <p:spPr bwMode="auto">
          <a:xfrm>
            <a:off x="7496175"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29762" name="Line 121"/>
          <p:cNvSpPr>
            <a:spLocks noChangeShapeType="1"/>
          </p:cNvSpPr>
          <p:nvPr/>
        </p:nvSpPr>
        <p:spPr bwMode="auto">
          <a:xfrm>
            <a:off x="7854950"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29763" name="Rectangle 122"/>
          <p:cNvSpPr>
            <a:spLocks noChangeArrowheads="1"/>
          </p:cNvSpPr>
          <p:nvPr/>
        </p:nvSpPr>
        <p:spPr bwMode="auto">
          <a:xfrm>
            <a:off x="7496175" y="2755900"/>
            <a:ext cx="355600" cy="58738"/>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en-US">
              <a:ea typeface="宋体" pitchFamily="2" charset="-122"/>
            </a:endParaRPr>
          </a:p>
        </p:txBody>
      </p:sp>
      <p:sp>
        <p:nvSpPr>
          <p:cNvPr id="29764" name="Oval 123"/>
          <p:cNvSpPr>
            <a:spLocks noChangeArrowheads="1"/>
          </p:cNvSpPr>
          <p:nvPr/>
        </p:nvSpPr>
        <p:spPr bwMode="auto">
          <a:xfrm>
            <a:off x="7493000" y="2687638"/>
            <a:ext cx="358775" cy="111125"/>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29765" name="Group 124"/>
          <p:cNvGrpSpPr>
            <a:grpSpLocks/>
          </p:cNvGrpSpPr>
          <p:nvPr/>
        </p:nvGrpSpPr>
        <p:grpSpPr bwMode="auto">
          <a:xfrm>
            <a:off x="7578725" y="2711450"/>
            <a:ext cx="179388" cy="65088"/>
            <a:chOff x="2848" y="848"/>
            <a:chExt cx="140" cy="98"/>
          </a:xfrm>
        </p:grpSpPr>
        <p:sp>
          <p:nvSpPr>
            <p:cNvPr id="29972" name="Line 125"/>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29973" name="Line 126"/>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29974" name="Line 127"/>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29766" name="Group 128"/>
          <p:cNvGrpSpPr>
            <a:grpSpLocks/>
          </p:cNvGrpSpPr>
          <p:nvPr/>
        </p:nvGrpSpPr>
        <p:grpSpPr bwMode="auto">
          <a:xfrm flipV="1">
            <a:off x="7578725" y="2711450"/>
            <a:ext cx="179388" cy="65088"/>
            <a:chOff x="2848" y="848"/>
            <a:chExt cx="140" cy="98"/>
          </a:xfrm>
        </p:grpSpPr>
        <p:sp>
          <p:nvSpPr>
            <p:cNvPr id="29969" name="Line 12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29970" name="Line 13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29971" name="Line 13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29767" name="Oval 132"/>
          <p:cNvSpPr>
            <a:spLocks noChangeArrowheads="1"/>
          </p:cNvSpPr>
          <p:nvPr/>
        </p:nvSpPr>
        <p:spPr bwMode="auto">
          <a:xfrm>
            <a:off x="6086475" y="2498725"/>
            <a:ext cx="346075" cy="87313"/>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29768" name="Line 133"/>
          <p:cNvSpPr>
            <a:spLocks noChangeShapeType="1"/>
          </p:cNvSpPr>
          <p:nvPr/>
        </p:nvSpPr>
        <p:spPr bwMode="auto">
          <a:xfrm>
            <a:off x="6086475" y="2490788"/>
            <a:ext cx="0" cy="53975"/>
          </a:xfrm>
          <a:prstGeom prst="line">
            <a:avLst/>
          </a:prstGeom>
          <a:noFill/>
          <a:ln w="12700">
            <a:solidFill>
              <a:schemeClr val="folHlink"/>
            </a:solidFill>
            <a:round/>
            <a:headEnd/>
            <a:tailEnd/>
          </a:ln>
        </p:spPr>
        <p:txBody>
          <a:bodyPr wrap="none" anchor="ctr"/>
          <a:lstStyle/>
          <a:p>
            <a:endParaRPr lang="zh-CN" altLang="en-US"/>
          </a:p>
        </p:txBody>
      </p:sp>
      <p:sp>
        <p:nvSpPr>
          <p:cNvPr id="29769" name="Line 134"/>
          <p:cNvSpPr>
            <a:spLocks noChangeShapeType="1"/>
          </p:cNvSpPr>
          <p:nvPr/>
        </p:nvSpPr>
        <p:spPr bwMode="auto">
          <a:xfrm>
            <a:off x="6432550" y="2490788"/>
            <a:ext cx="0" cy="53975"/>
          </a:xfrm>
          <a:prstGeom prst="line">
            <a:avLst/>
          </a:prstGeom>
          <a:noFill/>
          <a:ln w="12700">
            <a:solidFill>
              <a:schemeClr val="folHlink"/>
            </a:solidFill>
            <a:round/>
            <a:headEnd/>
            <a:tailEnd/>
          </a:ln>
        </p:spPr>
        <p:txBody>
          <a:bodyPr wrap="none" anchor="ctr"/>
          <a:lstStyle/>
          <a:p>
            <a:endParaRPr lang="zh-CN" altLang="en-US"/>
          </a:p>
        </p:txBody>
      </p:sp>
      <p:sp>
        <p:nvSpPr>
          <p:cNvPr id="29770" name="Rectangle 135"/>
          <p:cNvSpPr>
            <a:spLocks noChangeArrowheads="1"/>
          </p:cNvSpPr>
          <p:nvPr/>
        </p:nvSpPr>
        <p:spPr bwMode="auto">
          <a:xfrm>
            <a:off x="6086475" y="2490788"/>
            <a:ext cx="342900" cy="53975"/>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en-US">
              <a:ea typeface="宋体" pitchFamily="2" charset="-122"/>
            </a:endParaRPr>
          </a:p>
        </p:txBody>
      </p:sp>
      <p:sp>
        <p:nvSpPr>
          <p:cNvPr id="29771" name="Oval 136"/>
          <p:cNvSpPr>
            <a:spLocks noChangeArrowheads="1"/>
          </p:cNvSpPr>
          <p:nvPr/>
        </p:nvSpPr>
        <p:spPr bwMode="auto">
          <a:xfrm>
            <a:off x="6083300" y="2427288"/>
            <a:ext cx="346075" cy="103187"/>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29772" name="Group 137"/>
          <p:cNvGrpSpPr>
            <a:grpSpLocks/>
          </p:cNvGrpSpPr>
          <p:nvPr/>
        </p:nvGrpSpPr>
        <p:grpSpPr bwMode="auto">
          <a:xfrm>
            <a:off x="6167438" y="2449513"/>
            <a:ext cx="171450" cy="60325"/>
            <a:chOff x="2848" y="848"/>
            <a:chExt cx="140" cy="98"/>
          </a:xfrm>
        </p:grpSpPr>
        <p:sp>
          <p:nvSpPr>
            <p:cNvPr id="29966" name="Line 138"/>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29967" name="Line 139"/>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29968" name="Line 140"/>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29773" name="Group 141"/>
          <p:cNvGrpSpPr>
            <a:grpSpLocks/>
          </p:cNvGrpSpPr>
          <p:nvPr/>
        </p:nvGrpSpPr>
        <p:grpSpPr bwMode="auto">
          <a:xfrm flipV="1">
            <a:off x="6167438" y="2449513"/>
            <a:ext cx="171450" cy="58737"/>
            <a:chOff x="2848" y="848"/>
            <a:chExt cx="140" cy="98"/>
          </a:xfrm>
        </p:grpSpPr>
        <p:sp>
          <p:nvSpPr>
            <p:cNvPr id="29963" name="Line 142"/>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29964" name="Line 143"/>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29965" name="Line 144"/>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29774" name="Oval 145"/>
          <p:cNvSpPr>
            <a:spLocks noChangeArrowheads="1"/>
          </p:cNvSpPr>
          <p:nvPr/>
        </p:nvSpPr>
        <p:spPr bwMode="auto">
          <a:xfrm>
            <a:off x="5780088" y="3648075"/>
            <a:ext cx="346075" cy="87313"/>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29775" name="Line 146"/>
          <p:cNvSpPr>
            <a:spLocks noChangeShapeType="1"/>
          </p:cNvSpPr>
          <p:nvPr/>
        </p:nvSpPr>
        <p:spPr bwMode="auto">
          <a:xfrm>
            <a:off x="5780088" y="3640138"/>
            <a:ext cx="0" cy="53975"/>
          </a:xfrm>
          <a:prstGeom prst="line">
            <a:avLst/>
          </a:prstGeom>
          <a:noFill/>
          <a:ln w="12700">
            <a:solidFill>
              <a:schemeClr val="folHlink"/>
            </a:solidFill>
            <a:round/>
            <a:headEnd/>
            <a:tailEnd/>
          </a:ln>
        </p:spPr>
        <p:txBody>
          <a:bodyPr wrap="none" anchor="ctr"/>
          <a:lstStyle/>
          <a:p>
            <a:endParaRPr lang="zh-CN" altLang="en-US"/>
          </a:p>
        </p:txBody>
      </p:sp>
      <p:sp>
        <p:nvSpPr>
          <p:cNvPr id="29776" name="Line 147"/>
          <p:cNvSpPr>
            <a:spLocks noChangeShapeType="1"/>
          </p:cNvSpPr>
          <p:nvPr/>
        </p:nvSpPr>
        <p:spPr bwMode="auto">
          <a:xfrm>
            <a:off x="6126163" y="3640138"/>
            <a:ext cx="0" cy="53975"/>
          </a:xfrm>
          <a:prstGeom prst="line">
            <a:avLst/>
          </a:prstGeom>
          <a:noFill/>
          <a:ln w="12700">
            <a:solidFill>
              <a:schemeClr val="folHlink"/>
            </a:solidFill>
            <a:round/>
            <a:headEnd/>
            <a:tailEnd/>
          </a:ln>
        </p:spPr>
        <p:txBody>
          <a:bodyPr wrap="none" anchor="ctr"/>
          <a:lstStyle/>
          <a:p>
            <a:endParaRPr lang="zh-CN" altLang="en-US"/>
          </a:p>
        </p:txBody>
      </p:sp>
      <p:sp>
        <p:nvSpPr>
          <p:cNvPr id="29777" name="Rectangle 148"/>
          <p:cNvSpPr>
            <a:spLocks noChangeArrowheads="1"/>
          </p:cNvSpPr>
          <p:nvPr/>
        </p:nvSpPr>
        <p:spPr bwMode="auto">
          <a:xfrm>
            <a:off x="5780088" y="3640138"/>
            <a:ext cx="342900" cy="53975"/>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en-US">
              <a:ea typeface="宋体" pitchFamily="2" charset="-122"/>
            </a:endParaRPr>
          </a:p>
        </p:txBody>
      </p:sp>
      <p:sp>
        <p:nvSpPr>
          <p:cNvPr id="29778" name="Oval 149"/>
          <p:cNvSpPr>
            <a:spLocks noChangeArrowheads="1"/>
          </p:cNvSpPr>
          <p:nvPr/>
        </p:nvSpPr>
        <p:spPr bwMode="auto">
          <a:xfrm>
            <a:off x="5776913" y="3576638"/>
            <a:ext cx="346075" cy="103187"/>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29779" name="Group 150"/>
          <p:cNvGrpSpPr>
            <a:grpSpLocks/>
          </p:cNvGrpSpPr>
          <p:nvPr/>
        </p:nvGrpSpPr>
        <p:grpSpPr bwMode="auto">
          <a:xfrm>
            <a:off x="5861050" y="3598863"/>
            <a:ext cx="171450" cy="60325"/>
            <a:chOff x="2848" y="848"/>
            <a:chExt cx="140" cy="98"/>
          </a:xfrm>
        </p:grpSpPr>
        <p:sp>
          <p:nvSpPr>
            <p:cNvPr id="29960" name="Line 151"/>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29961" name="Line 152"/>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29962" name="Line 153"/>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29780" name="Group 154"/>
          <p:cNvGrpSpPr>
            <a:grpSpLocks/>
          </p:cNvGrpSpPr>
          <p:nvPr/>
        </p:nvGrpSpPr>
        <p:grpSpPr bwMode="auto">
          <a:xfrm flipV="1">
            <a:off x="5861050" y="3598863"/>
            <a:ext cx="171450" cy="58737"/>
            <a:chOff x="2848" y="848"/>
            <a:chExt cx="140" cy="98"/>
          </a:xfrm>
        </p:grpSpPr>
        <p:sp>
          <p:nvSpPr>
            <p:cNvPr id="29957" name="Line 155"/>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29958" name="Line 156"/>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29959" name="Line 157"/>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29781" name="Line 158"/>
          <p:cNvSpPr>
            <a:spLocks noChangeShapeType="1"/>
          </p:cNvSpPr>
          <p:nvPr/>
        </p:nvSpPr>
        <p:spPr bwMode="auto">
          <a:xfrm flipV="1">
            <a:off x="6978650" y="4005263"/>
            <a:ext cx="227013" cy="436562"/>
          </a:xfrm>
          <a:prstGeom prst="line">
            <a:avLst/>
          </a:prstGeom>
          <a:noFill/>
          <a:ln w="9525">
            <a:solidFill>
              <a:schemeClr val="bg2"/>
            </a:solidFill>
            <a:round/>
            <a:headEnd/>
            <a:tailEnd/>
          </a:ln>
        </p:spPr>
        <p:txBody>
          <a:bodyPr/>
          <a:lstStyle/>
          <a:p>
            <a:endParaRPr lang="zh-CN" altLang="en-US"/>
          </a:p>
        </p:txBody>
      </p:sp>
      <p:sp>
        <p:nvSpPr>
          <p:cNvPr id="29782" name="Line 159"/>
          <p:cNvSpPr>
            <a:spLocks noChangeShapeType="1"/>
          </p:cNvSpPr>
          <p:nvPr/>
        </p:nvSpPr>
        <p:spPr bwMode="auto">
          <a:xfrm>
            <a:off x="7102475" y="3743325"/>
            <a:ext cx="163513" cy="120650"/>
          </a:xfrm>
          <a:prstGeom prst="line">
            <a:avLst/>
          </a:prstGeom>
          <a:noFill/>
          <a:ln w="9525">
            <a:solidFill>
              <a:schemeClr val="bg2"/>
            </a:solidFill>
            <a:round/>
            <a:headEnd/>
            <a:tailEnd/>
          </a:ln>
        </p:spPr>
        <p:txBody>
          <a:bodyPr/>
          <a:lstStyle/>
          <a:p>
            <a:endParaRPr lang="zh-CN" altLang="en-US"/>
          </a:p>
        </p:txBody>
      </p:sp>
      <p:sp>
        <p:nvSpPr>
          <p:cNvPr id="29783" name="Line 160"/>
          <p:cNvSpPr>
            <a:spLocks noChangeShapeType="1"/>
          </p:cNvSpPr>
          <p:nvPr/>
        </p:nvSpPr>
        <p:spPr bwMode="auto">
          <a:xfrm>
            <a:off x="7199313" y="3663950"/>
            <a:ext cx="279400" cy="0"/>
          </a:xfrm>
          <a:prstGeom prst="line">
            <a:avLst/>
          </a:prstGeom>
          <a:noFill/>
          <a:ln w="9525">
            <a:solidFill>
              <a:schemeClr val="bg2"/>
            </a:solidFill>
            <a:round/>
            <a:headEnd/>
            <a:tailEnd/>
          </a:ln>
        </p:spPr>
        <p:txBody>
          <a:bodyPr/>
          <a:lstStyle/>
          <a:p>
            <a:endParaRPr lang="zh-CN" altLang="en-US"/>
          </a:p>
        </p:txBody>
      </p:sp>
      <p:sp>
        <p:nvSpPr>
          <p:cNvPr id="29784" name="Line 161"/>
          <p:cNvSpPr>
            <a:spLocks noChangeShapeType="1"/>
          </p:cNvSpPr>
          <p:nvPr/>
        </p:nvSpPr>
        <p:spPr bwMode="auto">
          <a:xfrm flipV="1">
            <a:off x="7435850" y="3749675"/>
            <a:ext cx="134938" cy="104775"/>
          </a:xfrm>
          <a:prstGeom prst="line">
            <a:avLst/>
          </a:prstGeom>
          <a:noFill/>
          <a:ln w="9525">
            <a:solidFill>
              <a:schemeClr val="bg2"/>
            </a:solidFill>
            <a:round/>
            <a:headEnd/>
            <a:tailEnd/>
          </a:ln>
        </p:spPr>
        <p:txBody>
          <a:bodyPr/>
          <a:lstStyle/>
          <a:p>
            <a:endParaRPr lang="zh-CN" altLang="en-US"/>
          </a:p>
        </p:txBody>
      </p:sp>
      <p:sp>
        <p:nvSpPr>
          <p:cNvPr id="29785" name="Line 162"/>
          <p:cNvSpPr>
            <a:spLocks noChangeShapeType="1"/>
          </p:cNvSpPr>
          <p:nvPr/>
        </p:nvSpPr>
        <p:spPr bwMode="auto">
          <a:xfrm>
            <a:off x="6134100" y="3670300"/>
            <a:ext cx="679450" cy="0"/>
          </a:xfrm>
          <a:prstGeom prst="line">
            <a:avLst/>
          </a:prstGeom>
          <a:noFill/>
          <a:ln w="9525">
            <a:solidFill>
              <a:schemeClr val="bg2"/>
            </a:solidFill>
            <a:round/>
            <a:headEnd/>
            <a:tailEnd/>
          </a:ln>
        </p:spPr>
        <p:txBody>
          <a:bodyPr/>
          <a:lstStyle/>
          <a:p>
            <a:endParaRPr lang="zh-CN" altLang="en-US"/>
          </a:p>
        </p:txBody>
      </p:sp>
      <p:sp>
        <p:nvSpPr>
          <p:cNvPr id="29786" name="Line 163"/>
          <p:cNvSpPr>
            <a:spLocks noChangeShapeType="1"/>
          </p:cNvSpPr>
          <p:nvPr/>
        </p:nvSpPr>
        <p:spPr bwMode="auto">
          <a:xfrm>
            <a:off x="6429375" y="2517775"/>
            <a:ext cx="509588" cy="3175"/>
          </a:xfrm>
          <a:prstGeom prst="line">
            <a:avLst/>
          </a:prstGeom>
          <a:noFill/>
          <a:ln w="9525">
            <a:solidFill>
              <a:schemeClr val="bg2"/>
            </a:solidFill>
            <a:round/>
            <a:headEnd/>
            <a:tailEnd/>
          </a:ln>
        </p:spPr>
        <p:txBody>
          <a:bodyPr/>
          <a:lstStyle/>
          <a:p>
            <a:endParaRPr lang="zh-CN" altLang="en-US"/>
          </a:p>
        </p:txBody>
      </p:sp>
      <p:sp>
        <p:nvSpPr>
          <p:cNvPr id="29787" name="Line 164"/>
          <p:cNvSpPr>
            <a:spLocks noChangeShapeType="1"/>
          </p:cNvSpPr>
          <p:nvPr/>
        </p:nvSpPr>
        <p:spPr bwMode="auto">
          <a:xfrm>
            <a:off x="5995988" y="2346325"/>
            <a:ext cx="152400" cy="82550"/>
          </a:xfrm>
          <a:prstGeom prst="line">
            <a:avLst/>
          </a:prstGeom>
          <a:noFill/>
          <a:ln w="9525">
            <a:solidFill>
              <a:schemeClr val="bg2"/>
            </a:solidFill>
            <a:round/>
            <a:headEnd/>
            <a:tailEnd/>
          </a:ln>
        </p:spPr>
        <p:txBody>
          <a:bodyPr/>
          <a:lstStyle/>
          <a:p>
            <a:endParaRPr lang="zh-CN" altLang="en-US"/>
          </a:p>
        </p:txBody>
      </p:sp>
      <p:sp>
        <p:nvSpPr>
          <p:cNvPr id="29788" name="Freeform 165"/>
          <p:cNvSpPr>
            <a:spLocks/>
          </p:cNvSpPr>
          <p:nvPr/>
        </p:nvSpPr>
        <p:spPr bwMode="auto">
          <a:xfrm>
            <a:off x="5316538" y="4352925"/>
            <a:ext cx="2979737" cy="1455738"/>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DDDDDD"/>
          </a:solidFill>
          <a:ln w="9525">
            <a:noFill/>
            <a:round/>
            <a:headEnd/>
            <a:tailEnd/>
          </a:ln>
        </p:spPr>
        <p:txBody>
          <a:bodyPr/>
          <a:lstStyle/>
          <a:p>
            <a:endParaRPr lang="zh-CN" altLang="en-US"/>
          </a:p>
        </p:txBody>
      </p:sp>
      <p:sp>
        <p:nvSpPr>
          <p:cNvPr id="29789" name="Line 166"/>
          <p:cNvSpPr>
            <a:spLocks noChangeShapeType="1"/>
          </p:cNvSpPr>
          <p:nvPr/>
        </p:nvSpPr>
        <p:spPr bwMode="auto">
          <a:xfrm rot="-5400000">
            <a:off x="7551737" y="5089526"/>
            <a:ext cx="523875" cy="139700"/>
          </a:xfrm>
          <a:prstGeom prst="line">
            <a:avLst/>
          </a:prstGeom>
          <a:noFill/>
          <a:ln w="12700">
            <a:solidFill>
              <a:schemeClr val="bg2"/>
            </a:solidFill>
            <a:round/>
            <a:headEnd/>
            <a:tailEnd/>
          </a:ln>
        </p:spPr>
        <p:txBody>
          <a:bodyPr wrap="none" anchor="ctr"/>
          <a:lstStyle/>
          <a:p>
            <a:endParaRPr lang="zh-CN" altLang="en-US"/>
          </a:p>
        </p:txBody>
      </p:sp>
      <p:sp>
        <p:nvSpPr>
          <p:cNvPr id="29790" name="Line 167"/>
          <p:cNvSpPr>
            <a:spLocks noChangeShapeType="1"/>
          </p:cNvSpPr>
          <p:nvPr/>
        </p:nvSpPr>
        <p:spPr bwMode="auto">
          <a:xfrm rot="5400000" flipV="1">
            <a:off x="7697788" y="5370513"/>
            <a:ext cx="3175" cy="85725"/>
          </a:xfrm>
          <a:prstGeom prst="line">
            <a:avLst/>
          </a:prstGeom>
          <a:noFill/>
          <a:ln w="12700">
            <a:solidFill>
              <a:schemeClr val="bg2"/>
            </a:solidFill>
            <a:round/>
            <a:headEnd/>
            <a:tailEnd/>
          </a:ln>
        </p:spPr>
        <p:txBody>
          <a:bodyPr wrap="none" anchor="ctr"/>
          <a:lstStyle/>
          <a:p>
            <a:endParaRPr lang="zh-CN" altLang="en-US"/>
          </a:p>
        </p:txBody>
      </p:sp>
      <p:sp>
        <p:nvSpPr>
          <p:cNvPr id="29791" name="Line 168"/>
          <p:cNvSpPr>
            <a:spLocks noChangeShapeType="1"/>
          </p:cNvSpPr>
          <p:nvPr/>
        </p:nvSpPr>
        <p:spPr bwMode="auto">
          <a:xfrm rot="-5400000">
            <a:off x="7883525" y="5046663"/>
            <a:ext cx="0" cy="114300"/>
          </a:xfrm>
          <a:prstGeom prst="line">
            <a:avLst/>
          </a:prstGeom>
          <a:noFill/>
          <a:ln w="12700">
            <a:solidFill>
              <a:schemeClr val="bg2"/>
            </a:solidFill>
            <a:round/>
            <a:headEnd/>
            <a:tailEnd/>
          </a:ln>
        </p:spPr>
        <p:txBody>
          <a:bodyPr wrap="none" anchor="ctr"/>
          <a:lstStyle/>
          <a:p>
            <a:endParaRPr lang="zh-CN" altLang="en-US"/>
          </a:p>
        </p:txBody>
      </p:sp>
      <p:grpSp>
        <p:nvGrpSpPr>
          <p:cNvPr id="29792" name="Group 169"/>
          <p:cNvGrpSpPr>
            <a:grpSpLocks/>
          </p:cNvGrpSpPr>
          <p:nvPr/>
        </p:nvGrpSpPr>
        <p:grpSpPr bwMode="auto">
          <a:xfrm>
            <a:off x="7462838" y="4756150"/>
            <a:ext cx="501650" cy="234950"/>
            <a:chOff x="4701" y="2996"/>
            <a:chExt cx="316" cy="148"/>
          </a:xfrm>
        </p:grpSpPr>
        <p:sp>
          <p:nvSpPr>
            <p:cNvPr id="29944" name="Oval 170"/>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29945" name="Line 171"/>
            <p:cNvSpPr>
              <a:spLocks noChangeShapeType="1"/>
            </p:cNvSpPr>
            <p:nvPr/>
          </p:nvSpPr>
          <p:spPr bwMode="auto">
            <a:xfrm>
              <a:off x="4704" y="3055"/>
              <a:ext cx="0" cy="51"/>
            </a:xfrm>
            <a:prstGeom prst="line">
              <a:avLst/>
            </a:prstGeom>
            <a:noFill/>
            <a:ln w="12700">
              <a:solidFill>
                <a:schemeClr val="folHlink"/>
              </a:solidFill>
              <a:round/>
              <a:headEnd/>
              <a:tailEnd/>
            </a:ln>
          </p:spPr>
          <p:txBody>
            <a:bodyPr wrap="none" anchor="ctr"/>
            <a:lstStyle/>
            <a:p>
              <a:endParaRPr lang="zh-CN" altLang="en-US"/>
            </a:p>
          </p:txBody>
        </p:sp>
        <p:sp>
          <p:nvSpPr>
            <p:cNvPr id="29946" name="Line 172"/>
            <p:cNvSpPr>
              <a:spLocks noChangeShapeType="1"/>
            </p:cNvSpPr>
            <p:nvPr/>
          </p:nvSpPr>
          <p:spPr bwMode="auto">
            <a:xfrm>
              <a:off x="5017" y="3055"/>
              <a:ext cx="0" cy="51"/>
            </a:xfrm>
            <a:prstGeom prst="line">
              <a:avLst/>
            </a:prstGeom>
            <a:noFill/>
            <a:ln w="12700">
              <a:solidFill>
                <a:schemeClr val="folHlink"/>
              </a:solidFill>
              <a:round/>
              <a:headEnd/>
              <a:tailEnd/>
            </a:ln>
          </p:spPr>
          <p:txBody>
            <a:bodyPr wrap="none" anchor="ctr"/>
            <a:lstStyle/>
            <a:p>
              <a:endParaRPr lang="zh-CN" altLang="en-US"/>
            </a:p>
          </p:txBody>
        </p:sp>
        <p:sp>
          <p:nvSpPr>
            <p:cNvPr id="29947" name="Rectangle 173"/>
            <p:cNvSpPr>
              <a:spLocks noChangeArrowheads="1"/>
            </p:cNvSpPr>
            <p:nvPr/>
          </p:nvSpPr>
          <p:spPr bwMode="auto">
            <a:xfrm>
              <a:off x="4704" y="3055"/>
              <a:ext cx="310" cy="50"/>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en-US">
                <a:ea typeface="宋体" pitchFamily="2" charset="-122"/>
              </a:endParaRPr>
            </a:p>
          </p:txBody>
        </p:sp>
        <p:sp>
          <p:nvSpPr>
            <p:cNvPr id="29948" name="Oval 174"/>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29949" name="Group 175"/>
            <p:cNvGrpSpPr>
              <a:grpSpLocks/>
            </p:cNvGrpSpPr>
            <p:nvPr/>
          </p:nvGrpSpPr>
          <p:grpSpPr bwMode="auto">
            <a:xfrm>
              <a:off x="4776" y="3017"/>
              <a:ext cx="156" cy="56"/>
              <a:chOff x="2848" y="848"/>
              <a:chExt cx="140" cy="98"/>
            </a:xfrm>
          </p:grpSpPr>
          <p:sp>
            <p:nvSpPr>
              <p:cNvPr id="29954" name="Line 176"/>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29955" name="Line 177"/>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29956" name="Line 178"/>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29950" name="Group 179"/>
            <p:cNvGrpSpPr>
              <a:grpSpLocks/>
            </p:cNvGrpSpPr>
            <p:nvPr/>
          </p:nvGrpSpPr>
          <p:grpSpPr bwMode="auto">
            <a:xfrm flipV="1">
              <a:off x="4776" y="3016"/>
              <a:ext cx="156" cy="56"/>
              <a:chOff x="2848" y="848"/>
              <a:chExt cx="140" cy="98"/>
            </a:xfrm>
          </p:grpSpPr>
          <p:sp>
            <p:nvSpPr>
              <p:cNvPr id="29951" name="Line 180"/>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29952" name="Line 181"/>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29953" name="Line 182"/>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grpSp>
        <p:nvGrpSpPr>
          <p:cNvPr id="29793" name="Group 183"/>
          <p:cNvGrpSpPr>
            <a:grpSpLocks/>
          </p:cNvGrpSpPr>
          <p:nvPr/>
        </p:nvGrpSpPr>
        <p:grpSpPr bwMode="auto">
          <a:xfrm>
            <a:off x="6646863" y="4479925"/>
            <a:ext cx="501650" cy="234950"/>
            <a:chOff x="3600" y="219"/>
            <a:chExt cx="360" cy="175"/>
          </a:xfrm>
        </p:grpSpPr>
        <p:sp>
          <p:nvSpPr>
            <p:cNvPr id="29931" name="Oval 184"/>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endParaRPr lang="zh-CN" altLang="en-US"/>
            </a:p>
          </p:txBody>
        </p:sp>
        <p:sp>
          <p:nvSpPr>
            <p:cNvPr id="29932" name="Line 185"/>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9933" name="Line 186"/>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9934" name="Rectangle 187"/>
            <p:cNvSpPr>
              <a:spLocks noChangeArrowheads="1"/>
            </p:cNvSpPr>
            <p:nvPr/>
          </p:nvSpPr>
          <p:spPr bwMode="auto">
            <a:xfrm>
              <a:off x="3603" y="289"/>
              <a:ext cx="354" cy="59"/>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en-US">
                <a:ea typeface="宋体" pitchFamily="2" charset="-122"/>
              </a:endParaRPr>
            </a:p>
          </p:txBody>
        </p:sp>
        <p:sp>
          <p:nvSpPr>
            <p:cNvPr id="29935" name="Oval 188"/>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endParaRPr lang="zh-CN" altLang="en-US"/>
            </a:p>
          </p:txBody>
        </p:sp>
        <p:grpSp>
          <p:nvGrpSpPr>
            <p:cNvPr id="29936" name="Group 189"/>
            <p:cNvGrpSpPr>
              <a:grpSpLocks/>
            </p:cNvGrpSpPr>
            <p:nvPr/>
          </p:nvGrpSpPr>
          <p:grpSpPr bwMode="auto">
            <a:xfrm>
              <a:off x="3686" y="244"/>
              <a:ext cx="177" cy="66"/>
              <a:chOff x="2848" y="848"/>
              <a:chExt cx="140" cy="98"/>
            </a:xfrm>
          </p:grpSpPr>
          <p:sp>
            <p:nvSpPr>
              <p:cNvPr id="29941" name="Line 19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9942" name="Line 19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9943" name="Line 19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9937" name="Group 193"/>
            <p:cNvGrpSpPr>
              <a:grpSpLocks/>
            </p:cNvGrpSpPr>
            <p:nvPr/>
          </p:nvGrpSpPr>
          <p:grpSpPr bwMode="auto">
            <a:xfrm flipV="1">
              <a:off x="3686" y="243"/>
              <a:ext cx="177" cy="66"/>
              <a:chOff x="2848" y="848"/>
              <a:chExt cx="140" cy="98"/>
            </a:xfrm>
          </p:grpSpPr>
          <p:sp>
            <p:nvSpPr>
              <p:cNvPr id="29938" name="Line 19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9939" name="Line 19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9940" name="Line 196"/>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9794" name="Group 197"/>
          <p:cNvGrpSpPr>
            <a:grpSpLocks/>
          </p:cNvGrpSpPr>
          <p:nvPr/>
        </p:nvGrpSpPr>
        <p:grpSpPr bwMode="auto">
          <a:xfrm>
            <a:off x="5981700" y="4784725"/>
            <a:ext cx="501650" cy="234950"/>
            <a:chOff x="3600" y="219"/>
            <a:chExt cx="360" cy="175"/>
          </a:xfrm>
        </p:grpSpPr>
        <p:sp>
          <p:nvSpPr>
            <p:cNvPr id="29918" name="Oval 198"/>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endParaRPr lang="zh-CN" altLang="en-US"/>
            </a:p>
          </p:txBody>
        </p:sp>
        <p:sp>
          <p:nvSpPr>
            <p:cNvPr id="29919" name="Line 199"/>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9920" name="Line 200"/>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9921" name="Rectangle 201"/>
            <p:cNvSpPr>
              <a:spLocks noChangeArrowheads="1"/>
            </p:cNvSpPr>
            <p:nvPr/>
          </p:nvSpPr>
          <p:spPr bwMode="auto">
            <a:xfrm>
              <a:off x="3603" y="289"/>
              <a:ext cx="354" cy="59"/>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en-US">
                <a:ea typeface="宋体" pitchFamily="2" charset="-122"/>
              </a:endParaRPr>
            </a:p>
          </p:txBody>
        </p:sp>
        <p:sp>
          <p:nvSpPr>
            <p:cNvPr id="29922" name="Oval 202"/>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endParaRPr lang="zh-CN" altLang="en-US"/>
            </a:p>
          </p:txBody>
        </p:sp>
        <p:grpSp>
          <p:nvGrpSpPr>
            <p:cNvPr id="29923" name="Group 203"/>
            <p:cNvGrpSpPr>
              <a:grpSpLocks/>
            </p:cNvGrpSpPr>
            <p:nvPr/>
          </p:nvGrpSpPr>
          <p:grpSpPr bwMode="auto">
            <a:xfrm>
              <a:off x="3686" y="244"/>
              <a:ext cx="177" cy="66"/>
              <a:chOff x="2848" y="848"/>
              <a:chExt cx="140" cy="98"/>
            </a:xfrm>
          </p:grpSpPr>
          <p:sp>
            <p:nvSpPr>
              <p:cNvPr id="29928" name="Line 20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9929" name="Line 20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9930" name="Line 206"/>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9924" name="Group 207"/>
            <p:cNvGrpSpPr>
              <a:grpSpLocks/>
            </p:cNvGrpSpPr>
            <p:nvPr/>
          </p:nvGrpSpPr>
          <p:grpSpPr bwMode="auto">
            <a:xfrm flipV="1">
              <a:off x="3686" y="243"/>
              <a:ext cx="177" cy="66"/>
              <a:chOff x="2848" y="848"/>
              <a:chExt cx="140" cy="98"/>
            </a:xfrm>
          </p:grpSpPr>
          <p:sp>
            <p:nvSpPr>
              <p:cNvPr id="29925" name="Line 20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9926" name="Line 20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9927" name="Line 210"/>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29795" name="Line 211"/>
          <p:cNvSpPr>
            <a:spLocks noChangeShapeType="1"/>
          </p:cNvSpPr>
          <p:nvPr/>
        </p:nvSpPr>
        <p:spPr bwMode="auto">
          <a:xfrm>
            <a:off x="7096125" y="4691063"/>
            <a:ext cx="358775" cy="120650"/>
          </a:xfrm>
          <a:prstGeom prst="line">
            <a:avLst/>
          </a:prstGeom>
          <a:noFill/>
          <a:ln w="9525">
            <a:solidFill>
              <a:schemeClr val="bg2"/>
            </a:solidFill>
            <a:round/>
            <a:headEnd/>
            <a:tailEnd/>
          </a:ln>
        </p:spPr>
        <p:txBody>
          <a:bodyPr/>
          <a:lstStyle/>
          <a:p>
            <a:endParaRPr lang="zh-CN" altLang="en-US"/>
          </a:p>
        </p:txBody>
      </p:sp>
      <p:sp>
        <p:nvSpPr>
          <p:cNvPr id="29796" name="Line 212"/>
          <p:cNvSpPr>
            <a:spLocks noChangeShapeType="1"/>
          </p:cNvSpPr>
          <p:nvPr/>
        </p:nvSpPr>
        <p:spPr bwMode="auto">
          <a:xfrm flipV="1">
            <a:off x="6443663" y="4703763"/>
            <a:ext cx="277812" cy="109537"/>
          </a:xfrm>
          <a:prstGeom prst="line">
            <a:avLst/>
          </a:prstGeom>
          <a:noFill/>
          <a:ln w="9525">
            <a:solidFill>
              <a:schemeClr val="bg2"/>
            </a:solidFill>
            <a:round/>
            <a:headEnd/>
            <a:tailEnd/>
          </a:ln>
        </p:spPr>
        <p:txBody>
          <a:bodyPr/>
          <a:lstStyle/>
          <a:p>
            <a:endParaRPr lang="zh-CN" altLang="en-US"/>
          </a:p>
        </p:txBody>
      </p:sp>
      <p:sp>
        <p:nvSpPr>
          <p:cNvPr id="29797" name="Line 213"/>
          <p:cNvSpPr>
            <a:spLocks noChangeShapeType="1"/>
          </p:cNvSpPr>
          <p:nvPr/>
        </p:nvSpPr>
        <p:spPr bwMode="auto">
          <a:xfrm flipV="1">
            <a:off x="6486525" y="4906963"/>
            <a:ext cx="971550" cy="0"/>
          </a:xfrm>
          <a:prstGeom prst="line">
            <a:avLst/>
          </a:prstGeom>
          <a:noFill/>
          <a:ln w="9525">
            <a:solidFill>
              <a:schemeClr val="bg2"/>
            </a:solidFill>
            <a:round/>
            <a:headEnd/>
            <a:tailEnd/>
          </a:ln>
        </p:spPr>
        <p:txBody>
          <a:bodyPr/>
          <a:lstStyle/>
          <a:p>
            <a:endParaRPr lang="zh-CN" altLang="en-US"/>
          </a:p>
        </p:txBody>
      </p:sp>
      <p:sp>
        <p:nvSpPr>
          <p:cNvPr id="29798" name="Line 214"/>
          <p:cNvSpPr>
            <a:spLocks noChangeShapeType="1"/>
          </p:cNvSpPr>
          <p:nvPr/>
        </p:nvSpPr>
        <p:spPr bwMode="auto">
          <a:xfrm flipH="1">
            <a:off x="5781675" y="4652963"/>
            <a:ext cx="254000" cy="469900"/>
          </a:xfrm>
          <a:prstGeom prst="line">
            <a:avLst/>
          </a:prstGeom>
          <a:noFill/>
          <a:ln w="9525">
            <a:solidFill>
              <a:schemeClr val="bg2"/>
            </a:solidFill>
            <a:round/>
            <a:headEnd/>
            <a:tailEnd/>
          </a:ln>
        </p:spPr>
        <p:txBody>
          <a:bodyPr/>
          <a:lstStyle/>
          <a:p>
            <a:endParaRPr lang="zh-CN" altLang="en-US"/>
          </a:p>
        </p:txBody>
      </p:sp>
      <p:sp>
        <p:nvSpPr>
          <p:cNvPr id="29799" name="Line 215"/>
          <p:cNvSpPr>
            <a:spLocks noChangeShapeType="1"/>
          </p:cNvSpPr>
          <p:nvPr/>
        </p:nvSpPr>
        <p:spPr bwMode="auto">
          <a:xfrm>
            <a:off x="5807075" y="4703763"/>
            <a:ext cx="196850" cy="0"/>
          </a:xfrm>
          <a:prstGeom prst="line">
            <a:avLst/>
          </a:prstGeom>
          <a:noFill/>
          <a:ln w="9525">
            <a:solidFill>
              <a:schemeClr val="bg2"/>
            </a:solidFill>
            <a:round/>
            <a:headEnd/>
            <a:tailEnd/>
          </a:ln>
        </p:spPr>
        <p:txBody>
          <a:bodyPr/>
          <a:lstStyle/>
          <a:p>
            <a:endParaRPr lang="zh-CN" altLang="en-US"/>
          </a:p>
        </p:txBody>
      </p:sp>
      <p:sp>
        <p:nvSpPr>
          <p:cNvPr id="29800" name="Line 216"/>
          <p:cNvSpPr>
            <a:spLocks noChangeShapeType="1"/>
          </p:cNvSpPr>
          <p:nvPr/>
        </p:nvSpPr>
        <p:spPr bwMode="auto">
          <a:xfrm>
            <a:off x="5667375" y="5040313"/>
            <a:ext cx="153988" cy="0"/>
          </a:xfrm>
          <a:prstGeom prst="line">
            <a:avLst/>
          </a:prstGeom>
          <a:noFill/>
          <a:ln w="9525">
            <a:solidFill>
              <a:schemeClr val="bg2"/>
            </a:solidFill>
            <a:round/>
            <a:headEnd/>
            <a:tailEnd/>
          </a:ln>
        </p:spPr>
        <p:txBody>
          <a:bodyPr/>
          <a:lstStyle/>
          <a:p>
            <a:endParaRPr lang="zh-CN" altLang="en-US"/>
          </a:p>
        </p:txBody>
      </p:sp>
      <p:sp>
        <p:nvSpPr>
          <p:cNvPr id="29801" name="Line 217"/>
          <p:cNvSpPr>
            <a:spLocks noChangeShapeType="1"/>
          </p:cNvSpPr>
          <p:nvPr/>
        </p:nvSpPr>
        <p:spPr bwMode="auto">
          <a:xfrm>
            <a:off x="5919788" y="5119688"/>
            <a:ext cx="490537" cy="0"/>
          </a:xfrm>
          <a:prstGeom prst="line">
            <a:avLst/>
          </a:prstGeom>
          <a:noFill/>
          <a:ln w="9525">
            <a:solidFill>
              <a:schemeClr val="bg2"/>
            </a:solidFill>
            <a:round/>
            <a:headEnd/>
            <a:tailEnd/>
          </a:ln>
        </p:spPr>
        <p:txBody>
          <a:bodyPr/>
          <a:lstStyle/>
          <a:p>
            <a:endParaRPr lang="zh-CN" altLang="en-US"/>
          </a:p>
        </p:txBody>
      </p:sp>
      <p:sp>
        <p:nvSpPr>
          <p:cNvPr id="29802" name="Line 218"/>
          <p:cNvSpPr>
            <a:spLocks noChangeShapeType="1"/>
          </p:cNvSpPr>
          <p:nvPr/>
        </p:nvSpPr>
        <p:spPr bwMode="auto">
          <a:xfrm flipH="1">
            <a:off x="6159500" y="5027613"/>
            <a:ext cx="53975" cy="85725"/>
          </a:xfrm>
          <a:prstGeom prst="line">
            <a:avLst/>
          </a:prstGeom>
          <a:noFill/>
          <a:ln w="9525">
            <a:solidFill>
              <a:schemeClr val="bg2"/>
            </a:solidFill>
            <a:round/>
            <a:headEnd/>
            <a:tailEnd/>
          </a:ln>
        </p:spPr>
        <p:txBody>
          <a:bodyPr/>
          <a:lstStyle/>
          <a:p>
            <a:endParaRPr lang="zh-CN" altLang="en-US"/>
          </a:p>
        </p:txBody>
      </p:sp>
      <p:sp>
        <p:nvSpPr>
          <p:cNvPr id="29803" name="Line 219"/>
          <p:cNvSpPr>
            <a:spLocks noChangeShapeType="1"/>
          </p:cNvSpPr>
          <p:nvPr/>
        </p:nvSpPr>
        <p:spPr bwMode="auto">
          <a:xfrm>
            <a:off x="5972175" y="5116513"/>
            <a:ext cx="1588" cy="82550"/>
          </a:xfrm>
          <a:prstGeom prst="line">
            <a:avLst/>
          </a:prstGeom>
          <a:noFill/>
          <a:ln w="9525">
            <a:solidFill>
              <a:schemeClr val="bg2"/>
            </a:solidFill>
            <a:round/>
            <a:headEnd/>
            <a:tailEnd/>
          </a:ln>
        </p:spPr>
        <p:txBody>
          <a:bodyPr/>
          <a:lstStyle/>
          <a:p>
            <a:endParaRPr lang="zh-CN" altLang="en-US"/>
          </a:p>
        </p:txBody>
      </p:sp>
      <p:sp>
        <p:nvSpPr>
          <p:cNvPr id="29804" name="Line 220"/>
          <p:cNvSpPr>
            <a:spLocks noChangeShapeType="1"/>
          </p:cNvSpPr>
          <p:nvPr/>
        </p:nvSpPr>
        <p:spPr bwMode="auto">
          <a:xfrm flipH="1" flipV="1">
            <a:off x="6369050" y="5124450"/>
            <a:ext cx="0" cy="76200"/>
          </a:xfrm>
          <a:prstGeom prst="line">
            <a:avLst/>
          </a:prstGeom>
          <a:noFill/>
          <a:ln w="9525">
            <a:solidFill>
              <a:schemeClr val="bg2"/>
            </a:solidFill>
            <a:round/>
            <a:headEnd/>
            <a:tailEnd/>
          </a:ln>
        </p:spPr>
        <p:txBody>
          <a:bodyPr/>
          <a:lstStyle/>
          <a:p>
            <a:endParaRPr lang="zh-CN" altLang="en-US"/>
          </a:p>
        </p:txBody>
      </p:sp>
      <p:sp>
        <p:nvSpPr>
          <p:cNvPr id="29805" name="Line 221"/>
          <p:cNvSpPr>
            <a:spLocks noChangeShapeType="1"/>
          </p:cNvSpPr>
          <p:nvPr/>
        </p:nvSpPr>
        <p:spPr bwMode="auto">
          <a:xfrm>
            <a:off x="6450013" y="4983163"/>
            <a:ext cx="503237" cy="269875"/>
          </a:xfrm>
          <a:prstGeom prst="line">
            <a:avLst/>
          </a:prstGeom>
          <a:noFill/>
          <a:ln w="9525">
            <a:solidFill>
              <a:schemeClr val="bg2"/>
            </a:solidFill>
            <a:round/>
            <a:headEnd/>
            <a:tailEnd/>
          </a:ln>
        </p:spPr>
        <p:txBody>
          <a:bodyPr/>
          <a:lstStyle/>
          <a:p>
            <a:endParaRPr lang="zh-CN" altLang="en-US"/>
          </a:p>
        </p:txBody>
      </p:sp>
      <p:sp>
        <p:nvSpPr>
          <p:cNvPr id="29806" name="Line 222"/>
          <p:cNvSpPr>
            <a:spLocks noChangeShapeType="1"/>
          </p:cNvSpPr>
          <p:nvPr/>
        </p:nvSpPr>
        <p:spPr bwMode="auto">
          <a:xfrm>
            <a:off x="5899150" y="4918075"/>
            <a:ext cx="80963" cy="0"/>
          </a:xfrm>
          <a:prstGeom prst="line">
            <a:avLst/>
          </a:prstGeom>
          <a:noFill/>
          <a:ln w="9525">
            <a:solidFill>
              <a:schemeClr val="bg2"/>
            </a:solidFill>
            <a:round/>
            <a:headEnd/>
            <a:tailEnd/>
          </a:ln>
        </p:spPr>
        <p:txBody>
          <a:bodyPr/>
          <a:lstStyle/>
          <a:p>
            <a:endParaRPr lang="zh-CN" altLang="en-US"/>
          </a:p>
        </p:txBody>
      </p:sp>
      <p:grpSp>
        <p:nvGrpSpPr>
          <p:cNvPr id="29807" name="Group 223"/>
          <p:cNvGrpSpPr>
            <a:grpSpLocks/>
          </p:cNvGrpSpPr>
          <p:nvPr/>
        </p:nvGrpSpPr>
        <p:grpSpPr bwMode="auto">
          <a:xfrm>
            <a:off x="5084763" y="1677988"/>
            <a:ext cx="3021012" cy="3981450"/>
            <a:chOff x="-1203" y="1352"/>
            <a:chExt cx="1903" cy="2508"/>
          </a:xfrm>
        </p:grpSpPr>
        <p:grpSp>
          <p:nvGrpSpPr>
            <p:cNvPr id="29891" name="Group 224"/>
            <p:cNvGrpSpPr>
              <a:grpSpLocks/>
            </p:cNvGrpSpPr>
            <p:nvPr/>
          </p:nvGrpSpPr>
          <p:grpSpPr bwMode="auto">
            <a:xfrm>
              <a:off x="-1203" y="1647"/>
              <a:ext cx="436" cy="114"/>
              <a:chOff x="3072" y="739"/>
              <a:chExt cx="652" cy="146"/>
            </a:xfrm>
          </p:grpSpPr>
          <p:pic>
            <p:nvPicPr>
              <p:cNvPr id="29915" name="Picture 225" descr="lgv_fqmg[1]"/>
              <p:cNvPicPr>
                <a:picLocks noChangeAspect="1" noChangeArrowheads="1"/>
              </p:cNvPicPr>
              <p:nvPr/>
            </p:nvPicPr>
            <p:blipFill>
              <a:blip r:embed="rId3"/>
              <a:srcRect/>
              <a:stretch>
                <a:fillRect/>
              </a:stretch>
            </p:blipFill>
            <p:spPr bwMode="auto">
              <a:xfrm flipH="1">
                <a:off x="3237" y="739"/>
                <a:ext cx="487" cy="146"/>
              </a:xfrm>
              <a:prstGeom prst="rect">
                <a:avLst/>
              </a:prstGeom>
              <a:noFill/>
              <a:ln w="9525">
                <a:noFill/>
                <a:miter lim="800000"/>
                <a:headEnd/>
                <a:tailEnd/>
              </a:ln>
            </p:spPr>
          </p:pic>
          <p:sp>
            <p:nvSpPr>
              <p:cNvPr id="29916" name="Line 226"/>
              <p:cNvSpPr>
                <a:spLocks noChangeShapeType="1"/>
              </p:cNvSpPr>
              <p:nvPr/>
            </p:nvSpPr>
            <p:spPr bwMode="auto">
              <a:xfrm flipH="1">
                <a:off x="3104" y="784"/>
                <a:ext cx="88" cy="0"/>
              </a:xfrm>
              <a:prstGeom prst="line">
                <a:avLst/>
              </a:prstGeom>
              <a:noFill/>
              <a:ln w="9525">
                <a:solidFill>
                  <a:schemeClr val="tx1"/>
                </a:solidFill>
                <a:round/>
                <a:headEnd/>
                <a:tailEnd/>
              </a:ln>
            </p:spPr>
            <p:txBody>
              <a:bodyPr/>
              <a:lstStyle/>
              <a:p>
                <a:endParaRPr lang="zh-CN" altLang="en-US"/>
              </a:p>
            </p:txBody>
          </p:sp>
          <p:sp>
            <p:nvSpPr>
              <p:cNvPr id="29917" name="Line 227"/>
              <p:cNvSpPr>
                <a:spLocks noChangeShapeType="1"/>
              </p:cNvSpPr>
              <p:nvPr/>
            </p:nvSpPr>
            <p:spPr bwMode="auto">
              <a:xfrm flipH="1">
                <a:off x="3072" y="760"/>
                <a:ext cx="144" cy="0"/>
              </a:xfrm>
              <a:prstGeom prst="line">
                <a:avLst/>
              </a:prstGeom>
              <a:noFill/>
              <a:ln w="9525">
                <a:solidFill>
                  <a:schemeClr val="tx1"/>
                </a:solidFill>
                <a:round/>
                <a:headEnd/>
                <a:tailEnd/>
              </a:ln>
            </p:spPr>
            <p:txBody>
              <a:bodyPr/>
              <a:lstStyle/>
              <a:p>
                <a:endParaRPr lang="zh-CN" altLang="en-US"/>
              </a:p>
            </p:txBody>
          </p:sp>
        </p:grpSp>
        <p:pic>
          <p:nvPicPr>
            <p:cNvPr id="29892" name="Picture 228" descr="imgyjavg[1]"/>
            <p:cNvPicPr>
              <a:picLocks noChangeAspect="1" noChangeArrowheads="1"/>
            </p:cNvPicPr>
            <p:nvPr/>
          </p:nvPicPr>
          <p:blipFill>
            <a:blip r:embed="rId4"/>
            <a:srcRect/>
            <a:stretch>
              <a:fillRect/>
            </a:stretch>
          </p:blipFill>
          <p:spPr bwMode="auto">
            <a:xfrm>
              <a:off x="-1027" y="1466"/>
              <a:ext cx="232" cy="168"/>
            </a:xfrm>
            <a:prstGeom prst="rect">
              <a:avLst/>
            </a:prstGeom>
            <a:noFill/>
            <a:ln w="9525">
              <a:noFill/>
              <a:miter lim="800000"/>
              <a:headEnd/>
              <a:tailEnd/>
            </a:ln>
          </p:spPr>
        </p:pic>
        <p:grpSp>
          <p:nvGrpSpPr>
            <p:cNvPr id="29893" name="Group 229"/>
            <p:cNvGrpSpPr>
              <a:grpSpLocks/>
            </p:cNvGrpSpPr>
            <p:nvPr/>
          </p:nvGrpSpPr>
          <p:grpSpPr bwMode="auto">
            <a:xfrm>
              <a:off x="-546" y="1352"/>
              <a:ext cx="256" cy="269"/>
              <a:chOff x="2870" y="1518"/>
              <a:chExt cx="292" cy="320"/>
            </a:xfrm>
          </p:grpSpPr>
          <p:graphicFrame>
            <p:nvGraphicFramePr>
              <p:cNvPr id="29709" name="Object 1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9592" name="Clip" r:id="rId5" imgW="819000" imgH="847800" progId="MS_ClipArt_Gallery.2">
                      <p:embed/>
                    </p:oleObj>
                  </mc:Choice>
                  <mc:Fallback>
                    <p:oleObj name="Clip" r:id="rId5" imgW="819000" imgH="847800" progId="MS_ClipArt_Gallery.2">
                      <p:embed/>
                      <p:pic>
                        <p:nvPicPr>
                          <p:cNvPr id="29709"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10" name="Object 1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9593" name="Clip" r:id="rId7" imgW="1266840" imgH="1200240" progId="MS_ClipArt_Gallery.2">
                      <p:embed/>
                    </p:oleObj>
                  </mc:Choice>
                  <mc:Fallback>
                    <p:oleObj name="Clip" r:id="rId7" imgW="1266840" imgH="1200240" progId="MS_ClipArt_Gallery.2">
                      <p:embed/>
                      <p:pic>
                        <p:nvPicPr>
                          <p:cNvPr id="2971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9894" name="Group 232"/>
            <p:cNvGrpSpPr>
              <a:grpSpLocks/>
            </p:cNvGrpSpPr>
            <p:nvPr/>
          </p:nvGrpSpPr>
          <p:grpSpPr bwMode="auto">
            <a:xfrm>
              <a:off x="-1002" y="2262"/>
              <a:ext cx="209" cy="224"/>
              <a:chOff x="2870" y="1518"/>
              <a:chExt cx="292" cy="320"/>
            </a:xfrm>
          </p:grpSpPr>
          <p:graphicFrame>
            <p:nvGraphicFramePr>
              <p:cNvPr id="29707" name="Object 1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9594" name="Clip" r:id="rId9" imgW="819000" imgH="847800" progId="MS_ClipArt_Gallery.2">
                      <p:embed/>
                    </p:oleObj>
                  </mc:Choice>
                  <mc:Fallback>
                    <p:oleObj name="Clip" r:id="rId9" imgW="819000" imgH="847800" progId="MS_ClipArt_Gallery.2">
                      <p:embed/>
                      <p:pic>
                        <p:nvPicPr>
                          <p:cNvPr id="29707"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8" name="Object 1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9595" name="Clip" r:id="rId11" imgW="1266840" imgH="1200240" progId="MS_ClipArt_Gallery.2">
                      <p:embed/>
                    </p:oleObj>
                  </mc:Choice>
                  <mc:Fallback>
                    <p:oleObj name="Clip" r:id="rId11" imgW="1266840" imgH="1200240" progId="MS_ClipArt_Gallery.2">
                      <p:embed/>
                      <p:pic>
                        <p:nvPicPr>
                          <p:cNvPr id="29708"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9698" name="Object 2"/>
            <p:cNvGraphicFramePr>
              <a:graphicFrameLocks noChangeAspect="1"/>
            </p:cNvGraphicFramePr>
            <p:nvPr/>
          </p:nvGraphicFramePr>
          <p:xfrm>
            <a:off x="-732" y="2289"/>
            <a:ext cx="207" cy="173"/>
          </p:xfrm>
          <a:graphic>
            <a:graphicData uri="http://schemas.openxmlformats.org/presentationml/2006/ole">
              <mc:AlternateContent xmlns:mc="http://schemas.openxmlformats.org/markup-compatibility/2006">
                <mc:Choice xmlns:v="urn:schemas-microsoft-com:vml" Requires="v">
                  <p:oleObj spid="_x0000_s59596" name="Clip" r:id="rId13" imgW="1305000" imgH="1085760" progId="MS_ClipArt_Gallery.2">
                    <p:embed/>
                  </p:oleObj>
                </mc:Choice>
                <mc:Fallback>
                  <p:oleObj name="Clip" r:id="rId13" imgW="1305000" imgH="1085760" progId="MS_ClipArt_Gallery.2">
                    <p:embed/>
                    <p:pic>
                      <p:nvPicPr>
                        <p:cNvPr id="29698"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2" y="2289"/>
                          <a:ext cx="207" cy="1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9895" name="Group 236"/>
            <p:cNvGrpSpPr>
              <a:grpSpLocks/>
            </p:cNvGrpSpPr>
            <p:nvPr/>
          </p:nvGrpSpPr>
          <p:grpSpPr bwMode="auto">
            <a:xfrm>
              <a:off x="310" y="3575"/>
              <a:ext cx="125" cy="230"/>
              <a:chOff x="4180" y="783"/>
              <a:chExt cx="150" cy="307"/>
            </a:xfrm>
          </p:grpSpPr>
          <p:sp>
            <p:nvSpPr>
              <p:cNvPr id="29907" name="AutoShape 237"/>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29908" name="Rectangle 238"/>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29909" name="Rectangle 23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29910" name="AutoShape 24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29911" name="Line 241"/>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29912" name="Line 242"/>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29913" name="Rectangle 24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29914" name="Rectangle 244"/>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graphicFrame>
          <p:nvGraphicFramePr>
            <p:cNvPr id="29699" name="Object 3"/>
            <p:cNvGraphicFramePr>
              <a:graphicFrameLocks noChangeAspect="1"/>
            </p:cNvGraphicFramePr>
            <p:nvPr/>
          </p:nvGraphicFramePr>
          <p:xfrm>
            <a:off x="-975" y="3384"/>
            <a:ext cx="216" cy="180"/>
          </p:xfrm>
          <a:graphic>
            <a:graphicData uri="http://schemas.openxmlformats.org/presentationml/2006/ole">
              <mc:AlternateContent xmlns:mc="http://schemas.openxmlformats.org/markup-compatibility/2006">
                <mc:Choice xmlns:v="urn:schemas-microsoft-com:vml" Requires="v">
                  <p:oleObj spid="_x0000_s59597" name="Clip" r:id="rId15" imgW="1305000" imgH="1085760" progId="MS_ClipArt_Gallery.2">
                    <p:embed/>
                  </p:oleObj>
                </mc:Choice>
                <mc:Fallback>
                  <p:oleObj name="Clip" r:id="rId15" imgW="1305000" imgH="1085760" progId="MS_ClipArt_Gallery.2">
                    <p:embed/>
                    <p:pic>
                      <p:nvPicPr>
                        <p:cNvPr id="29699"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5" y="3384"/>
                          <a:ext cx="216" cy="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0" name="Object 4"/>
            <p:cNvGraphicFramePr>
              <a:graphicFrameLocks noChangeAspect="1"/>
            </p:cNvGraphicFramePr>
            <p:nvPr/>
          </p:nvGraphicFramePr>
          <p:xfrm>
            <a:off x="-871" y="3184"/>
            <a:ext cx="216" cy="180"/>
          </p:xfrm>
          <a:graphic>
            <a:graphicData uri="http://schemas.openxmlformats.org/presentationml/2006/ole">
              <mc:AlternateContent xmlns:mc="http://schemas.openxmlformats.org/markup-compatibility/2006">
                <mc:Choice xmlns:v="urn:schemas-microsoft-com:vml" Requires="v">
                  <p:oleObj spid="_x0000_s59598" name="Clip" r:id="rId17" imgW="1305000" imgH="1085760" progId="MS_ClipArt_Gallery.2">
                    <p:embed/>
                  </p:oleObj>
                </mc:Choice>
                <mc:Fallback>
                  <p:oleObj name="Clip" r:id="rId17" imgW="1305000" imgH="1085760" progId="MS_ClipArt_Gallery.2">
                    <p:embed/>
                    <p:pic>
                      <p:nvPicPr>
                        <p:cNvPr id="29700" name="Object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1" y="3184"/>
                          <a:ext cx="216" cy="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1" name="Object 5"/>
            <p:cNvGraphicFramePr>
              <a:graphicFrameLocks noChangeAspect="1"/>
            </p:cNvGraphicFramePr>
            <p:nvPr/>
          </p:nvGraphicFramePr>
          <p:xfrm>
            <a:off x="-703" y="3544"/>
            <a:ext cx="216" cy="180"/>
          </p:xfrm>
          <a:graphic>
            <a:graphicData uri="http://schemas.openxmlformats.org/presentationml/2006/ole">
              <mc:AlternateContent xmlns:mc="http://schemas.openxmlformats.org/markup-compatibility/2006">
                <mc:Choice xmlns:v="urn:schemas-microsoft-com:vml" Requires="v">
                  <p:oleObj spid="_x0000_s59599" name="Clip" r:id="rId18" imgW="1305000" imgH="1085760" progId="MS_ClipArt_Gallery.2">
                    <p:embed/>
                  </p:oleObj>
                </mc:Choice>
                <mc:Fallback>
                  <p:oleObj name="Clip" r:id="rId18" imgW="1305000" imgH="1085760" progId="MS_ClipArt_Gallery.2">
                    <p:embed/>
                    <p:pic>
                      <p:nvPicPr>
                        <p:cNvPr id="29701"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3" y="3544"/>
                          <a:ext cx="216" cy="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2" name="Object 6"/>
            <p:cNvGraphicFramePr>
              <a:graphicFrameLocks noChangeAspect="1"/>
            </p:cNvGraphicFramePr>
            <p:nvPr/>
          </p:nvGraphicFramePr>
          <p:xfrm>
            <a:off x="-489" y="3546"/>
            <a:ext cx="216" cy="180"/>
          </p:xfrm>
          <a:graphic>
            <a:graphicData uri="http://schemas.openxmlformats.org/presentationml/2006/ole">
              <mc:AlternateContent xmlns:mc="http://schemas.openxmlformats.org/markup-compatibility/2006">
                <mc:Choice xmlns:v="urn:schemas-microsoft-com:vml" Requires="v">
                  <p:oleObj spid="_x0000_s59600" name="Clip" r:id="rId19" imgW="1305000" imgH="1085760" progId="MS_ClipArt_Gallery.2">
                    <p:embed/>
                  </p:oleObj>
                </mc:Choice>
                <mc:Fallback>
                  <p:oleObj name="Clip" r:id="rId19" imgW="1305000" imgH="1085760" progId="MS_ClipArt_Gallery.2">
                    <p:embed/>
                    <p:pic>
                      <p:nvPicPr>
                        <p:cNvPr id="29702"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9" y="3546"/>
                          <a:ext cx="216" cy="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9896" name="Group 249"/>
            <p:cNvGrpSpPr>
              <a:grpSpLocks/>
            </p:cNvGrpSpPr>
            <p:nvPr/>
          </p:nvGrpSpPr>
          <p:grpSpPr bwMode="auto">
            <a:xfrm>
              <a:off x="83" y="3625"/>
              <a:ext cx="172" cy="215"/>
              <a:chOff x="2870" y="1518"/>
              <a:chExt cx="292" cy="320"/>
            </a:xfrm>
          </p:grpSpPr>
          <p:graphicFrame>
            <p:nvGraphicFramePr>
              <p:cNvPr id="29705" name="Object 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9601" name="Clip" r:id="rId20" imgW="819000" imgH="847800" progId="MS_ClipArt_Gallery.2">
                      <p:embed/>
                    </p:oleObj>
                  </mc:Choice>
                  <mc:Fallback>
                    <p:oleObj name="Clip" r:id="rId20" imgW="819000" imgH="847800" progId="MS_ClipArt_Gallery.2">
                      <p:embed/>
                      <p:pic>
                        <p:nvPicPr>
                          <p:cNvPr id="29705"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6" name="Object 1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9602" name="Clip" r:id="rId21" imgW="1266840" imgH="1200240" progId="MS_ClipArt_Gallery.2">
                      <p:embed/>
                    </p:oleObj>
                  </mc:Choice>
                  <mc:Fallback>
                    <p:oleObj name="Clip" r:id="rId21" imgW="1266840" imgH="1200240" progId="MS_ClipArt_Gallery.2">
                      <p:embed/>
                      <p:pic>
                        <p:nvPicPr>
                          <p:cNvPr id="29706"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9897" name="Group 252"/>
            <p:cNvGrpSpPr>
              <a:grpSpLocks/>
            </p:cNvGrpSpPr>
            <p:nvPr/>
          </p:nvGrpSpPr>
          <p:grpSpPr bwMode="auto">
            <a:xfrm>
              <a:off x="-201" y="3657"/>
              <a:ext cx="220" cy="203"/>
              <a:chOff x="2870" y="1518"/>
              <a:chExt cx="292" cy="320"/>
            </a:xfrm>
          </p:grpSpPr>
          <p:graphicFrame>
            <p:nvGraphicFramePr>
              <p:cNvPr id="29703" name="Object 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9603" name="Clip" r:id="rId22" imgW="819000" imgH="847800" progId="MS_ClipArt_Gallery.2">
                      <p:embed/>
                    </p:oleObj>
                  </mc:Choice>
                  <mc:Fallback>
                    <p:oleObj name="Clip" r:id="rId22" imgW="819000" imgH="847800" progId="MS_ClipArt_Gallery.2">
                      <p:embed/>
                      <p:pic>
                        <p:nvPicPr>
                          <p:cNvPr id="29703"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4" name="Object 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9604" name="Clip" r:id="rId23" imgW="1266840" imgH="1200240" progId="MS_ClipArt_Gallery.2">
                      <p:embed/>
                    </p:oleObj>
                  </mc:Choice>
                  <mc:Fallback>
                    <p:oleObj name="Clip" r:id="rId23" imgW="1266840" imgH="1200240" progId="MS_ClipArt_Gallery.2">
                      <p:embed/>
                      <p:pic>
                        <p:nvPicPr>
                          <p:cNvPr id="29704"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9898" name="Group 255"/>
            <p:cNvGrpSpPr>
              <a:grpSpLocks/>
            </p:cNvGrpSpPr>
            <p:nvPr/>
          </p:nvGrpSpPr>
          <p:grpSpPr bwMode="auto">
            <a:xfrm>
              <a:off x="569" y="3419"/>
              <a:ext cx="131" cy="258"/>
              <a:chOff x="4180" y="783"/>
              <a:chExt cx="150" cy="307"/>
            </a:xfrm>
          </p:grpSpPr>
          <p:sp>
            <p:nvSpPr>
              <p:cNvPr id="29899" name="AutoShape 25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29900" name="Rectangle 257"/>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29901" name="Rectangle 25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29902" name="AutoShape 25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29903" name="Line 260"/>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29904" name="Line 261"/>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29905" name="Rectangle 26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29906" name="Rectangle 263"/>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grpSp>
      <p:sp>
        <p:nvSpPr>
          <p:cNvPr id="29808" name="Line 264"/>
          <p:cNvSpPr>
            <a:spLocks noChangeShapeType="1"/>
          </p:cNvSpPr>
          <p:nvPr/>
        </p:nvSpPr>
        <p:spPr bwMode="auto">
          <a:xfrm flipH="1">
            <a:off x="5988050" y="3440113"/>
            <a:ext cx="3175" cy="144462"/>
          </a:xfrm>
          <a:prstGeom prst="line">
            <a:avLst/>
          </a:prstGeom>
          <a:noFill/>
          <a:ln w="9525">
            <a:solidFill>
              <a:schemeClr val="bg2"/>
            </a:solidFill>
            <a:round/>
            <a:headEnd/>
            <a:tailEnd/>
          </a:ln>
        </p:spPr>
        <p:txBody>
          <a:bodyPr/>
          <a:lstStyle/>
          <a:p>
            <a:endParaRPr lang="zh-CN" altLang="en-US"/>
          </a:p>
        </p:txBody>
      </p:sp>
      <p:sp>
        <p:nvSpPr>
          <p:cNvPr id="29809" name="Line 265"/>
          <p:cNvSpPr>
            <a:spLocks noChangeShapeType="1"/>
          </p:cNvSpPr>
          <p:nvPr/>
        </p:nvSpPr>
        <p:spPr bwMode="auto">
          <a:xfrm flipV="1">
            <a:off x="7285038" y="2422525"/>
            <a:ext cx="123825" cy="87313"/>
          </a:xfrm>
          <a:prstGeom prst="line">
            <a:avLst/>
          </a:prstGeom>
          <a:noFill/>
          <a:ln w="9525">
            <a:solidFill>
              <a:schemeClr val="bg2"/>
            </a:solidFill>
            <a:round/>
            <a:headEnd/>
            <a:tailEnd/>
          </a:ln>
        </p:spPr>
        <p:txBody>
          <a:bodyPr/>
          <a:lstStyle/>
          <a:p>
            <a:endParaRPr lang="zh-CN" altLang="en-US"/>
          </a:p>
        </p:txBody>
      </p:sp>
      <p:sp>
        <p:nvSpPr>
          <p:cNvPr id="29810" name="Line 266"/>
          <p:cNvSpPr>
            <a:spLocks noChangeShapeType="1"/>
          </p:cNvSpPr>
          <p:nvPr/>
        </p:nvSpPr>
        <p:spPr bwMode="auto">
          <a:xfrm>
            <a:off x="7112000" y="2595563"/>
            <a:ext cx="0" cy="82550"/>
          </a:xfrm>
          <a:prstGeom prst="line">
            <a:avLst/>
          </a:prstGeom>
          <a:noFill/>
          <a:ln w="9525">
            <a:solidFill>
              <a:schemeClr val="bg2"/>
            </a:solidFill>
            <a:round/>
            <a:headEnd/>
            <a:tailEnd/>
          </a:ln>
        </p:spPr>
        <p:txBody>
          <a:bodyPr/>
          <a:lstStyle/>
          <a:p>
            <a:endParaRPr lang="zh-CN" altLang="en-US"/>
          </a:p>
        </p:txBody>
      </p:sp>
      <p:sp>
        <p:nvSpPr>
          <p:cNvPr id="29811" name="Line 267"/>
          <p:cNvSpPr>
            <a:spLocks noChangeShapeType="1"/>
          </p:cNvSpPr>
          <p:nvPr/>
        </p:nvSpPr>
        <p:spPr bwMode="auto">
          <a:xfrm flipV="1">
            <a:off x="7296150" y="2492375"/>
            <a:ext cx="263525" cy="288925"/>
          </a:xfrm>
          <a:prstGeom prst="line">
            <a:avLst/>
          </a:prstGeom>
          <a:noFill/>
          <a:ln w="9525">
            <a:solidFill>
              <a:schemeClr val="bg2"/>
            </a:solidFill>
            <a:round/>
            <a:headEnd/>
            <a:tailEnd/>
          </a:ln>
        </p:spPr>
        <p:txBody>
          <a:bodyPr/>
          <a:lstStyle/>
          <a:p>
            <a:endParaRPr lang="zh-CN" altLang="en-US"/>
          </a:p>
        </p:txBody>
      </p:sp>
      <p:sp>
        <p:nvSpPr>
          <p:cNvPr id="29812" name="Line 268"/>
          <p:cNvSpPr>
            <a:spLocks noChangeShapeType="1"/>
          </p:cNvSpPr>
          <p:nvPr/>
        </p:nvSpPr>
        <p:spPr bwMode="auto">
          <a:xfrm>
            <a:off x="7648575" y="2490788"/>
            <a:ext cx="0" cy="196850"/>
          </a:xfrm>
          <a:prstGeom prst="line">
            <a:avLst/>
          </a:prstGeom>
          <a:noFill/>
          <a:ln w="9525">
            <a:solidFill>
              <a:schemeClr val="bg2"/>
            </a:solidFill>
            <a:round/>
            <a:headEnd/>
            <a:tailEnd/>
          </a:ln>
        </p:spPr>
        <p:txBody>
          <a:bodyPr/>
          <a:lstStyle/>
          <a:p>
            <a:endParaRPr lang="zh-CN" altLang="en-US"/>
          </a:p>
        </p:txBody>
      </p:sp>
      <p:sp>
        <p:nvSpPr>
          <p:cNvPr id="29813" name="Line 269"/>
          <p:cNvSpPr>
            <a:spLocks noChangeShapeType="1"/>
          </p:cNvSpPr>
          <p:nvPr/>
        </p:nvSpPr>
        <p:spPr bwMode="auto">
          <a:xfrm>
            <a:off x="7302500" y="2797175"/>
            <a:ext cx="188913" cy="0"/>
          </a:xfrm>
          <a:prstGeom prst="line">
            <a:avLst/>
          </a:prstGeom>
          <a:noFill/>
          <a:ln w="9525">
            <a:solidFill>
              <a:schemeClr val="bg2"/>
            </a:solidFill>
            <a:round/>
            <a:headEnd/>
            <a:tailEnd/>
          </a:ln>
        </p:spPr>
        <p:txBody>
          <a:bodyPr/>
          <a:lstStyle/>
          <a:p>
            <a:endParaRPr lang="zh-CN" altLang="en-US"/>
          </a:p>
        </p:txBody>
      </p:sp>
      <p:sp>
        <p:nvSpPr>
          <p:cNvPr id="29814" name="Line 270"/>
          <p:cNvSpPr>
            <a:spLocks noChangeShapeType="1"/>
          </p:cNvSpPr>
          <p:nvPr/>
        </p:nvSpPr>
        <p:spPr bwMode="auto">
          <a:xfrm flipV="1">
            <a:off x="5597525" y="3663950"/>
            <a:ext cx="168275" cy="3175"/>
          </a:xfrm>
          <a:prstGeom prst="line">
            <a:avLst/>
          </a:prstGeom>
          <a:noFill/>
          <a:ln w="9525">
            <a:solidFill>
              <a:schemeClr val="bg2"/>
            </a:solidFill>
            <a:round/>
            <a:headEnd/>
            <a:tailEnd/>
          </a:ln>
        </p:spPr>
        <p:txBody>
          <a:bodyPr/>
          <a:lstStyle/>
          <a:p>
            <a:endParaRPr lang="zh-CN" altLang="en-US"/>
          </a:p>
        </p:txBody>
      </p:sp>
      <p:sp>
        <p:nvSpPr>
          <p:cNvPr id="29815" name="Line 271"/>
          <p:cNvSpPr>
            <a:spLocks noChangeShapeType="1"/>
          </p:cNvSpPr>
          <p:nvPr/>
        </p:nvSpPr>
        <p:spPr bwMode="auto">
          <a:xfrm flipV="1">
            <a:off x="7716838" y="2190750"/>
            <a:ext cx="238125" cy="168275"/>
          </a:xfrm>
          <a:prstGeom prst="line">
            <a:avLst/>
          </a:prstGeom>
          <a:noFill/>
          <a:ln w="9525">
            <a:solidFill>
              <a:schemeClr val="bg2"/>
            </a:solidFill>
            <a:round/>
            <a:headEnd/>
            <a:tailEnd/>
          </a:ln>
        </p:spPr>
        <p:txBody>
          <a:bodyPr/>
          <a:lstStyle/>
          <a:p>
            <a:endParaRPr lang="zh-CN" altLang="en-US"/>
          </a:p>
        </p:txBody>
      </p:sp>
      <p:sp>
        <p:nvSpPr>
          <p:cNvPr id="29816" name="Line 272"/>
          <p:cNvSpPr>
            <a:spLocks noChangeShapeType="1"/>
          </p:cNvSpPr>
          <p:nvPr/>
        </p:nvSpPr>
        <p:spPr bwMode="auto">
          <a:xfrm>
            <a:off x="7856538" y="2787650"/>
            <a:ext cx="177800" cy="0"/>
          </a:xfrm>
          <a:prstGeom prst="line">
            <a:avLst/>
          </a:prstGeom>
          <a:noFill/>
          <a:ln w="9525">
            <a:solidFill>
              <a:schemeClr val="bg2"/>
            </a:solidFill>
            <a:round/>
            <a:headEnd/>
            <a:tailEnd/>
          </a:ln>
        </p:spPr>
        <p:txBody>
          <a:bodyPr/>
          <a:lstStyle/>
          <a:p>
            <a:endParaRPr lang="zh-CN" altLang="en-US"/>
          </a:p>
        </p:txBody>
      </p:sp>
      <p:sp>
        <p:nvSpPr>
          <p:cNvPr id="29817" name="Line 273"/>
          <p:cNvSpPr>
            <a:spLocks noChangeShapeType="1"/>
          </p:cNvSpPr>
          <p:nvPr/>
        </p:nvSpPr>
        <p:spPr bwMode="auto">
          <a:xfrm flipH="1">
            <a:off x="7002463" y="2863850"/>
            <a:ext cx="98425" cy="704850"/>
          </a:xfrm>
          <a:prstGeom prst="line">
            <a:avLst/>
          </a:prstGeom>
          <a:noFill/>
          <a:ln w="9525">
            <a:solidFill>
              <a:schemeClr val="bg2"/>
            </a:solidFill>
            <a:round/>
            <a:headEnd/>
            <a:tailEnd/>
          </a:ln>
        </p:spPr>
        <p:txBody>
          <a:bodyPr/>
          <a:lstStyle/>
          <a:p>
            <a:endParaRPr lang="zh-CN" altLang="en-US"/>
          </a:p>
        </p:txBody>
      </p:sp>
      <p:sp>
        <p:nvSpPr>
          <p:cNvPr id="29818" name="Line 274"/>
          <p:cNvSpPr>
            <a:spLocks noChangeShapeType="1"/>
          </p:cNvSpPr>
          <p:nvPr/>
        </p:nvSpPr>
        <p:spPr bwMode="auto">
          <a:xfrm flipH="1">
            <a:off x="7593013" y="2863850"/>
            <a:ext cx="111125" cy="727075"/>
          </a:xfrm>
          <a:prstGeom prst="line">
            <a:avLst/>
          </a:prstGeom>
          <a:noFill/>
          <a:ln w="9525">
            <a:solidFill>
              <a:schemeClr val="bg2"/>
            </a:solidFill>
            <a:round/>
            <a:headEnd/>
            <a:tailEnd/>
          </a:ln>
        </p:spPr>
        <p:txBody>
          <a:bodyPr/>
          <a:lstStyle/>
          <a:p>
            <a:endParaRPr lang="zh-CN" altLang="en-US"/>
          </a:p>
        </p:txBody>
      </p:sp>
      <p:grpSp>
        <p:nvGrpSpPr>
          <p:cNvPr id="29819" name="Group 275"/>
          <p:cNvGrpSpPr>
            <a:grpSpLocks/>
          </p:cNvGrpSpPr>
          <p:nvPr/>
        </p:nvGrpSpPr>
        <p:grpSpPr bwMode="auto">
          <a:xfrm>
            <a:off x="6645275" y="4481513"/>
            <a:ext cx="501650" cy="234950"/>
            <a:chOff x="4701" y="2996"/>
            <a:chExt cx="316" cy="148"/>
          </a:xfrm>
        </p:grpSpPr>
        <p:sp>
          <p:nvSpPr>
            <p:cNvPr id="29878" name="Oval 276"/>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29879" name="Line 277"/>
            <p:cNvSpPr>
              <a:spLocks noChangeShapeType="1"/>
            </p:cNvSpPr>
            <p:nvPr/>
          </p:nvSpPr>
          <p:spPr bwMode="auto">
            <a:xfrm>
              <a:off x="4704" y="3055"/>
              <a:ext cx="0" cy="51"/>
            </a:xfrm>
            <a:prstGeom prst="line">
              <a:avLst/>
            </a:prstGeom>
            <a:noFill/>
            <a:ln w="12700">
              <a:solidFill>
                <a:schemeClr val="folHlink"/>
              </a:solidFill>
              <a:round/>
              <a:headEnd/>
              <a:tailEnd/>
            </a:ln>
          </p:spPr>
          <p:txBody>
            <a:bodyPr wrap="none" anchor="ctr"/>
            <a:lstStyle/>
            <a:p>
              <a:endParaRPr lang="zh-CN" altLang="en-US"/>
            </a:p>
          </p:txBody>
        </p:sp>
        <p:sp>
          <p:nvSpPr>
            <p:cNvPr id="29880" name="Line 278"/>
            <p:cNvSpPr>
              <a:spLocks noChangeShapeType="1"/>
            </p:cNvSpPr>
            <p:nvPr/>
          </p:nvSpPr>
          <p:spPr bwMode="auto">
            <a:xfrm>
              <a:off x="5017" y="3055"/>
              <a:ext cx="0" cy="51"/>
            </a:xfrm>
            <a:prstGeom prst="line">
              <a:avLst/>
            </a:prstGeom>
            <a:noFill/>
            <a:ln w="12700">
              <a:solidFill>
                <a:schemeClr val="folHlink"/>
              </a:solidFill>
              <a:round/>
              <a:headEnd/>
              <a:tailEnd/>
            </a:ln>
          </p:spPr>
          <p:txBody>
            <a:bodyPr wrap="none" anchor="ctr"/>
            <a:lstStyle/>
            <a:p>
              <a:endParaRPr lang="zh-CN" altLang="en-US"/>
            </a:p>
          </p:txBody>
        </p:sp>
        <p:sp>
          <p:nvSpPr>
            <p:cNvPr id="29881" name="Rectangle 279"/>
            <p:cNvSpPr>
              <a:spLocks noChangeArrowheads="1"/>
            </p:cNvSpPr>
            <p:nvPr/>
          </p:nvSpPr>
          <p:spPr bwMode="auto">
            <a:xfrm>
              <a:off x="4704" y="3055"/>
              <a:ext cx="310" cy="50"/>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en-US">
                <a:ea typeface="宋体" pitchFamily="2" charset="-122"/>
              </a:endParaRPr>
            </a:p>
          </p:txBody>
        </p:sp>
        <p:sp>
          <p:nvSpPr>
            <p:cNvPr id="29882" name="Oval 280"/>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29883" name="Group 281"/>
            <p:cNvGrpSpPr>
              <a:grpSpLocks/>
            </p:cNvGrpSpPr>
            <p:nvPr/>
          </p:nvGrpSpPr>
          <p:grpSpPr bwMode="auto">
            <a:xfrm>
              <a:off x="4776" y="3017"/>
              <a:ext cx="156" cy="56"/>
              <a:chOff x="2848" y="848"/>
              <a:chExt cx="140" cy="98"/>
            </a:xfrm>
          </p:grpSpPr>
          <p:sp>
            <p:nvSpPr>
              <p:cNvPr id="29888" name="Line 282"/>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29889" name="Line 283"/>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29890" name="Line 284"/>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29884" name="Group 285"/>
            <p:cNvGrpSpPr>
              <a:grpSpLocks/>
            </p:cNvGrpSpPr>
            <p:nvPr/>
          </p:nvGrpSpPr>
          <p:grpSpPr bwMode="auto">
            <a:xfrm flipV="1">
              <a:off x="4776" y="3016"/>
              <a:ext cx="156" cy="56"/>
              <a:chOff x="2848" y="848"/>
              <a:chExt cx="140" cy="98"/>
            </a:xfrm>
          </p:grpSpPr>
          <p:sp>
            <p:nvSpPr>
              <p:cNvPr id="29885" name="Line 286"/>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29886" name="Line 287"/>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29887" name="Line 288"/>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grpSp>
        <p:nvGrpSpPr>
          <p:cNvPr id="29820" name="Group 289"/>
          <p:cNvGrpSpPr>
            <a:grpSpLocks/>
          </p:cNvGrpSpPr>
          <p:nvPr/>
        </p:nvGrpSpPr>
        <p:grpSpPr bwMode="auto">
          <a:xfrm>
            <a:off x="5980113" y="4783138"/>
            <a:ext cx="501650" cy="234950"/>
            <a:chOff x="4701" y="2996"/>
            <a:chExt cx="316" cy="148"/>
          </a:xfrm>
        </p:grpSpPr>
        <p:sp>
          <p:nvSpPr>
            <p:cNvPr id="29865" name="Oval 290"/>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29866" name="Line 291"/>
            <p:cNvSpPr>
              <a:spLocks noChangeShapeType="1"/>
            </p:cNvSpPr>
            <p:nvPr/>
          </p:nvSpPr>
          <p:spPr bwMode="auto">
            <a:xfrm>
              <a:off x="4704" y="3055"/>
              <a:ext cx="0" cy="51"/>
            </a:xfrm>
            <a:prstGeom prst="line">
              <a:avLst/>
            </a:prstGeom>
            <a:noFill/>
            <a:ln w="12700">
              <a:solidFill>
                <a:schemeClr val="folHlink"/>
              </a:solidFill>
              <a:round/>
              <a:headEnd/>
              <a:tailEnd/>
            </a:ln>
          </p:spPr>
          <p:txBody>
            <a:bodyPr wrap="none" anchor="ctr"/>
            <a:lstStyle/>
            <a:p>
              <a:endParaRPr lang="zh-CN" altLang="en-US"/>
            </a:p>
          </p:txBody>
        </p:sp>
        <p:sp>
          <p:nvSpPr>
            <p:cNvPr id="29867" name="Line 292"/>
            <p:cNvSpPr>
              <a:spLocks noChangeShapeType="1"/>
            </p:cNvSpPr>
            <p:nvPr/>
          </p:nvSpPr>
          <p:spPr bwMode="auto">
            <a:xfrm>
              <a:off x="5017" y="3055"/>
              <a:ext cx="0" cy="51"/>
            </a:xfrm>
            <a:prstGeom prst="line">
              <a:avLst/>
            </a:prstGeom>
            <a:noFill/>
            <a:ln w="12700">
              <a:solidFill>
                <a:schemeClr val="folHlink"/>
              </a:solidFill>
              <a:round/>
              <a:headEnd/>
              <a:tailEnd/>
            </a:ln>
          </p:spPr>
          <p:txBody>
            <a:bodyPr wrap="none" anchor="ctr"/>
            <a:lstStyle/>
            <a:p>
              <a:endParaRPr lang="zh-CN" altLang="en-US"/>
            </a:p>
          </p:txBody>
        </p:sp>
        <p:sp>
          <p:nvSpPr>
            <p:cNvPr id="29868" name="Rectangle 293"/>
            <p:cNvSpPr>
              <a:spLocks noChangeArrowheads="1"/>
            </p:cNvSpPr>
            <p:nvPr/>
          </p:nvSpPr>
          <p:spPr bwMode="auto">
            <a:xfrm>
              <a:off x="4704" y="3055"/>
              <a:ext cx="310" cy="50"/>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en-US">
                <a:ea typeface="宋体" pitchFamily="2" charset="-122"/>
              </a:endParaRPr>
            </a:p>
          </p:txBody>
        </p:sp>
        <p:sp>
          <p:nvSpPr>
            <p:cNvPr id="29869" name="Oval 294"/>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29870" name="Group 295"/>
            <p:cNvGrpSpPr>
              <a:grpSpLocks/>
            </p:cNvGrpSpPr>
            <p:nvPr/>
          </p:nvGrpSpPr>
          <p:grpSpPr bwMode="auto">
            <a:xfrm>
              <a:off x="4776" y="3017"/>
              <a:ext cx="156" cy="56"/>
              <a:chOff x="2848" y="848"/>
              <a:chExt cx="140" cy="98"/>
            </a:xfrm>
          </p:grpSpPr>
          <p:sp>
            <p:nvSpPr>
              <p:cNvPr id="29875" name="Line 296"/>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29876" name="Line 297"/>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29877" name="Line 298"/>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29871" name="Group 299"/>
            <p:cNvGrpSpPr>
              <a:grpSpLocks/>
            </p:cNvGrpSpPr>
            <p:nvPr/>
          </p:nvGrpSpPr>
          <p:grpSpPr bwMode="auto">
            <a:xfrm flipV="1">
              <a:off x="4776" y="3016"/>
              <a:ext cx="156" cy="56"/>
              <a:chOff x="2848" y="848"/>
              <a:chExt cx="140" cy="98"/>
            </a:xfrm>
          </p:grpSpPr>
          <p:sp>
            <p:nvSpPr>
              <p:cNvPr id="29872" name="Line 300"/>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29873" name="Line 301"/>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29874" name="Line 302"/>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grpSp>
        <p:nvGrpSpPr>
          <p:cNvPr id="29821" name="Group 303"/>
          <p:cNvGrpSpPr>
            <a:grpSpLocks/>
          </p:cNvGrpSpPr>
          <p:nvPr/>
        </p:nvGrpSpPr>
        <p:grpSpPr bwMode="auto">
          <a:xfrm>
            <a:off x="6810375" y="4968875"/>
            <a:ext cx="290513" cy="404813"/>
            <a:chOff x="4290" y="3130"/>
            <a:chExt cx="183" cy="255"/>
          </a:xfrm>
        </p:grpSpPr>
        <p:pic>
          <p:nvPicPr>
            <p:cNvPr id="29847" name="Picture 304" descr="31u_bnrz[1]"/>
            <p:cNvPicPr>
              <a:picLocks noChangeAspect="1" noChangeArrowheads="1"/>
            </p:cNvPicPr>
            <p:nvPr/>
          </p:nvPicPr>
          <p:blipFill>
            <a:blip r:embed="rId24"/>
            <a:srcRect/>
            <a:stretch>
              <a:fillRect/>
            </a:stretch>
          </p:blipFill>
          <p:spPr bwMode="auto">
            <a:xfrm>
              <a:off x="4343" y="3211"/>
              <a:ext cx="121" cy="174"/>
            </a:xfrm>
            <a:prstGeom prst="rect">
              <a:avLst/>
            </a:prstGeom>
            <a:solidFill>
              <a:srgbClr val="DDDDDD"/>
            </a:solidFill>
            <a:ln w="9525">
              <a:noFill/>
              <a:miter lim="800000"/>
              <a:headEnd/>
              <a:tailEnd/>
            </a:ln>
          </p:spPr>
        </p:pic>
        <p:sp>
          <p:nvSpPr>
            <p:cNvPr id="29848" name="Freeform 305"/>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29849" name="Freeform 306"/>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29850" name="Freeform 307"/>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29851" name="Freeform 308"/>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29852" name="Freeform 309"/>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29853" name="Freeform 310"/>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29854" name="Freeform 311"/>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29855" name="Freeform 312"/>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29856" name="Freeform 313"/>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29857" name="Freeform 314"/>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29858" name="Freeform 315"/>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29859" name="Freeform 316"/>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29860" name="Freeform 317"/>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29861" name="Freeform 318"/>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29862" name="Freeform 319"/>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29863" name="Freeform 320"/>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29864" name="Freeform 321"/>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29822" name="Group 322"/>
          <p:cNvGrpSpPr>
            <a:grpSpLocks/>
          </p:cNvGrpSpPr>
          <p:nvPr/>
        </p:nvGrpSpPr>
        <p:grpSpPr bwMode="auto">
          <a:xfrm>
            <a:off x="5367338" y="3430588"/>
            <a:ext cx="290512" cy="404812"/>
            <a:chOff x="4290" y="3130"/>
            <a:chExt cx="183" cy="255"/>
          </a:xfrm>
        </p:grpSpPr>
        <p:pic>
          <p:nvPicPr>
            <p:cNvPr id="29829" name="Picture 323" descr="31u_bnrz[1]"/>
            <p:cNvPicPr>
              <a:picLocks noChangeAspect="1" noChangeArrowheads="1"/>
            </p:cNvPicPr>
            <p:nvPr/>
          </p:nvPicPr>
          <p:blipFill>
            <a:blip r:embed="rId24"/>
            <a:srcRect/>
            <a:stretch>
              <a:fillRect/>
            </a:stretch>
          </p:blipFill>
          <p:spPr bwMode="auto">
            <a:xfrm>
              <a:off x="4343" y="3211"/>
              <a:ext cx="121" cy="174"/>
            </a:xfrm>
            <a:prstGeom prst="rect">
              <a:avLst/>
            </a:prstGeom>
            <a:solidFill>
              <a:srgbClr val="DDDDDD"/>
            </a:solidFill>
            <a:ln w="9525">
              <a:noFill/>
              <a:miter lim="800000"/>
              <a:headEnd/>
              <a:tailEnd/>
            </a:ln>
          </p:spPr>
        </p:pic>
        <p:sp>
          <p:nvSpPr>
            <p:cNvPr id="29830" name="Freeform 324"/>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29831" name="Freeform 325"/>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29832" name="Freeform 326"/>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29833" name="Freeform 327"/>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29834" name="Freeform 328"/>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29835" name="Freeform 329"/>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29836" name="Freeform 330"/>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29837" name="Freeform 331"/>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29838" name="Freeform 332"/>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29839" name="Freeform 333"/>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29840" name="Freeform 334"/>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29841" name="Freeform 335"/>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29842" name="Freeform 336"/>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29843" name="Freeform 337"/>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29844" name="Freeform 338"/>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29845" name="Freeform 339"/>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29846" name="Freeform 340"/>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321" name="Group 341"/>
          <p:cNvGrpSpPr>
            <a:grpSpLocks/>
          </p:cNvGrpSpPr>
          <p:nvPr/>
        </p:nvGrpSpPr>
        <p:grpSpPr bwMode="auto">
          <a:xfrm>
            <a:off x="4206875" y="2076450"/>
            <a:ext cx="3013075" cy="3355975"/>
            <a:chOff x="2650" y="1308"/>
            <a:chExt cx="1898" cy="2114"/>
          </a:xfrm>
        </p:grpSpPr>
        <p:sp>
          <p:nvSpPr>
            <p:cNvPr id="29825" name="Line 342"/>
            <p:cNvSpPr>
              <a:spLocks noChangeShapeType="1"/>
            </p:cNvSpPr>
            <p:nvPr/>
          </p:nvSpPr>
          <p:spPr bwMode="auto">
            <a:xfrm flipH="1">
              <a:off x="3800" y="1315"/>
              <a:ext cx="188" cy="671"/>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29826" name="Line 343"/>
            <p:cNvSpPr>
              <a:spLocks noChangeShapeType="1"/>
            </p:cNvSpPr>
            <p:nvPr/>
          </p:nvSpPr>
          <p:spPr bwMode="auto">
            <a:xfrm flipH="1">
              <a:off x="3501" y="1308"/>
              <a:ext cx="15" cy="1831"/>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29827" name="Line 344"/>
            <p:cNvSpPr>
              <a:spLocks noChangeShapeType="1"/>
            </p:cNvSpPr>
            <p:nvPr/>
          </p:nvSpPr>
          <p:spPr bwMode="auto">
            <a:xfrm>
              <a:off x="3740" y="2940"/>
              <a:ext cx="808" cy="482"/>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29828" name="Text Box 345"/>
            <p:cNvSpPr txBox="1">
              <a:spLocks noChangeArrowheads="1"/>
            </p:cNvSpPr>
            <p:nvPr/>
          </p:nvSpPr>
          <p:spPr bwMode="auto">
            <a:xfrm>
              <a:off x="2650" y="1581"/>
              <a:ext cx="861" cy="250"/>
            </a:xfrm>
            <a:prstGeom prst="rect">
              <a:avLst/>
            </a:prstGeom>
            <a:noFill/>
            <a:ln w="9525">
              <a:noFill/>
              <a:miter lim="800000"/>
              <a:headEnd/>
              <a:tailEnd/>
            </a:ln>
          </p:spPr>
          <p:txBody>
            <a:bodyPr wrap="none">
              <a:spAutoFit/>
            </a:bodyPr>
            <a:lstStyle/>
            <a:p>
              <a:pPr>
                <a:spcBef>
                  <a:spcPct val="0"/>
                </a:spcBef>
                <a:buClrTx/>
                <a:buFontTx/>
                <a:buNone/>
              </a:pPr>
              <a:r>
                <a:rPr lang="en-US" altLang="zh-CN" sz="2000">
                  <a:solidFill>
                    <a:srgbClr val="FF3300"/>
                  </a:solidFill>
                  <a:ea typeface="宋体" pitchFamily="2" charset="-122"/>
                </a:rPr>
                <a:t>peer-peer</a:t>
              </a:r>
            </a:p>
          </p:txBody>
        </p:sp>
      </p:grpSp>
      <p:sp>
        <p:nvSpPr>
          <p:cNvPr id="347" name="标题 1">
            <a:extLst>
              <a:ext uri="{FF2B5EF4-FFF2-40B4-BE49-F238E27FC236}">
                <a16:creationId xmlns:a16="http://schemas.microsoft.com/office/drawing/2014/main" id="{64BA25E7-EC67-41F7-BA64-B000BF7C21BB}"/>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2.7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对等通信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p:cNvSpPr>
            <a:spLocks noGrp="1" noChangeArrowheads="1"/>
          </p:cNvSpPr>
          <p:nvPr>
            <p:ph type="title"/>
          </p:nvPr>
        </p:nvSpPr>
        <p:spPr>
          <a:xfrm>
            <a:off x="323850" y="609600"/>
            <a:ext cx="8496300" cy="874713"/>
          </a:xfrm>
        </p:spPr>
        <p:txBody>
          <a:bodyPr>
            <a:normAutofit/>
          </a:bodyPr>
          <a:lstStyle/>
          <a:p>
            <a:r>
              <a:rPr lang="en-US" altLang="zh-CN" sz="3600" dirty="0">
                <a:latin typeface="Arial" charset="0"/>
                <a:ea typeface="宋体" pitchFamily="2" charset="-122"/>
              </a:rPr>
              <a:t>Internet transport services</a:t>
            </a:r>
          </a:p>
        </p:txBody>
      </p:sp>
      <p:sp>
        <p:nvSpPr>
          <p:cNvPr id="53253" name="Rectangle 3"/>
          <p:cNvSpPr>
            <a:spLocks noGrp="1" noChangeArrowheads="1"/>
          </p:cNvSpPr>
          <p:nvPr>
            <p:ph type="body" sz="half" idx="1"/>
          </p:nvPr>
        </p:nvSpPr>
        <p:spPr>
          <a:xfrm>
            <a:off x="395288" y="1557338"/>
            <a:ext cx="4440237" cy="4395787"/>
          </a:xfrm>
        </p:spPr>
        <p:txBody>
          <a:bodyPr/>
          <a:lstStyle/>
          <a:p>
            <a:pPr>
              <a:buFontTx/>
              <a:buNone/>
            </a:pPr>
            <a:r>
              <a:rPr lang="en-US" altLang="zh-CN" sz="2400" u="sng">
                <a:solidFill>
                  <a:srgbClr val="FF0000"/>
                </a:solidFill>
                <a:latin typeface="Arial" charset="0"/>
              </a:rPr>
              <a:t>TCP service:</a:t>
            </a:r>
            <a:endParaRPr lang="en-US" altLang="zh-CN" sz="2400">
              <a:latin typeface="Arial" charset="0"/>
            </a:endParaRPr>
          </a:p>
          <a:p>
            <a:r>
              <a:rPr lang="en-US" altLang="zh-CN" sz="2000" i="1">
                <a:solidFill>
                  <a:schemeClr val="accent2"/>
                </a:solidFill>
                <a:latin typeface="Arial" charset="0"/>
              </a:rPr>
              <a:t>connection-oriented:</a:t>
            </a:r>
            <a:r>
              <a:rPr lang="en-US" altLang="zh-CN" sz="2000">
                <a:latin typeface="Arial" charset="0"/>
              </a:rPr>
              <a:t> setup required between client, server</a:t>
            </a:r>
          </a:p>
          <a:p>
            <a:r>
              <a:rPr lang="en-US" altLang="zh-CN" sz="2000" i="1">
                <a:solidFill>
                  <a:schemeClr val="accent2"/>
                </a:solidFill>
                <a:latin typeface="Arial" charset="0"/>
              </a:rPr>
              <a:t>reliable transport </a:t>
            </a:r>
            <a:r>
              <a:rPr lang="en-US" altLang="zh-CN" sz="2000">
                <a:latin typeface="Arial" charset="0"/>
              </a:rPr>
              <a:t>between sending and receiving process</a:t>
            </a:r>
            <a:endParaRPr lang="en-US" altLang="zh-CN" sz="2000">
              <a:solidFill>
                <a:schemeClr val="accent2"/>
              </a:solidFill>
              <a:latin typeface="Arial" charset="0"/>
            </a:endParaRPr>
          </a:p>
          <a:p>
            <a:r>
              <a:rPr lang="en-US" altLang="zh-CN" sz="2000" i="1">
                <a:solidFill>
                  <a:schemeClr val="accent2"/>
                </a:solidFill>
                <a:latin typeface="Arial" charset="0"/>
              </a:rPr>
              <a:t>flow control:</a:t>
            </a:r>
            <a:r>
              <a:rPr lang="en-US" altLang="zh-CN" sz="2000">
                <a:latin typeface="Arial" charset="0"/>
              </a:rPr>
              <a:t> sender won’t overwhelm receiver </a:t>
            </a:r>
          </a:p>
          <a:p>
            <a:r>
              <a:rPr lang="en-US" altLang="zh-CN" sz="2000" i="1">
                <a:solidFill>
                  <a:schemeClr val="accent2"/>
                </a:solidFill>
                <a:latin typeface="Arial" charset="0"/>
              </a:rPr>
              <a:t>congestion control:</a:t>
            </a:r>
            <a:r>
              <a:rPr lang="en-US" altLang="zh-CN" sz="2000">
                <a:latin typeface="Arial" charset="0"/>
              </a:rPr>
              <a:t> throttle sender when network overloaded</a:t>
            </a:r>
          </a:p>
          <a:p>
            <a:r>
              <a:rPr lang="en-US" altLang="zh-CN" sz="2000" i="1">
                <a:solidFill>
                  <a:schemeClr val="accent2"/>
                </a:solidFill>
                <a:latin typeface="Arial" charset="0"/>
              </a:rPr>
              <a:t>does not providing:</a:t>
            </a:r>
            <a:r>
              <a:rPr lang="en-US" altLang="zh-CN" sz="2000">
                <a:latin typeface="Arial" charset="0"/>
              </a:rPr>
              <a:t> timing, minimum bandwidth guarantees</a:t>
            </a:r>
            <a:endParaRPr lang="en-US" altLang="zh-CN" sz="2400">
              <a:latin typeface="Arial" charset="0"/>
            </a:endParaRPr>
          </a:p>
        </p:txBody>
      </p:sp>
      <p:sp>
        <p:nvSpPr>
          <p:cNvPr id="53254" name="Rectangle 4"/>
          <p:cNvSpPr>
            <a:spLocks noGrp="1" noChangeArrowheads="1"/>
          </p:cNvSpPr>
          <p:nvPr>
            <p:ph type="body" sz="half" idx="2"/>
          </p:nvPr>
        </p:nvSpPr>
        <p:spPr>
          <a:xfrm>
            <a:off x="4733925" y="1557338"/>
            <a:ext cx="3667125" cy="4248150"/>
          </a:xfrm>
        </p:spPr>
        <p:txBody>
          <a:bodyPr/>
          <a:lstStyle/>
          <a:p>
            <a:pPr>
              <a:buFontTx/>
              <a:buNone/>
            </a:pPr>
            <a:r>
              <a:rPr lang="en-US" altLang="zh-CN" sz="2400" u="sng">
                <a:solidFill>
                  <a:srgbClr val="FF0000"/>
                </a:solidFill>
                <a:latin typeface="Arial" charset="0"/>
              </a:rPr>
              <a:t>UDP service:</a:t>
            </a:r>
            <a:endParaRPr lang="en-US" altLang="zh-CN" sz="2400">
              <a:latin typeface="Arial" charset="0"/>
            </a:endParaRPr>
          </a:p>
          <a:p>
            <a:r>
              <a:rPr lang="en-US" altLang="zh-CN" sz="2000" i="1">
                <a:solidFill>
                  <a:srgbClr val="000099"/>
                </a:solidFill>
                <a:latin typeface="Arial" charset="0"/>
              </a:rPr>
              <a:t>unreliable data transfer</a:t>
            </a:r>
            <a:r>
              <a:rPr lang="en-US" altLang="zh-CN" sz="2000">
                <a:latin typeface="Arial" charset="0"/>
              </a:rPr>
              <a:t> between sending and receiving process</a:t>
            </a:r>
          </a:p>
          <a:p>
            <a:r>
              <a:rPr lang="en-US" altLang="zh-CN" sz="2000" i="1">
                <a:solidFill>
                  <a:srgbClr val="000099"/>
                </a:solidFill>
                <a:latin typeface="Arial" charset="0"/>
              </a:rPr>
              <a:t>does not providing:</a:t>
            </a:r>
            <a:r>
              <a:rPr lang="en-US" altLang="zh-CN" sz="2000">
                <a:latin typeface="Arial" charset="0"/>
              </a:rPr>
              <a:t> connection setup, reliability, flow control, congestion control, timing, or bandwidth guarantee </a:t>
            </a:r>
          </a:p>
          <a:p>
            <a:endParaRPr lang="en-US" altLang="zh-CN" sz="2000">
              <a:latin typeface="Arial" charset="0"/>
            </a:endParaRPr>
          </a:p>
          <a:p>
            <a:pPr>
              <a:buFontTx/>
              <a:buNone/>
            </a:pPr>
            <a:r>
              <a:rPr lang="en-US" altLang="zh-CN" sz="2000" u="sng">
                <a:solidFill>
                  <a:srgbClr val="FF0000"/>
                </a:solidFill>
                <a:latin typeface="Arial" charset="0"/>
              </a:rPr>
              <a:t>Q:</a:t>
            </a:r>
            <a:r>
              <a:rPr lang="en-US" altLang="zh-CN" sz="2000">
                <a:latin typeface="Arial" charset="0"/>
              </a:rPr>
              <a:t> Why is there a UDP?</a:t>
            </a:r>
          </a:p>
        </p:txBody>
      </p:sp>
      <p:sp>
        <p:nvSpPr>
          <p:cNvPr id="7" name="标题 1">
            <a:extLst>
              <a:ext uri="{FF2B5EF4-FFF2-40B4-BE49-F238E27FC236}">
                <a16:creationId xmlns:a16="http://schemas.microsoft.com/office/drawing/2014/main" id="{D363FE73-8862-4651-87F7-C0C26E8051E4}"/>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2.2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传输层服务对应用层的支持</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a:xfrm>
            <a:off x="298450" y="622300"/>
            <a:ext cx="8520113" cy="642488"/>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File Distribution: Client-Server vs P2P</a:t>
            </a:r>
          </a:p>
        </p:txBody>
      </p:sp>
      <p:sp>
        <p:nvSpPr>
          <p:cNvPr id="30726" name="Rectangle 3"/>
          <p:cNvSpPr>
            <a:spLocks noGrp="1" noChangeArrowheads="1"/>
          </p:cNvSpPr>
          <p:nvPr>
            <p:ph type="body" idx="1"/>
          </p:nvPr>
        </p:nvSpPr>
        <p:spPr>
          <a:xfrm>
            <a:off x="323850" y="1341438"/>
            <a:ext cx="8399463" cy="1028700"/>
          </a:xfrm>
        </p:spPr>
        <p:txBody>
          <a:bodyPr/>
          <a:lstStyle/>
          <a:p>
            <a:pPr>
              <a:buFont typeface="ZapfDingbats" pitchFamily="82" charset="2"/>
              <a:buNone/>
            </a:pPr>
            <a:r>
              <a:rPr lang="en-US" altLang="zh-CN" sz="2600" b="1" i="1">
                <a:solidFill>
                  <a:srgbClr val="FF3300"/>
                </a:solidFill>
              </a:rPr>
              <a:t>Question</a:t>
            </a:r>
            <a:r>
              <a:rPr lang="en-US" altLang="zh-CN" sz="2600"/>
              <a:t> : How much time to distribute file from one server  to </a:t>
            </a:r>
            <a:r>
              <a:rPr lang="en-US" altLang="zh-CN" sz="2600" i="1"/>
              <a:t>N  peers</a:t>
            </a:r>
            <a:r>
              <a:rPr lang="en-US" altLang="zh-CN" sz="2600"/>
              <a:t>?</a:t>
            </a:r>
          </a:p>
        </p:txBody>
      </p:sp>
      <p:sp>
        <p:nvSpPr>
          <p:cNvPr id="30727" name="Freeform 4"/>
          <p:cNvSpPr>
            <a:spLocks/>
          </p:cNvSpPr>
          <p:nvPr/>
        </p:nvSpPr>
        <p:spPr bwMode="auto">
          <a:xfrm>
            <a:off x="2265363" y="3813175"/>
            <a:ext cx="3775075" cy="214630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zh-CN" altLang="en-US"/>
          </a:p>
        </p:txBody>
      </p:sp>
      <p:grpSp>
        <p:nvGrpSpPr>
          <p:cNvPr id="30728" name="Group 5"/>
          <p:cNvGrpSpPr>
            <a:grpSpLocks/>
          </p:cNvGrpSpPr>
          <p:nvPr/>
        </p:nvGrpSpPr>
        <p:grpSpPr bwMode="auto">
          <a:xfrm>
            <a:off x="1444625" y="2962275"/>
            <a:ext cx="538163" cy="885825"/>
            <a:chOff x="4180" y="783"/>
            <a:chExt cx="150" cy="307"/>
          </a:xfrm>
        </p:grpSpPr>
        <p:sp>
          <p:nvSpPr>
            <p:cNvPr id="30760" name="AutoShape 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30761" name="Rectangle 7"/>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30762" name="Rectangle 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30763" name="AutoShape 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30764" name="Line 10"/>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30765" name="Line 11"/>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30766" name="Rectangle 1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30767" name="Rectangle 13"/>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sp>
        <p:nvSpPr>
          <p:cNvPr id="30729" name="Line 14"/>
          <p:cNvSpPr>
            <a:spLocks noChangeShapeType="1"/>
          </p:cNvSpPr>
          <p:nvPr/>
        </p:nvSpPr>
        <p:spPr bwMode="auto">
          <a:xfrm>
            <a:off x="1711325" y="3832225"/>
            <a:ext cx="803275" cy="311150"/>
          </a:xfrm>
          <a:prstGeom prst="line">
            <a:avLst/>
          </a:prstGeom>
          <a:noFill/>
          <a:ln w="9525">
            <a:solidFill>
              <a:schemeClr val="tx1"/>
            </a:solidFill>
            <a:round/>
            <a:headEnd/>
            <a:tailEnd type="triangle" w="med" len="med"/>
          </a:ln>
        </p:spPr>
        <p:txBody>
          <a:bodyPr/>
          <a:lstStyle/>
          <a:p>
            <a:endParaRPr lang="zh-CN" altLang="en-US"/>
          </a:p>
        </p:txBody>
      </p:sp>
      <p:sp>
        <p:nvSpPr>
          <p:cNvPr id="30730" name="Text Box 15"/>
          <p:cNvSpPr txBox="1">
            <a:spLocks noChangeArrowheads="1"/>
          </p:cNvSpPr>
          <p:nvPr/>
        </p:nvSpPr>
        <p:spPr bwMode="auto">
          <a:xfrm>
            <a:off x="2071688" y="3500438"/>
            <a:ext cx="387350" cy="366712"/>
          </a:xfrm>
          <a:prstGeom prst="rect">
            <a:avLst/>
          </a:prstGeom>
          <a:noFill/>
          <a:ln w="9525">
            <a:noFill/>
            <a:miter lim="800000"/>
            <a:headEnd/>
            <a:tailEnd/>
          </a:ln>
        </p:spPr>
        <p:txBody>
          <a:bodyPr wrap="none">
            <a:spAutoFit/>
          </a:bodyPr>
          <a:lstStyle/>
          <a:p>
            <a:pPr>
              <a:spcBef>
                <a:spcPct val="0"/>
              </a:spcBef>
              <a:buClrTx/>
              <a:buFontTx/>
              <a:buNone/>
            </a:pPr>
            <a:r>
              <a:rPr lang="en-US" altLang="zh-CN" sz="1800">
                <a:latin typeface="Arial" charset="0"/>
                <a:ea typeface="宋体" pitchFamily="2" charset="-122"/>
              </a:rPr>
              <a:t>u</a:t>
            </a:r>
            <a:r>
              <a:rPr lang="en-US" altLang="zh-CN" sz="1800" baseline="-25000">
                <a:latin typeface="Arial" charset="0"/>
                <a:ea typeface="宋体" pitchFamily="2" charset="-122"/>
              </a:rPr>
              <a:t>s</a:t>
            </a:r>
          </a:p>
        </p:txBody>
      </p:sp>
      <p:graphicFrame>
        <p:nvGraphicFramePr>
          <p:cNvPr id="30722" name="Object 2"/>
          <p:cNvGraphicFramePr>
            <a:graphicFrameLocks noChangeAspect="1"/>
          </p:cNvGraphicFramePr>
          <p:nvPr/>
        </p:nvGraphicFramePr>
        <p:xfrm>
          <a:off x="3082925" y="2598738"/>
          <a:ext cx="547688" cy="466725"/>
        </p:xfrm>
        <a:graphic>
          <a:graphicData uri="http://schemas.openxmlformats.org/presentationml/2006/ole">
            <mc:AlternateContent xmlns:mc="http://schemas.openxmlformats.org/markup-compatibility/2006">
              <mc:Choice xmlns:v="urn:schemas-microsoft-com:vml" Requires="v">
                <p:oleObj spid="_x0000_s41244" name="Clip" r:id="rId3" imgW="1305000" imgH="1085760" progId="MS_ClipArt_Gallery.2">
                  <p:embed/>
                </p:oleObj>
              </mc:Choice>
              <mc:Fallback>
                <p:oleObj name="Clip" r:id="rId3" imgW="1305000" imgH="1085760" progId="MS_ClipArt_Gallery.2">
                  <p:embed/>
                  <p:pic>
                    <p:nvPicPr>
                      <p:cNvPr id="3072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2925" y="2598738"/>
                        <a:ext cx="547688"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31" name="Line 17"/>
          <p:cNvSpPr>
            <a:spLocks noChangeShapeType="1"/>
          </p:cNvSpPr>
          <p:nvPr/>
        </p:nvSpPr>
        <p:spPr bwMode="auto">
          <a:xfrm>
            <a:off x="3443288" y="2995613"/>
            <a:ext cx="228600" cy="914400"/>
          </a:xfrm>
          <a:prstGeom prst="line">
            <a:avLst/>
          </a:prstGeom>
          <a:noFill/>
          <a:ln w="9525">
            <a:solidFill>
              <a:schemeClr val="tx1"/>
            </a:solidFill>
            <a:round/>
            <a:headEnd type="triangle" w="med" len="med"/>
            <a:tailEnd/>
          </a:ln>
        </p:spPr>
        <p:txBody>
          <a:bodyPr/>
          <a:lstStyle/>
          <a:p>
            <a:endParaRPr lang="zh-CN" altLang="en-US"/>
          </a:p>
        </p:txBody>
      </p:sp>
      <p:sp>
        <p:nvSpPr>
          <p:cNvPr id="30732" name="Line 18"/>
          <p:cNvSpPr>
            <a:spLocks noChangeShapeType="1"/>
          </p:cNvSpPr>
          <p:nvPr/>
        </p:nvSpPr>
        <p:spPr bwMode="auto">
          <a:xfrm flipH="1" flipV="1">
            <a:off x="3240088" y="2986088"/>
            <a:ext cx="228600" cy="889000"/>
          </a:xfrm>
          <a:prstGeom prst="line">
            <a:avLst/>
          </a:prstGeom>
          <a:noFill/>
          <a:ln w="9525">
            <a:solidFill>
              <a:schemeClr val="tx1"/>
            </a:solidFill>
            <a:round/>
            <a:headEnd type="triangle" w="med" len="med"/>
            <a:tailEnd/>
          </a:ln>
        </p:spPr>
        <p:txBody>
          <a:bodyPr/>
          <a:lstStyle/>
          <a:p>
            <a:endParaRPr lang="zh-CN" altLang="en-US"/>
          </a:p>
        </p:txBody>
      </p:sp>
      <p:sp>
        <p:nvSpPr>
          <p:cNvPr id="30733" name="Text Box 19"/>
          <p:cNvSpPr txBox="1">
            <a:spLocks noChangeArrowheads="1"/>
          </p:cNvSpPr>
          <p:nvPr/>
        </p:nvSpPr>
        <p:spPr bwMode="auto">
          <a:xfrm>
            <a:off x="3995738" y="3221038"/>
            <a:ext cx="609600" cy="366712"/>
          </a:xfrm>
          <a:prstGeom prst="rect">
            <a:avLst/>
          </a:prstGeom>
          <a:noFill/>
          <a:ln w="9525">
            <a:noFill/>
            <a:miter lim="800000"/>
            <a:headEnd/>
            <a:tailEnd/>
          </a:ln>
        </p:spPr>
        <p:txBody>
          <a:bodyPr>
            <a:spAutoFit/>
          </a:bodyPr>
          <a:lstStyle/>
          <a:p>
            <a:pPr>
              <a:spcBef>
                <a:spcPct val="0"/>
              </a:spcBef>
              <a:buClrTx/>
              <a:buFontTx/>
              <a:buNone/>
            </a:pPr>
            <a:r>
              <a:rPr lang="en-US" altLang="zh-CN" sz="1800" i="1">
                <a:latin typeface="Arial" charset="0"/>
                <a:ea typeface="宋体" pitchFamily="2" charset="-122"/>
              </a:rPr>
              <a:t>u</a:t>
            </a:r>
            <a:r>
              <a:rPr lang="en-US" altLang="zh-CN" sz="1800" i="1" baseline="-25000">
                <a:latin typeface="Arial" charset="0"/>
                <a:ea typeface="宋体" pitchFamily="2" charset="-122"/>
              </a:rPr>
              <a:t>2</a:t>
            </a:r>
          </a:p>
        </p:txBody>
      </p:sp>
      <p:sp>
        <p:nvSpPr>
          <p:cNvPr id="30734" name="Text Box 20"/>
          <p:cNvSpPr txBox="1">
            <a:spLocks noChangeArrowheads="1"/>
          </p:cNvSpPr>
          <p:nvPr/>
        </p:nvSpPr>
        <p:spPr bwMode="auto">
          <a:xfrm>
            <a:off x="3419475" y="3206750"/>
            <a:ext cx="609600" cy="366713"/>
          </a:xfrm>
          <a:prstGeom prst="rect">
            <a:avLst/>
          </a:prstGeom>
          <a:noFill/>
          <a:ln w="9525">
            <a:noFill/>
            <a:miter lim="800000"/>
            <a:headEnd/>
            <a:tailEnd/>
          </a:ln>
        </p:spPr>
        <p:txBody>
          <a:bodyPr>
            <a:spAutoFit/>
          </a:bodyPr>
          <a:lstStyle/>
          <a:p>
            <a:pPr>
              <a:spcBef>
                <a:spcPct val="0"/>
              </a:spcBef>
              <a:buClrTx/>
              <a:buFontTx/>
              <a:buNone/>
            </a:pPr>
            <a:r>
              <a:rPr lang="en-US" altLang="zh-CN" sz="1800" i="1">
                <a:latin typeface="Arial" charset="0"/>
                <a:ea typeface="宋体" pitchFamily="2" charset="-122"/>
              </a:rPr>
              <a:t>d</a:t>
            </a:r>
            <a:r>
              <a:rPr lang="en-US" altLang="zh-CN" sz="1800" i="1" baseline="-25000">
                <a:latin typeface="Arial" charset="0"/>
                <a:ea typeface="宋体" pitchFamily="2" charset="-122"/>
              </a:rPr>
              <a:t>1</a:t>
            </a:r>
          </a:p>
        </p:txBody>
      </p:sp>
      <p:graphicFrame>
        <p:nvGraphicFramePr>
          <p:cNvPr id="30723" name="Object 3"/>
          <p:cNvGraphicFramePr>
            <a:graphicFrameLocks noChangeAspect="1"/>
          </p:cNvGraphicFramePr>
          <p:nvPr/>
        </p:nvGraphicFramePr>
        <p:xfrm>
          <a:off x="4506913" y="2565400"/>
          <a:ext cx="573087" cy="488950"/>
        </p:xfrm>
        <a:graphic>
          <a:graphicData uri="http://schemas.openxmlformats.org/presentationml/2006/ole">
            <mc:AlternateContent xmlns:mc="http://schemas.openxmlformats.org/markup-compatibility/2006">
              <mc:Choice xmlns:v="urn:schemas-microsoft-com:vml" Requires="v">
                <p:oleObj spid="_x0000_s41245" name="Clip" r:id="rId5" imgW="1305000" imgH="1085760" progId="MS_ClipArt_Gallery.2">
                  <p:embed/>
                </p:oleObj>
              </mc:Choice>
              <mc:Fallback>
                <p:oleObj name="Clip" r:id="rId5" imgW="1305000" imgH="1085760" progId="MS_ClipArt_Gallery.2">
                  <p:embed/>
                  <p:pic>
                    <p:nvPicPr>
                      <p:cNvPr id="3072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6913" y="2565400"/>
                        <a:ext cx="57308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35" name="Line 22"/>
          <p:cNvSpPr>
            <a:spLocks noChangeShapeType="1"/>
          </p:cNvSpPr>
          <p:nvPr/>
        </p:nvSpPr>
        <p:spPr bwMode="auto">
          <a:xfrm flipV="1">
            <a:off x="4289425" y="2997200"/>
            <a:ext cx="317500" cy="1042988"/>
          </a:xfrm>
          <a:prstGeom prst="line">
            <a:avLst/>
          </a:prstGeom>
          <a:noFill/>
          <a:ln w="9525">
            <a:solidFill>
              <a:schemeClr val="tx1"/>
            </a:solidFill>
            <a:round/>
            <a:headEnd type="triangle" w="med" len="med"/>
            <a:tailEnd/>
          </a:ln>
        </p:spPr>
        <p:txBody>
          <a:bodyPr/>
          <a:lstStyle/>
          <a:p>
            <a:endParaRPr lang="zh-CN" altLang="en-US"/>
          </a:p>
        </p:txBody>
      </p:sp>
      <p:sp>
        <p:nvSpPr>
          <p:cNvPr id="30736" name="Line 23"/>
          <p:cNvSpPr>
            <a:spLocks noChangeShapeType="1"/>
          </p:cNvSpPr>
          <p:nvPr/>
        </p:nvSpPr>
        <p:spPr bwMode="auto">
          <a:xfrm flipH="1">
            <a:off x="4479925" y="3024188"/>
            <a:ext cx="330200" cy="1052512"/>
          </a:xfrm>
          <a:prstGeom prst="line">
            <a:avLst/>
          </a:prstGeom>
          <a:noFill/>
          <a:ln w="9525">
            <a:solidFill>
              <a:schemeClr val="tx1"/>
            </a:solidFill>
            <a:round/>
            <a:headEnd type="triangle" w="med" len="med"/>
            <a:tailEnd/>
          </a:ln>
        </p:spPr>
        <p:txBody>
          <a:bodyPr/>
          <a:lstStyle/>
          <a:p>
            <a:endParaRPr lang="zh-CN" altLang="en-US"/>
          </a:p>
        </p:txBody>
      </p:sp>
      <p:sp>
        <p:nvSpPr>
          <p:cNvPr id="30737" name="Text Box 24"/>
          <p:cNvSpPr txBox="1">
            <a:spLocks noChangeArrowheads="1"/>
          </p:cNvSpPr>
          <p:nvPr/>
        </p:nvSpPr>
        <p:spPr bwMode="auto">
          <a:xfrm>
            <a:off x="4572000" y="3357563"/>
            <a:ext cx="609600" cy="366712"/>
          </a:xfrm>
          <a:prstGeom prst="rect">
            <a:avLst/>
          </a:prstGeom>
          <a:noFill/>
          <a:ln w="9525">
            <a:noFill/>
            <a:miter lim="800000"/>
            <a:headEnd/>
            <a:tailEnd/>
          </a:ln>
        </p:spPr>
        <p:txBody>
          <a:bodyPr>
            <a:spAutoFit/>
          </a:bodyPr>
          <a:lstStyle/>
          <a:p>
            <a:pPr>
              <a:spcBef>
                <a:spcPct val="0"/>
              </a:spcBef>
              <a:buClrTx/>
              <a:buFontTx/>
              <a:buNone/>
            </a:pPr>
            <a:r>
              <a:rPr lang="en-US" altLang="zh-CN" sz="1800" i="1">
                <a:latin typeface="Arial" charset="0"/>
                <a:ea typeface="宋体" pitchFamily="2" charset="-122"/>
              </a:rPr>
              <a:t>d</a:t>
            </a:r>
            <a:r>
              <a:rPr lang="en-US" altLang="zh-CN" sz="1800" i="1" baseline="-25000">
                <a:latin typeface="Arial" charset="0"/>
                <a:ea typeface="宋体" pitchFamily="2" charset="-122"/>
              </a:rPr>
              <a:t>2</a:t>
            </a:r>
          </a:p>
        </p:txBody>
      </p:sp>
      <p:sp>
        <p:nvSpPr>
          <p:cNvPr id="30738" name="Text Box 25"/>
          <p:cNvSpPr txBox="1">
            <a:spLocks noChangeArrowheads="1"/>
          </p:cNvSpPr>
          <p:nvPr/>
        </p:nvSpPr>
        <p:spPr bwMode="auto">
          <a:xfrm>
            <a:off x="2916238" y="3255963"/>
            <a:ext cx="609600" cy="366712"/>
          </a:xfrm>
          <a:prstGeom prst="rect">
            <a:avLst/>
          </a:prstGeom>
          <a:noFill/>
          <a:ln w="9525">
            <a:noFill/>
            <a:miter lim="800000"/>
            <a:headEnd/>
            <a:tailEnd/>
          </a:ln>
        </p:spPr>
        <p:txBody>
          <a:bodyPr>
            <a:spAutoFit/>
          </a:bodyPr>
          <a:lstStyle/>
          <a:p>
            <a:pPr>
              <a:spcBef>
                <a:spcPct val="0"/>
              </a:spcBef>
              <a:buClrTx/>
              <a:buFontTx/>
              <a:buNone/>
            </a:pPr>
            <a:r>
              <a:rPr lang="en-US" altLang="zh-CN" sz="1800" i="1">
                <a:latin typeface="Arial" charset="0"/>
                <a:ea typeface="宋体" pitchFamily="2" charset="-122"/>
              </a:rPr>
              <a:t>u</a:t>
            </a:r>
            <a:r>
              <a:rPr lang="en-US" altLang="zh-CN" sz="1800" i="1" baseline="-25000">
                <a:latin typeface="Arial" charset="0"/>
                <a:ea typeface="宋体" pitchFamily="2" charset="-122"/>
              </a:rPr>
              <a:t>1</a:t>
            </a:r>
          </a:p>
        </p:txBody>
      </p:sp>
      <p:sp>
        <p:nvSpPr>
          <p:cNvPr id="30739" name="Oval 27"/>
          <p:cNvSpPr>
            <a:spLocks noChangeArrowheads="1"/>
          </p:cNvSpPr>
          <p:nvPr/>
        </p:nvSpPr>
        <p:spPr bwMode="auto">
          <a:xfrm>
            <a:off x="2549525" y="5389563"/>
            <a:ext cx="112713" cy="123825"/>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0740" name="Oval 28"/>
          <p:cNvSpPr>
            <a:spLocks noChangeArrowheads="1"/>
          </p:cNvSpPr>
          <p:nvPr/>
        </p:nvSpPr>
        <p:spPr bwMode="auto">
          <a:xfrm>
            <a:off x="3252788" y="5703888"/>
            <a:ext cx="112712" cy="123825"/>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0741" name="Oval 29"/>
          <p:cNvSpPr>
            <a:spLocks noChangeArrowheads="1"/>
          </p:cNvSpPr>
          <p:nvPr/>
        </p:nvSpPr>
        <p:spPr bwMode="auto">
          <a:xfrm>
            <a:off x="3725863" y="5911850"/>
            <a:ext cx="112712" cy="123825"/>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0742" name="Oval 30"/>
          <p:cNvSpPr>
            <a:spLocks noChangeArrowheads="1"/>
          </p:cNvSpPr>
          <p:nvPr/>
        </p:nvSpPr>
        <p:spPr bwMode="auto">
          <a:xfrm>
            <a:off x="4445000" y="6029325"/>
            <a:ext cx="112713" cy="123825"/>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0743" name="Oval 31"/>
          <p:cNvSpPr>
            <a:spLocks noChangeArrowheads="1"/>
          </p:cNvSpPr>
          <p:nvPr/>
        </p:nvSpPr>
        <p:spPr bwMode="auto">
          <a:xfrm>
            <a:off x="5346700" y="6116638"/>
            <a:ext cx="112713" cy="123825"/>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0744" name="Oval 32"/>
          <p:cNvSpPr>
            <a:spLocks noChangeArrowheads="1"/>
          </p:cNvSpPr>
          <p:nvPr/>
        </p:nvSpPr>
        <p:spPr bwMode="auto">
          <a:xfrm>
            <a:off x="5949950" y="5870575"/>
            <a:ext cx="112713" cy="123825"/>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0745" name="Oval 33"/>
          <p:cNvSpPr>
            <a:spLocks noChangeArrowheads="1"/>
          </p:cNvSpPr>
          <p:nvPr/>
        </p:nvSpPr>
        <p:spPr bwMode="auto">
          <a:xfrm>
            <a:off x="6188075" y="5197475"/>
            <a:ext cx="112713" cy="123825"/>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0746" name="Oval 34"/>
          <p:cNvSpPr>
            <a:spLocks noChangeArrowheads="1"/>
          </p:cNvSpPr>
          <p:nvPr/>
        </p:nvSpPr>
        <p:spPr bwMode="auto">
          <a:xfrm>
            <a:off x="5340350" y="3767138"/>
            <a:ext cx="112713" cy="123825"/>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0747" name="Oval 35"/>
          <p:cNvSpPr>
            <a:spLocks noChangeArrowheads="1"/>
          </p:cNvSpPr>
          <p:nvPr/>
        </p:nvSpPr>
        <p:spPr bwMode="auto">
          <a:xfrm>
            <a:off x="6264275" y="4602163"/>
            <a:ext cx="112713" cy="123825"/>
          </a:xfrm>
          <a:prstGeom prst="ellipse">
            <a:avLst/>
          </a:prstGeom>
          <a:solidFill>
            <a:schemeClr val="tx1"/>
          </a:solidFill>
          <a:ln w="9525">
            <a:solidFill>
              <a:schemeClr val="tx1"/>
            </a:solidFill>
            <a:round/>
            <a:headEnd/>
            <a:tailEnd/>
          </a:ln>
        </p:spPr>
        <p:txBody>
          <a:bodyPr wrap="none" anchor="ctr"/>
          <a:lstStyle/>
          <a:p>
            <a:endParaRPr lang="zh-CN" altLang="en-US"/>
          </a:p>
        </p:txBody>
      </p:sp>
      <p:graphicFrame>
        <p:nvGraphicFramePr>
          <p:cNvPr id="30724" name="Object 4"/>
          <p:cNvGraphicFramePr>
            <a:graphicFrameLocks noChangeAspect="1"/>
          </p:cNvGraphicFramePr>
          <p:nvPr/>
        </p:nvGraphicFramePr>
        <p:xfrm>
          <a:off x="738188" y="4514850"/>
          <a:ext cx="566737" cy="482600"/>
        </p:xfrm>
        <a:graphic>
          <a:graphicData uri="http://schemas.openxmlformats.org/presentationml/2006/ole">
            <mc:AlternateContent xmlns:mc="http://schemas.openxmlformats.org/markup-compatibility/2006">
              <mc:Choice xmlns:v="urn:schemas-microsoft-com:vml" Requires="v">
                <p:oleObj spid="_x0000_s41246" name="Clip" r:id="rId6" imgW="1305000" imgH="1085760" progId="MS_ClipArt_Gallery.2">
                  <p:embed/>
                </p:oleObj>
              </mc:Choice>
              <mc:Fallback>
                <p:oleObj name="Clip" r:id="rId6" imgW="1305000" imgH="1085760" progId="MS_ClipArt_Gallery.2">
                  <p:embed/>
                  <p:pic>
                    <p:nvPicPr>
                      <p:cNvPr id="3072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188" y="4514850"/>
                        <a:ext cx="566737"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48" name="Line 39"/>
          <p:cNvSpPr>
            <a:spLocks noChangeShapeType="1"/>
          </p:cNvSpPr>
          <p:nvPr/>
        </p:nvSpPr>
        <p:spPr bwMode="auto">
          <a:xfrm>
            <a:off x="1331913" y="4743450"/>
            <a:ext cx="1016000" cy="0"/>
          </a:xfrm>
          <a:prstGeom prst="line">
            <a:avLst/>
          </a:prstGeom>
          <a:noFill/>
          <a:ln w="9525">
            <a:solidFill>
              <a:schemeClr val="tx1"/>
            </a:solidFill>
            <a:round/>
            <a:headEnd/>
            <a:tailEnd type="triangle" w="med" len="med"/>
          </a:ln>
        </p:spPr>
        <p:txBody>
          <a:bodyPr/>
          <a:lstStyle/>
          <a:p>
            <a:endParaRPr lang="zh-CN" altLang="en-US"/>
          </a:p>
        </p:txBody>
      </p:sp>
      <p:sp>
        <p:nvSpPr>
          <p:cNvPr id="30749" name="Line 40"/>
          <p:cNvSpPr>
            <a:spLocks noChangeShapeType="1"/>
          </p:cNvSpPr>
          <p:nvPr/>
        </p:nvSpPr>
        <p:spPr bwMode="auto">
          <a:xfrm flipH="1">
            <a:off x="1323975" y="4891088"/>
            <a:ext cx="1003300" cy="0"/>
          </a:xfrm>
          <a:prstGeom prst="line">
            <a:avLst/>
          </a:prstGeom>
          <a:noFill/>
          <a:ln w="9525">
            <a:solidFill>
              <a:schemeClr val="tx1"/>
            </a:solidFill>
            <a:round/>
            <a:headEnd/>
            <a:tailEnd type="triangle" w="med" len="med"/>
          </a:ln>
        </p:spPr>
        <p:txBody>
          <a:bodyPr/>
          <a:lstStyle/>
          <a:p>
            <a:endParaRPr lang="zh-CN" altLang="en-US"/>
          </a:p>
        </p:txBody>
      </p:sp>
      <p:sp>
        <p:nvSpPr>
          <p:cNvPr id="30750" name="Text Box 41"/>
          <p:cNvSpPr txBox="1">
            <a:spLocks noChangeArrowheads="1"/>
          </p:cNvSpPr>
          <p:nvPr/>
        </p:nvSpPr>
        <p:spPr bwMode="auto">
          <a:xfrm>
            <a:off x="1457325" y="4889500"/>
            <a:ext cx="609600" cy="366713"/>
          </a:xfrm>
          <a:prstGeom prst="rect">
            <a:avLst/>
          </a:prstGeom>
          <a:noFill/>
          <a:ln w="9525">
            <a:noFill/>
            <a:miter lim="800000"/>
            <a:headEnd/>
            <a:tailEnd/>
          </a:ln>
        </p:spPr>
        <p:txBody>
          <a:bodyPr>
            <a:spAutoFit/>
          </a:bodyPr>
          <a:lstStyle/>
          <a:p>
            <a:pPr>
              <a:spcBef>
                <a:spcPct val="0"/>
              </a:spcBef>
              <a:buClrTx/>
              <a:buFontTx/>
              <a:buNone/>
            </a:pPr>
            <a:r>
              <a:rPr lang="en-US" altLang="zh-CN" sz="1800" i="1">
                <a:latin typeface="Arial" charset="0"/>
                <a:ea typeface="宋体" pitchFamily="2" charset="-122"/>
              </a:rPr>
              <a:t>u</a:t>
            </a:r>
            <a:r>
              <a:rPr lang="en-US" altLang="zh-CN" sz="1800" i="1" baseline="-25000">
                <a:latin typeface="Arial" charset="0"/>
                <a:ea typeface="宋体" pitchFamily="2" charset="-122"/>
              </a:rPr>
              <a:t>N</a:t>
            </a:r>
          </a:p>
        </p:txBody>
      </p:sp>
      <p:sp>
        <p:nvSpPr>
          <p:cNvPr id="30751" name="Text Box 42"/>
          <p:cNvSpPr txBox="1">
            <a:spLocks noChangeArrowheads="1"/>
          </p:cNvSpPr>
          <p:nvPr/>
        </p:nvSpPr>
        <p:spPr bwMode="auto">
          <a:xfrm>
            <a:off x="1460500" y="4292600"/>
            <a:ext cx="609600" cy="366713"/>
          </a:xfrm>
          <a:prstGeom prst="rect">
            <a:avLst/>
          </a:prstGeom>
          <a:noFill/>
          <a:ln w="9525">
            <a:noFill/>
            <a:miter lim="800000"/>
            <a:headEnd/>
            <a:tailEnd/>
          </a:ln>
        </p:spPr>
        <p:txBody>
          <a:bodyPr>
            <a:spAutoFit/>
          </a:bodyPr>
          <a:lstStyle/>
          <a:p>
            <a:pPr>
              <a:spcBef>
                <a:spcPct val="0"/>
              </a:spcBef>
              <a:buClrTx/>
              <a:buFontTx/>
              <a:buNone/>
            </a:pPr>
            <a:r>
              <a:rPr lang="en-US" altLang="zh-CN" sz="1800" i="1">
                <a:latin typeface="Arial" charset="0"/>
                <a:ea typeface="宋体" pitchFamily="2" charset="-122"/>
              </a:rPr>
              <a:t>d</a:t>
            </a:r>
            <a:r>
              <a:rPr lang="en-US" altLang="zh-CN" sz="1800" i="1" baseline="-25000">
                <a:latin typeface="Arial" charset="0"/>
                <a:ea typeface="宋体" pitchFamily="2" charset="-122"/>
              </a:rPr>
              <a:t>N</a:t>
            </a:r>
          </a:p>
        </p:txBody>
      </p:sp>
      <p:sp>
        <p:nvSpPr>
          <p:cNvPr id="30752" name="Text Box 43"/>
          <p:cNvSpPr txBox="1">
            <a:spLocks noChangeArrowheads="1"/>
          </p:cNvSpPr>
          <p:nvPr/>
        </p:nvSpPr>
        <p:spPr bwMode="auto">
          <a:xfrm>
            <a:off x="1335088" y="2578100"/>
            <a:ext cx="1173162" cy="366713"/>
          </a:xfrm>
          <a:prstGeom prst="rect">
            <a:avLst/>
          </a:prstGeom>
          <a:noFill/>
          <a:ln w="9525" algn="ctr">
            <a:noFill/>
            <a:miter lim="800000"/>
            <a:headEnd/>
            <a:tailEnd/>
          </a:ln>
        </p:spPr>
        <p:txBody>
          <a:bodyPr>
            <a:spAutoFit/>
          </a:bodyPr>
          <a:lstStyle/>
          <a:p>
            <a:pPr>
              <a:spcBef>
                <a:spcPct val="0"/>
              </a:spcBef>
              <a:buClrTx/>
              <a:buFontTx/>
              <a:buNone/>
            </a:pPr>
            <a:r>
              <a:rPr lang="en-US" altLang="zh-CN" sz="1800">
                <a:ea typeface="宋体" pitchFamily="2" charset="-122"/>
              </a:rPr>
              <a:t>Server</a:t>
            </a:r>
            <a:endParaRPr lang="en-US" altLang="zh-CN" sz="1800" baseline="-25000">
              <a:ea typeface="宋体" pitchFamily="2" charset="-122"/>
            </a:endParaRPr>
          </a:p>
        </p:txBody>
      </p:sp>
      <p:sp>
        <p:nvSpPr>
          <p:cNvPr id="30753" name="Text Box 44"/>
          <p:cNvSpPr txBox="1">
            <a:spLocks noChangeArrowheads="1"/>
          </p:cNvSpPr>
          <p:nvPr/>
        </p:nvSpPr>
        <p:spPr bwMode="auto">
          <a:xfrm>
            <a:off x="3186113" y="4511675"/>
            <a:ext cx="2408237" cy="641350"/>
          </a:xfrm>
          <a:prstGeom prst="rect">
            <a:avLst/>
          </a:prstGeom>
          <a:noFill/>
          <a:ln w="9525">
            <a:noFill/>
            <a:miter lim="800000"/>
            <a:headEnd/>
            <a:tailEnd/>
          </a:ln>
        </p:spPr>
        <p:txBody>
          <a:bodyPr wrap="none">
            <a:spAutoFit/>
          </a:bodyPr>
          <a:lstStyle/>
          <a:p>
            <a:pPr>
              <a:spcBef>
                <a:spcPct val="0"/>
              </a:spcBef>
              <a:buClrTx/>
              <a:buFontTx/>
              <a:buNone/>
            </a:pPr>
            <a:r>
              <a:rPr lang="en-US" altLang="zh-CN" sz="1800">
                <a:ea typeface="宋体" pitchFamily="2" charset="-122"/>
              </a:rPr>
              <a:t>Network (with </a:t>
            </a:r>
          </a:p>
          <a:p>
            <a:pPr>
              <a:spcBef>
                <a:spcPct val="0"/>
              </a:spcBef>
              <a:buClrTx/>
              <a:buFontTx/>
              <a:buNone/>
            </a:pPr>
            <a:r>
              <a:rPr lang="en-US" altLang="zh-CN" sz="1800">
                <a:ea typeface="宋体" pitchFamily="2" charset="-122"/>
              </a:rPr>
              <a:t>abundant bandwidth)</a:t>
            </a:r>
          </a:p>
        </p:txBody>
      </p:sp>
      <p:sp>
        <p:nvSpPr>
          <p:cNvPr id="30754" name="AutoShape 46"/>
          <p:cNvSpPr>
            <a:spLocks noChangeArrowheads="1"/>
          </p:cNvSpPr>
          <p:nvPr/>
        </p:nvSpPr>
        <p:spPr bwMode="auto">
          <a:xfrm>
            <a:off x="792163" y="2957513"/>
            <a:ext cx="527050" cy="825500"/>
          </a:xfrm>
          <a:prstGeom prst="can">
            <a:avLst>
              <a:gd name="adj" fmla="val 39157"/>
            </a:avLst>
          </a:prstGeom>
          <a:solidFill>
            <a:srgbClr val="009900"/>
          </a:solidFill>
          <a:ln w="9525">
            <a:solidFill>
              <a:schemeClr val="tx1"/>
            </a:solidFill>
            <a:round/>
            <a:headEnd/>
            <a:tailEnd/>
          </a:ln>
        </p:spPr>
        <p:txBody>
          <a:bodyPr wrap="none" anchor="ctr"/>
          <a:lstStyle/>
          <a:p>
            <a:endParaRPr lang="zh-CN" altLang="en-US"/>
          </a:p>
        </p:txBody>
      </p:sp>
      <p:sp>
        <p:nvSpPr>
          <p:cNvPr id="30755" name="Text Box 47"/>
          <p:cNvSpPr txBox="1">
            <a:spLocks noChangeArrowheads="1"/>
          </p:cNvSpPr>
          <p:nvPr/>
        </p:nvSpPr>
        <p:spPr bwMode="auto">
          <a:xfrm>
            <a:off x="-36513" y="3811588"/>
            <a:ext cx="1658938" cy="366712"/>
          </a:xfrm>
          <a:prstGeom prst="rect">
            <a:avLst/>
          </a:prstGeom>
          <a:noFill/>
          <a:ln w="9525" algn="ctr">
            <a:noFill/>
            <a:miter lim="800000"/>
            <a:headEnd/>
            <a:tailEnd/>
          </a:ln>
        </p:spPr>
        <p:txBody>
          <a:bodyPr>
            <a:spAutoFit/>
          </a:bodyPr>
          <a:lstStyle/>
          <a:p>
            <a:pPr>
              <a:spcBef>
                <a:spcPct val="0"/>
              </a:spcBef>
              <a:buClrTx/>
              <a:buFontTx/>
              <a:buNone/>
            </a:pPr>
            <a:r>
              <a:rPr lang="en-US" altLang="zh-CN" sz="1800">
                <a:ea typeface="宋体" pitchFamily="2" charset="-122"/>
              </a:rPr>
              <a:t>File, size </a:t>
            </a:r>
            <a:r>
              <a:rPr lang="en-US" altLang="zh-CN" sz="1800" i="1">
                <a:ea typeface="宋体" pitchFamily="2" charset="-122"/>
              </a:rPr>
              <a:t>F</a:t>
            </a:r>
            <a:endParaRPr lang="en-US" altLang="zh-CN" sz="1800" i="1" baseline="-25000">
              <a:ea typeface="宋体" pitchFamily="2" charset="-122"/>
            </a:endParaRPr>
          </a:p>
        </p:txBody>
      </p:sp>
      <p:sp>
        <p:nvSpPr>
          <p:cNvPr id="30756" name="Text Box 49"/>
          <p:cNvSpPr txBox="1">
            <a:spLocks noChangeArrowheads="1"/>
          </p:cNvSpPr>
          <p:nvPr/>
        </p:nvSpPr>
        <p:spPr bwMode="auto">
          <a:xfrm>
            <a:off x="6464300" y="2133600"/>
            <a:ext cx="2590800" cy="796925"/>
          </a:xfrm>
          <a:prstGeom prst="rect">
            <a:avLst/>
          </a:prstGeom>
          <a:noFill/>
          <a:ln w="9525">
            <a:noFill/>
            <a:miter lim="800000"/>
            <a:headEnd/>
            <a:tailEnd/>
          </a:ln>
        </p:spPr>
        <p:txBody>
          <a:bodyPr>
            <a:spAutoFit/>
          </a:bodyPr>
          <a:lstStyle/>
          <a:p>
            <a:pPr algn="l">
              <a:spcBef>
                <a:spcPct val="0"/>
              </a:spcBef>
              <a:buClrTx/>
              <a:buFontTx/>
              <a:buNone/>
            </a:pPr>
            <a:r>
              <a:rPr lang="en-US" altLang="zh-CN" sz="2000" i="1">
                <a:solidFill>
                  <a:srgbClr val="FF3300"/>
                </a:solidFill>
                <a:latin typeface="Arial" charset="0"/>
                <a:ea typeface="宋体" pitchFamily="2" charset="-122"/>
              </a:rPr>
              <a:t>u</a:t>
            </a:r>
            <a:r>
              <a:rPr lang="en-US" altLang="zh-CN" sz="2000" i="1" baseline="-25000">
                <a:solidFill>
                  <a:srgbClr val="FF3300"/>
                </a:solidFill>
                <a:latin typeface="Arial" charset="0"/>
                <a:ea typeface="宋体" pitchFamily="2" charset="-122"/>
              </a:rPr>
              <a:t>s</a:t>
            </a:r>
            <a:r>
              <a:rPr lang="en-US" altLang="zh-CN" sz="2000" i="1">
                <a:solidFill>
                  <a:srgbClr val="FF3300"/>
                </a:solidFill>
                <a:latin typeface="Arial" charset="0"/>
                <a:ea typeface="宋体" pitchFamily="2" charset="-122"/>
              </a:rPr>
              <a:t>:</a:t>
            </a:r>
            <a:r>
              <a:rPr lang="en-US" altLang="zh-CN" sz="2000">
                <a:latin typeface="Arial" charset="0"/>
                <a:ea typeface="宋体" pitchFamily="2" charset="-122"/>
              </a:rPr>
              <a:t> server upload bandwidth</a:t>
            </a:r>
          </a:p>
        </p:txBody>
      </p:sp>
      <p:sp>
        <p:nvSpPr>
          <p:cNvPr id="30757" name="Text Box 50"/>
          <p:cNvSpPr txBox="1">
            <a:spLocks noChangeArrowheads="1"/>
          </p:cNvSpPr>
          <p:nvPr/>
        </p:nvSpPr>
        <p:spPr bwMode="auto">
          <a:xfrm>
            <a:off x="6491288" y="2852738"/>
            <a:ext cx="2590800" cy="796925"/>
          </a:xfrm>
          <a:prstGeom prst="rect">
            <a:avLst/>
          </a:prstGeom>
          <a:noFill/>
          <a:ln w="9525">
            <a:noFill/>
            <a:miter lim="800000"/>
            <a:headEnd/>
            <a:tailEnd/>
          </a:ln>
        </p:spPr>
        <p:txBody>
          <a:bodyPr>
            <a:spAutoFit/>
          </a:bodyPr>
          <a:lstStyle/>
          <a:p>
            <a:pPr algn="l">
              <a:spcBef>
                <a:spcPct val="0"/>
              </a:spcBef>
              <a:buClrTx/>
              <a:buFontTx/>
              <a:buNone/>
            </a:pPr>
            <a:r>
              <a:rPr lang="en-US" altLang="zh-CN" sz="2000" i="1">
                <a:solidFill>
                  <a:srgbClr val="FF3300"/>
                </a:solidFill>
                <a:latin typeface="Arial" charset="0"/>
                <a:ea typeface="宋体" pitchFamily="2" charset="-122"/>
              </a:rPr>
              <a:t>u</a:t>
            </a:r>
            <a:r>
              <a:rPr lang="en-US" altLang="zh-CN" sz="2000" i="1" baseline="-25000">
                <a:solidFill>
                  <a:srgbClr val="FF3300"/>
                </a:solidFill>
                <a:latin typeface="Arial" charset="0"/>
                <a:ea typeface="宋体" pitchFamily="2" charset="-122"/>
              </a:rPr>
              <a:t>i</a:t>
            </a:r>
            <a:r>
              <a:rPr lang="en-US" altLang="zh-CN" sz="2000" i="1">
                <a:solidFill>
                  <a:srgbClr val="FF3300"/>
                </a:solidFill>
                <a:latin typeface="Arial" charset="0"/>
                <a:ea typeface="宋体" pitchFamily="2" charset="-122"/>
              </a:rPr>
              <a:t>:</a:t>
            </a:r>
            <a:r>
              <a:rPr lang="en-US" altLang="zh-CN" sz="2000">
                <a:latin typeface="Arial" charset="0"/>
                <a:ea typeface="宋体" pitchFamily="2" charset="-122"/>
              </a:rPr>
              <a:t> peer i upload bandwidth</a:t>
            </a:r>
          </a:p>
        </p:txBody>
      </p:sp>
      <p:sp>
        <p:nvSpPr>
          <p:cNvPr id="30758" name="Text Box 51"/>
          <p:cNvSpPr txBox="1">
            <a:spLocks noChangeArrowheads="1"/>
          </p:cNvSpPr>
          <p:nvPr/>
        </p:nvSpPr>
        <p:spPr bwMode="auto">
          <a:xfrm>
            <a:off x="6518275" y="3597275"/>
            <a:ext cx="2590800" cy="796925"/>
          </a:xfrm>
          <a:prstGeom prst="rect">
            <a:avLst/>
          </a:prstGeom>
          <a:noFill/>
          <a:ln w="9525">
            <a:noFill/>
            <a:miter lim="800000"/>
            <a:headEnd/>
            <a:tailEnd/>
          </a:ln>
        </p:spPr>
        <p:txBody>
          <a:bodyPr>
            <a:spAutoFit/>
          </a:bodyPr>
          <a:lstStyle/>
          <a:p>
            <a:pPr algn="l">
              <a:spcBef>
                <a:spcPct val="0"/>
              </a:spcBef>
              <a:buClrTx/>
              <a:buFontTx/>
              <a:buNone/>
            </a:pPr>
            <a:r>
              <a:rPr lang="en-US" altLang="zh-CN" sz="2000" i="1">
                <a:solidFill>
                  <a:srgbClr val="FF3300"/>
                </a:solidFill>
                <a:latin typeface="Arial" charset="0"/>
                <a:ea typeface="宋体" pitchFamily="2" charset="-122"/>
              </a:rPr>
              <a:t>d</a:t>
            </a:r>
            <a:r>
              <a:rPr lang="en-US" altLang="zh-CN" sz="2000" i="1" baseline="-25000">
                <a:solidFill>
                  <a:srgbClr val="FF3300"/>
                </a:solidFill>
                <a:latin typeface="Arial" charset="0"/>
                <a:ea typeface="宋体" pitchFamily="2" charset="-122"/>
              </a:rPr>
              <a:t>i</a:t>
            </a:r>
            <a:r>
              <a:rPr lang="en-US" altLang="zh-CN" sz="2000" i="1">
                <a:solidFill>
                  <a:srgbClr val="FF3300"/>
                </a:solidFill>
                <a:latin typeface="Arial" charset="0"/>
                <a:ea typeface="宋体" pitchFamily="2" charset="-122"/>
              </a:rPr>
              <a:t>:</a:t>
            </a:r>
            <a:r>
              <a:rPr lang="en-US" altLang="zh-CN" sz="2000">
                <a:latin typeface="Arial" charset="0"/>
                <a:ea typeface="宋体" pitchFamily="2" charset="-122"/>
              </a:rPr>
              <a:t> peer i download bandwidth</a:t>
            </a:r>
          </a:p>
        </p:txBody>
      </p:sp>
      <p:sp>
        <p:nvSpPr>
          <p:cNvPr id="48" name="标题 1">
            <a:extLst>
              <a:ext uri="{FF2B5EF4-FFF2-40B4-BE49-F238E27FC236}">
                <a16:creationId xmlns:a16="http://schemas.microsoft.com/office/drawing/2014/main" id="{4B077AB2-54AB-4329-B607-13812D50C24F}"/>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2.7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对等通信</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298450" y="549275"/>
            <a:ext cx="8520113" cy="863600"/>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File distribution time: client-server</a:t>
            </a:r>
          </a:p>
        </p:txBody>
      </p:sp>
      <p:sp>
        <p:nvSpPr>
          <p:cNvPr id="31750" name="Freeform 4"/>
          <p:cNvSpPr>
            <a:spLocks/>
          </p:cNvSpPr>
          <p:nvPr/>
        </p:nvSpPr>
        <p:spPr bwMode="auto">
          <a:xfrm>
            <a:off x="5807075" y="2316163"/>
            <a:ext cx="2497138" cy="167798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zh-CN" altLang="en-US"/>
          </a:p>
        </p:txBody>
      </p:sp>
      <p:grpSp>
        <p:nvGrpSpPr>
          <p:cNvPr id="31751" name="Group 5"/>
          <p:cNvGrpSpPr>
            <a:grpSpLocks/>
          </p:cNvGrpSpPr>
          <p:nvPr/>
        </p:nvGrpSpPr>
        <p:grpSpPr bwMode="auto">
          <a:xfrm>
            <a:off x="5264150" y="1651000"/>
            <a:ext cx="355600" cy="692150"/>
            <a:chOff x="4180" y="783"/>
            <a:chExt cx="150" cy="307"/>
          </a:xfrm>
        </p:grpSpPr>
        <p:sp>
          <p:nvSpPr>
            <p:cNvPr id="31789" name="AutoShape 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31790" name="Rectangle 7"/>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31791" name="Rectangle 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31792" name="AutoShape 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31793" name="Line 10"/>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31794" name="Line 11"/>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31795" name="Rectangle 1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31796" name="Rectangle 13"/>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sp>
        <p:nvSpPr>
          <p:cNvPr id="31752" name="Line 14"/>
          <p:cNvSpPr>
            <a:spLocks noChangeShapeType="1"/>
          </p:cNvSpPr>
          <p:nvPr/>
        </p:nvSpPr>
        <p:spPr bwMode="auto">
          <a:xfrm>
            <a:off x="5440363" y="2332038"/>
            <a:ext cx="531812" cy="242887"/>
          </a:xfrm>
          <a:prstGeom prst="line">
            <a:avLst/>
          </a:prstGeom>
          <a:noFill/>
          <a:ln w="9525">
            <a:solidFill>
              <a:schemeClr val="tx1"/>
            </a:solidFill>
            <a:round/>
            <a:headEnd/>
            <a:tailEnd type="triangle" w="med" len="med"/>
          </a:ln>
        </p:spPr>
        <p:txBody>
          <a:bodyPr/>
          <a:lstStyle/>
          <a:p>
            <a:endParaRPr lang="zh-CN" altLang="en-US"/>
          </a:p>
        </p:txBody>
      </p:sp>
      <p:sp>
        <p:nvSpPr>
          <p:cNvPr id="31753" name="Text Box 15"/>
          <p:cNvSpPr txBox="1">
            <a:spLocks noChangeArrowheads="1"/>
          </p:cNvSpPr>
          <p:nvPr/>
        </p:nvSpPr>
        <p:spPr bwMode="auto">
          <a:xfrm>
            <a:off x="5678488" y="2071688"/>
            <a:ext cx="387350" cy="366712"/>
          </a:xfrm>
          <a:prstGeom prst="rect">
            <a:avLst/>
          </a:prstGeom>
          <a:noFill/>
          <a:ln w="9525">
            <a:noFill/>
            <a:miter lim="800000"/>
            <a:headEnd/>
            <a:tailEnd/>
          </a:ln>
        </p:spPr>
        <p:txBody>
          <a:bodyPr wrap="none">
            <a:spAutoFit/>
          </a:bodyPr>
          <a:lstStyle/>
          <a:p>
            <a:pPr>
              <a:spcBef>
                <a:spcPct val="0"/>
              </a:spcBef>
              <a:buClrTx/>
              <a:buFontTx/>
              <a:buNone/>
            </a:pPr>
            <a:r>
              <a:rPr lang="en-US" altLang="zh-CN" sz="1800">
                <a:latin typeface="Arial" charset="0"/>
                <a:ea typeface="宋体" pitchFamily="2" charset="-122"/>
              </a:rPr>
              <a:t>u</a:t>
            </a:r>
            <a:r>
              <a:rPr lang="en-US" altLang="zh-CN" sz="1800" baseline="-25000">
                <a:latin typeface="Arial" charset="0"/>
                <a:ea typeface="宋体" pitchFamily="2" charset="-122"/>
              </a:rPr>
              <a:t>s</a:t>
            </a:r>
          </a:p>
        </p:txBody>
      </p:sp>
      <p:graphicFrame>
        <p:nvGraphicFramePr>
          <p:cNvPr id="31746" name="Object 2"/>
          <p:cNvGraphicFramePr>
            <a:graphicFrameLocks noChangeAspect="1"/>
          </p:cNvGraphicFramePr>
          <p:nvPr/>
        </p:nvGraphicFramePr>
        <p:xfrm>
          <a:off x="6346825" y="1366838"/>
          <a:ext cx="363538" cy="365125"/>
        </p:xfrm>
        <a:graphic>
          <a:graphicData uri="http://schemas.openxmlformats.org/presentationml/2006/ole">
            <mc:AlternateContent xmlns:mc="http://schemas.openxmlformats.org/markup-compatibility/2006">
              <mc:Choice xmlns:v="urn:schemas-microsoft-com:vml" Requires="v">
                <p:oleObj spid="_x0000_s42268" name="Clip" r:id="rId3" imgW="1305000" imgH="1085760" progId="MS_ClipArt_Gallery.2">
                  <p:embed/>
                </p:oleObj>
              </mc:Choice>
              <mc:Fallback>
                <p:oleObj name="Clip" r:id="rId3" imgW="1305000" imgH="1085760" progId="MS_ClipArt_Gallery.2">
                  <p:embed/>
                  <p:pic>
                    <p:nvPicPr>
                      <p:cNvPr id="317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825" y="1366838"/>
                        <a:ext cx="363538"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54" name="Line 17"/>
          <p:cNvSpPr>
            <a:spLocks noChangeShapeType="1"/>
          </p:cNvSpPr>
          <p:nvPr/>
        </p:nvSpPr>
        <p:spPr bwMode="auto">
          <a:xfrm>
            <a:off x="6586538" y="1677988"/>
            <a:ext cx="150812" cy="714375"/>
          </a:xfrm>
          <a:prstGeom prst="line">
            <a:avLst/>
          </a:prstGeom>
          <a:noFill/>
          <a:ln w="9525">
            <a:solidFill>
              <a:schemeClr val="tx1"/>
            </a:solidFill>
            <a:round/>
            <a:headEnd type="triangle" w="med" len="med"/>
            <a:tailEnd/>
          </a:ln>
        </p:spPr>
        <p:txBody>
          <a:bodyPr/>
          <a:lstStyle/>
          <a:p>
            <a:endParaRPr lang="zh-CN" altLang="en-US"/>
          </a:p>
        </p:txBody>
      </p:sp>
      <p:sp>
        <p:nvSpPr>
          <p:cNvPr id="31755" name="Line 18"/>
          <p:cNvSpPr>
            <a:spLocks noChangeShapeType="1"/>
          </p:cNvSpPr>
          <p:nvPr/>
        </p:nvSpPr>
        <p:spPr bwMode="auto">
          <a:xfrm flipH="1" flipV="1">
            <a:off x="6451600" y="1670050"/>
            <a:ext cx="150813" cy="695325"/>
          </a:xfrm>
          <a:prstGeom prst="line">
            <a:avLst/>
          </a:prstGeom>
          <a:noFill/>
          <a:ln w="9525">
            <a:solidFill>
              <a:schemeClr val="tx1"/>
            </a:solidFill>
            <a:round/>
            <a:headEnd type="triangle" w="med" len="med"/>
            <a:tailEnd/>
          </a:ln>
        </p:spPr>
        <p:txBody>
          <a:bodyPr/>
          <a:lstStyle/>
          <a:p>
            <a:endParaRPr lang="zh-CN" altLang="en-US"/>
          </a:p>
        </p:txBody>
      </p:sp>
      <p:sp>
        <p:nvSpPr>
          <p:cNvPr id="31756" name="Text Box 19"/>
          <p:cNvSpPr txBox="1">
            <a:spLocks noChangeArrowheads="1"/>
          </p:cNvSpPr>
          <p:nvPr/>
        </p:nvSpPr>
        <p:spPr bwMode="auto">
          <a:xfrm>
            <a:off x="6938963" y="1797050"/>
            <a:ext cx="555625" cy="366713"/>
          </a:xfrm>
          <a:prstGeom prst="rect">
            <a:avLst/>
          </a:prstGeom>
          <a:noFill/>
          <a:ln w="9525">
            <a:noFill/>
            <a:miter lim="800000"/>
            <a:headEnd/>
            <a:tailEnd/>
          </a:ln>
        </p:spPr>
        <p:txBody>
          <a:bodyPr>
            <a:spAutoFit/>
          </a:bodyPr>
          <a:lstStyle/>
          <a:p>
            <a:pPr>
              <a:spcBef>
                <a:spcPct val="0"/>
              </a:spcBef>
              <a:buClrTx/>
              <a:buFontTx/>
              <a:buNone/>
            </a:pPr>
            <a:r>
              <a:rPr lang="en-US" altLang="zh-CN" sz="1800" i="1">
                <a:latin typeface="Arial" charset="0"/>
                <a:ea typeface="宋体" pitchFamily="2" charset="-122"/>
              </a:rPr>
              <a:t>u</a:t>
            </a:r>
            <a:r>
              <a:rPr lang="en-US" altLang="zh-CN" sz="1800" i="1" baseline="-25000">
                <a:latin typeface="Arial" charset="0"/>
                <a:ea typeface="宋体" pitchFamily="2" charset="-122"/>
              </a:rPr>
              <a:t>2</a:t>
            </a:r>
          </a:p>
        </p:txBody>
      </p:sp>
      <p:sp>
        <p:nvSpPr>
          <p:cNvPr id="31757" name="Text Box 20"/>
          <p:cNvSpPr txBox="1">
            <a:spLocks noChangeArrowheads="1"/>
          </p:cNvSpPr>
          <p:nvPr/>
        </p:nvSpPr>
        <p:spPr bwMode="auto">
          <a:xfrm>
            <a:off x="6613525" y="1881188"/>
            <a:ext cx="403225" cy="366712"/>
          </a:xfrm>
          <a:prstGeom prst="rect">
            <a:avLst/>
          </a:prstGeom>
          <a:noFill/>
          <a:ln w="9525">
            <a:noFill/>
            <a:miter lim="800000"/>
            <a:headEnd/>
            <a:tailEnd/>
          </a:ln>
        </p:spPr>
        <p:txBody>
          <a:bodyPr>
            <a:spAutoFit/>
          </a:bodyPr>
          <a:lstStyle/>
          <a:p>
            <a:pPr>
              <a:spcBef>
                <a:spcPct val="0"/>
              </a:spcBef>
              <a:buClrTx/>
              <a:buFontTx/>
              <a:buNone/>
            </a:pPr>
            <a:r>
              <a:rPr lang="en-US" altLang="zh-CN" sz="1800" i="1">
                <a:latin typeface="Arial" charset="0"/>
                <a:ea typeface="宋体" pitchFamily="2" charset="-122"/>
              </a:rPr>
              <a:t>d</a:t>
            </a:r>
            <a:r>
              <a:rPr lang="en-US" altLang="zh-CN" sz="1800" i="1" baseline="-25000">
                <a:latin typeface="Arial" charset="0"/>
                <a:ea typeface="宋体" pitchFamily="2" charset="-122"/>
              </a:rPr>
              <a:t>1</a:t>
            </a:r>
          </a:p>
        </p:txBody>
      </p:sp>
      <p:graphicFrame>
        <p:nvGraphicFramePr>
          <p:cNvPr id="31747" name="Object 3"/>
          <p:cNvGraphicFramePr>
            <a:graphicFrameLocks noChangeAspect="1"/>
          </p:cNvGraphicFramePr>
          <p:nvPr/>
        </p:nvGraphicFramePr>
        <p:xfrm>
          <a:off x="7289800" y="1341438"/>
          <a:ext cx="379413" cy="382587"/>
        </p:xfrm>
        <a:graphic>
          <a:graphicData uri="http://schemas.openxmlformats.org/presentationml/2006/ole">
            <mc:AlternateContent xmlns:mc="http://schemas.openxmlformats.org/markup-compatibility/2006">
              <mc:Choice xmlns:v="urn:schemas-microsoft-com:vml" Requires="v">
                <p:oleObj spid="_x0000_s42269" name="Clip" r:id="rId5" imgW="1305000" imgH="1085760" progId="MS_ClipArt_Gallery.2">
                  <p:embed/>
                </p:oleObj>
              </mc:Choice>
              <mc:Fallback>
                <p:oleObj name="Clip" r:id="rId5" imgW="1305000" imgH="1085760" progId="MS_ClipArt_Gallery.2">
                  <p:embed/>
                  <p:pic>
                    <p:nvPicPr>
                      <p:cNvPr id="3174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9800" y="1341438"/>
                        <a:ext cx="379413"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58" name="Line 22"/>
          <p:cNvSpPr>
            <a:spLocks noChangeShapeType="1"/>
          </p:cNvSpPr>
          <p:nvPr/>
        </p:nvSpPr>
        <p:spPr bwMode="auto">
          <a:xfrm flipV="1">
            <a:off x="7145338" y="1700213"/>
            <a:ext cx="211137" cy="814387"/>
          </a:xfrm>
          <a:prstGeom prst="line">
            <a:avLst/>
          </a:prstGeom>
          <a:noFill/>
          <a:ln w="9525">
            <a:solidFill>
              <a:schemeClr val="tx1"/>
            </a:solidFill>
            <a:round/>
            <a:headEnd type="triangle" w="med" len="med"/>
            <a:tailEnd/>
          </a:ln>
        </p:spPr>
        <p:txBody>
          <a:bodyPr/>
          <a:lstStyle/>
          <a:p>
            <a:endParaRPr lang="zh-CN" altLang="en-US"/>
          </a:p>
        </p:txBody>
      </p:sp>
      <p:sp>
        <p:nvSpPr>
          <p:cNvPr id="31759" name="Line 23"/>
          <p:cNvSpPr>
            <a:spLocks noChangeShapeType="1"/>
          </p:cNvSpPr>
          <p:nvPr/>
        </p:nvSpPr>
        <p:spPr bwMode="auto">
          <a:xfrm flipH="1">
            <a:off x="7272338" y="1762125"/>
            <a:ext cx="219075" cy="822325"/>
          </a:xfrm>
          <a:prstGeom prst="line">
            <a:avLst/>
          </a:prstGeom>
          <a:noFill/>
          <a:ln w="9525">
            <a:solidFill>
              <a:schemeClr val="tx1"/>
            </a:solidFill>
            <a:round/>
            <a:headEnd type="triangle" w="med" len="med"/>
            <a:tailEnd/>
          </a:ln>
        </p:spPr>
        <p:txBody>
          <a:bodyPr/>
          <a:lstStyle/>
          <a:p>
            <a:endParaRPr lang="zh-CN" altLang="en-US"/>
          </a:p>
        </p:txBody>
      </p:sp>
      <p:sp>
        <p:nvSpPr>
          <p:cNvPr id="31760" name="Text Box 24"/>
          <p:cNvSpPr txBox="1">
            <a:spLocks noChangeArrowheads="1"/>
          </p:cNvSpPr>
          <p:nvPr/>
        </p:nvSpPr>
        <p:spPr bwMode="auto">
          <a:xfrm>
            <a:off x="7361238" y="1998663"/>
            <a:ext cx="403225" cy="366712"/>
          </a:xfrm>
          <a:prstGeom prst="rect">
            <a:avLst/>
          </a:prstGeom>
          <a:noFill/>
          <a:ln w="9525">
            <a:noFill/>
            <a:miter lim="800000"/>
            <a:headEnd/>
            <a:tailEnd/>
          </a:ln>
        </p:spPr>
        <p:txBody>
          <a:bodyPr>
            <a:spAutoFit/>
          </a:bodyPr>
          <a:lstStyle/>
          <a:p>
            <a:pPr>
              <a:spcBef>
                <a:spcPct val="0"/>
              </a:spcBef>
              <a:buClrTx/>
              <a:buFontTx/>
              <a:buNone/>
            </a:pPr>
            <a:r>
              <a:rPr lang="en-US" altLang="zh-CN" sz="1800" i="1">
                <a:latin typeface="Arial" charset="0"/>
                <a:ea typeface="宋体" pitchFamily="2" charset="-122"/>
              </a:rPr>
              <a:t>d</a:t>
            </a:r>
            <a:r>
              <a:rPr lang="en-US" altLang="zh-CN" sz="1800" i="1" baseline="-25000">
                <a:latin typeface="Arial" charset="0"/>
                <a:ea typeface="宋体" pitchFamily="2" charset="-122"/>
              </a:rPr>
              <a:t>2</a:t>
            </a:r>
          </a:p>
        </p:txBody>
      </p:sp>
      <p:sp>
        <p:nvSpPr>
          <p:cNvPr id="31761" name="Text Box 25"/>
          <p:cNvSpPr txBox="1">
            <a:spLocks noChangeArrowheads="1"/>
          </p:cNvSpPr>
          <p:nvPr/>
        </p:nvSpPr>
        <p:spPr bwMode="auto">
          <a:xfrm>
            <a:off x="6203950" y="1881188"/>
            <a:ext cx="512763" cy="366712"/>
          </a:xfrm>
          <a:prstGeom prst="rect">
            <a:avLst/>
          </a:prstGeom>
          <a:noFill/>
          <a:ln w="9525">
            <a:noFill/>
            <a:miter lim="800000"/>
            <a:headEnd/>
            <a:tailEnd/>
          </a:ln>
        </p:spPr>
        <p:txBody>
          <a:bodyPr>
            <a:spAutoFit/>
          </a:bodyPr>
          <a:lstStyle/>
          <a:p>
            <a:pPr>
              <a:spcBef>
                <a:spcPct val="0"/>
              </a:spcBef>
              <a:buClrTx/>
              <a:buFontTx/>
              <a:buNone/>
            </a:pPr>
            <a:r>
              <a:rPr lang="en-US" altLang="zh-CN" sz="1800" i="1">
                <a:latin typeface="Arial" charset="0"/>
                <a:ea typeface="宋体" pitchFamily="2" charset="-122"/>
              </a:rPr>
              <a:t>u</a:t>
            </a:r>
            <a:r>
              <a:rPr lang="en-US" altLang="zh-CN" sz="1800" i="1" baseline="-25000">
                <a:latin typeface="Arial" charset="0"/>
                <a:ea typeface="宋体" pitchFamily="2" charset="-122"/>
              </a:rPr>
              <a:t>1</a:t>
            </a:r>
          </a:p>
        </p:txBody>
      </p:sp>
      <p:sp>
        <p:nvSpPr>
          <p:cNvPr id="31762" name="Oval 26"/>
          <p:cNvSpPr>
            <a:spLocks noChangeArrowheads="1"/>
          </p:cNvSpPr>
          <p:nvPr/>
        </p:nvSpPr>
        <p:spPr bwMode="auto">
          <a:xfrm>
            <a:off x="5994400" y="3548063"/>
            <a:ext cx="74613" cy="96837"/>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1763" name="Oval 27"/>
          <p:cNvSpPr>
            <a:spLocks noChangeArrowheads="1"/>
          </p:cNvSpPr>
          <p:nvPr/>
        </p:nvSpPr>
        <p:spPr bwMode="auto">
          <a:xfrm>
            <a:off x="6459538" y="3794125"/>
            <a:ext cx="74612" cy="9683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1764" name="Oval 28"/>
          <p:cNvSpPr>
            <a:spLocks noChangeArrowheads="1"/>
          </p:cNvSpPr>
          <p:nvPr/>
        </p:nvSpPr>
        <p:spPr bwMode="auto">
          <a:xfrm>
            <a:off x="6773863" y="3956050"/>
            <a:ext cx="73025" cy="9683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1765" name="Oval 31"/>
          <p:cNvSpPr>
            <a:spLocks noChangeArrowheads="1"/>
          </p:cNvSpPr>
          <p:nvPr/>
        </p:nvSpPr>
        <p:spPr bwMode="auto">
          <a:xfrm>
            <a:off x="8245475" y="3924300"/>
            <a:ext cx="74613" cy="9683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1766" name="Oval 32"/>
          <p:cNvSpPr>
            <a:spLocks noChangeArrowheads="1"/>
          </p:cNvSpPr>
          <p:nvPr/>
        </p:nvSpPr>
        <p:spPr bwMode="auto">
          <a:xfrm>
            <a:off x="8386763" y="3398838"/>
            <a:ext cx="74612" cy="96837"/>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1767" name="Oval 33"/>
          <p:cNvSpPr>
            <a:spLocks noChangeArrowheads="1"/>
          </p:cNvSpPr>
          <p:nvPr/>
        </p:nvSpPr>
        <p:spPr bwMode="auto">
          <a:xfrm>
            <a:off x="7842250" y="2281238"/>
            <a:ext cx="74613" cy="95250"/>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1768" name="Oval 34"/>
          <p:cNvSpPr>
            <a:spLocks noChangeArrowheads="1"/>
          </p:cNvSpPr>
          <p:nvPr/>
        </p:nvSpPr>
        <p:spPr bwMode="auto">
          <a:xfrm>
            <a:off x="8437563" y="2933700"/>
            <a:ext cx="74612" cy="96838"/>
          </a:xfrm>
          <a:prstGeom prst="ellipse">
            <a:avLst/>
          </a:prstGeom>
          <a:solidFill>
            <a:schemeClr val="tx1"/>
          </a:solidFill>
          <a:ln w="9525">
            <a:solidFill>
              <a:schemeClr val="tx1"/>
            </a:solidFill>
            <a:round/>
            <a:headEnd/>
            <a:tailEnd/>
          </a:ln>
        </p:spPr>
        <p:txBody>
          <a:bodyPr wrap="none" anchor="ctr"/>
          <a:lstStyle/>
          <a:p>
            <a:endParaRPr lang="zh-CN" altLang="en-US"/>
          </a:p>
        </p:txBody>
      </p:sp>
      <p:graphicFrame>
        <p:nvGraphicFramePr>
          <p:cNvPr id="31748" name="Object 4"/>
          <p:cNvGraphicFramePr>
            <a:graphicFrameLocks noChangeAspect="1"/>
          </p:cNvGraphicFramePr>
          <p:nvPr/>
        </p:nvGraphicFramePr>
        <p:xfrm>
          <a:off x="4795838" y="2865438"/>
          <a:ext cx="374650" cy="376237"/>
        </p:xfrm>
        <a:graphic>
          <a:graphicData uri="http://schemas.openxmlformats.org/presentationml/2006/ole">
            <mc:AlternateContent xmlns:mc="http://schemas.openxmlformats.org/markup-compatibility/2006">
              <mc:Choice xmlns:v="urn:schemas-microsoft-com:vml" Requires="v">
                <p:oleObj spid="_x0000_s42270" name="Clip" r:id="rId6" imgW="1305000" imgH="1085760" progId="MS_ClipArt_Gallery.2">
                  <p:embed/>
                </p:oleObj>
              </mc:Choice>
              <mc:Fallback>
                <p:oleObj name="Clip" r:id="rId6" imgW="1305000" imgH="1085760" progId="MS_ClipArt_Gallery.2">
                  <p:embed/>
                  <p:pic>
                    <p:nvPicPr>
                      <p:cNvPr id="3174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838" y="2865438"/>
                        <a:ext cx="374650" cy="376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69" name="Line 36"/>
          <p:cNvSpPr>
            <a:spLocks noChangeShapeType="1"/>
          </p:cNvSpPr>
          <p:nvPr/>
        </p:nvSpPr>
        <p:spPr bwMode="auto">
          <a:xfrm>
            <a:off x="5146675" y="3043238"/>
            <a:ext cx="673100" cy="0"/>
          </a:xfrm>
          <a:prstGeom prst="line">
            <a:avLst/>
          </a:prstGeom>
          <a:noFill/>
          <a:ln w="9525">
            <a:solidFill>
              <a:schemeClr val="tx1"/>
            </a:solidFill>
            <a:round/>
            <a:headEnd/>
            <a:tailEnd type="triangle" w="med" len="med"/>
          </a:ln>
        </p:spPr>
        <p:txBody>
          <a:bodyPr/>
          <a:lstStyle/>
          <a:p>
            <a:endParaRPr lang="zh-CN" altLang="en-US"/>
          </a:p>
        </p:txBody>
      </p:sp>
      <p:sp>
        <p:nvSpPr>
          <p:cNvPr id="31770" name="Line 37"/>
          <p:cNvSpPr>
            <a:spLocks noChangeShapeType="1"/>
          </p:cNvSpPr>
          <p:nvPr/>
        </p:nvSpPr>
        <p:spPr bwMode="auto">
          <a:xfrm flipH="1">
            <a:off x="5183188" y="3159125"/>
            <a:ext cx="663575" cy="0"/>
          </a:xfrm>
          <a:prstGeom prst="line">
            <a:avLst/>
          </a:prstGeom>
          <a:noFill/>
          <a:ln w="9525">
            <a:solidFill>
              <a:schemeClr val="tx1"/>
            </a:solidFill>
            <a:round/>
            <a:headEnd/>
            <a:tailEnd type="triangle" w="med" len="med"/>
          </a:ln>
        </p:spPr>
        <p:txBody>
          <a:bodyPr/>
          <a:lstStyle/>
          <a:p>
            <a:endParaRPr lang="zh-CN" altLang="en-US"/>
          </a:p>
        </p:txBody>
      </p:sp>
      <p:sp>
        <p:nvSpPr>
          <p:cNvPr id="31771" name="Text Box 38"/>
          <p:cNvSpPr txBox="1">
            <a:spLocks noChangeArrowheads="1"/>
          </p:cNvSpPr>
          <p:nvPr/>
        </p:nvSpPr>
        <p:spPr bwMode="auto">
          <a:xfrm>
            <a:off x="5272088" y="3157538"/>
            <a:ext cx="514350" cy="366712"/>
          </a:xfrm>
          <a:prstGeom prst="rect">
            <a:avLst/>
          </a:prstGeom>
          <a:noFill/>
          <a:ln w="9525">
            <a:noFill/>
            <a:miter lim="800000"/>
            <a:headEnd/>
            <a:tailEnd/>
          </a:ln>
        </p:spPr>
        <p:txBody>
          <a:bodyPr>
            <a:spAutoFit/>
          </a:bodyPr>
          <a:lstStyle/>
          <a:p>
            <a:pPr>
              <a:spcBef>
                <a:spcPct val="0"/>
              </a:spcBef>
              <a:buClrTx/>
              <a:buFontTx/>
              <a:buNone/>
            </a:pPr>
            <a:r>
              <a:rPr lang="en-US" altLang="zh-CN" sz="1800" i="1">
                <a:latin typeface="Arial" charset="0"/>
                <a:ea typeface="宋体" pitchFamily="2" charset="-122"/>
              </a:rPr>
              <a:t>u</a:t>
            </a:r>
            <a:r>
              <a:rPr lang="en-US" altLang="zh-CN" sz="1800" i="1" baseline="-25000">
                <a:latin typeface="Arial" charset="0"/>
                <a:ea typeface="宋体" pitchFamily="2" charset="-122"/>
              </a:rPr>
              <a:t>N</a:t>
            </a:r>
          </a:p>
        </p:txBody>
      </p:sp>
      <p:sp>
        <p:nvSpPr>
          <p:cNvPr id="31772" name="Text Box 39"/>
          <p:cNvSpPr txBox="1">
            <a:spLocks noChangeArrowheads="1"/>
          </p:cNvSpPr>
          <p:nvPr/>
        </p:nvSpPr>
        <p:spPr bwMode="auto">
          <a:xfrm>
            <a:off x="5273675" y="2690813"/>
            <a:ext cx="528638" cy="366712"/>
          </a:xfrm>
          <a:prstGeom prst="rect">
            <a:avLst/>
          </a:prstGeom>
          <a:noFill/>
          <a:ln w="9525">
            <a:noFill/>
            <a:miter lim="800000"/>
            <a:headEnd/>
            <a:tailEnd/>
          </a:ln>
        </p:spPr>
        <p:txBody>
          <a:bodyPr>
            <a:spAutoFit/>
          </a:bodyPr>
          <a:lstStyle/>
          <a:p>
            <a:pPr>
              <a:spcBef>
                <a:spcPct val="0"/>
              </a:spcBef>
              <a:buClrTx/>
              <a:buFontTx/>
              <a:buNone/>
            </a:pPr>
            <a:r>
              <a:rPr lang="en-US" altLang="zh-CN" sz="1800" i="1">
                <a:latin typeface="Arial" charset="0"/>
                <a:ea typeface="宋体" pitchFamily="2" charset="-122"/>
              </a:rPr>
              <a:t>d</a:t>
            </a:r>
            <a:r>
              <a:rPr lang="en-US" altLang="zh-CN" sz="1800" i="1" baseline="-25000">
                <a:latin typeface="Arial" charset="0"/>
                <a:ea typeface="宋体" pitchFamily="2" charset="-122"/>
              </a:rPr>
              <a:t>N</a:t>
            </a:r>
          </a:p>
        </p:txBody>
      </p:sp>
      <p:sp>
        <p:nvSpPr>
          <p:cNvPr id="31773" name="Text Box 40"/>
          <p:cNvSpPr txBox="1">
            <a:spLocks noChangeArrowheads="1"/>
          </p:cNvSpPr>
          <p:nvPr/>
        </p:nvSpPr>
        <p:spPr bwMode="auto">
          <a:xfrm>
            <a:off x="5081588" y="1295400"/>
            <a:ext cx="1011237" cy="366713"/>
          </a:xfrm>
          <a:prstGeom prst="rect">
            <a:avLst/>
          </a:prstGeom>
          <a:noFill/>
          <a:ln w="9525" algn="ctr">
            <a:noFill/>
            <a:miter lim="800000"/>
            <a:headEnd/>
            <a:tailEnd/>
          </a:ln>
        </p:spPr>
        <p:txBody>
          <a:bodyPr>
            <a:spAutoFit/>
          </a:bodyPr>
          <a:lstStyle/>
          <a:p>
            <a:pPr>
              <a:spcBef>
                <a:spcPct val="0"/>
              </a:spcBef>
              <a:buClrTx/>
              <a:buFontTx/>
              <a:buNone/>
            </a:pPr>
            <a:r>
              <a:rPr lang="en-US" altLang="zh-CN" sz="1800">
                <a:ea typeface="宋体" pitchFamily="2" charset="-122"/>
              </a:rPr>
              <a:t>Server</a:t>
            </a:r>
            <a:endParaRPr lang="en-US" altLang="zh-CN" sz="1800" baseline="-25000">
              <a:ea typeface="宋体" pitchFamily="2" charset="-122"/>
            </a:endParaRPr>
          </a:p>
        </p:txBody>
      </p:sp>
      <p:sp>
        <p:nvSpPr>
          <p:cNvPr id="31774" name="Text Box 41"/>
          <p:cNvSpPr txBox="1">
            <a:spLocks noChangeArrowheads="1"/>
          </p:cNvSpPr>
          <p:nvPr/>
        </p:nvSpPr>
        <p:spPr bwMode="auto">
          <a:xfrm>
            <a:off x="5889625" y="2625725"/>
            <a:ext cx="2408238" cy="641350"/>
          </a:xfrm>
          <a:prstGeom prst="rect">
            <a:avLst/>
          </a:prstGeom>
          <a:noFill/>
          <a:ln w="9525">
            <a:noFill/>
            <a:miter lim="800000"/>
            <a:headEnd/>
            <a:tailEnd/>
          </a:ln>
        </p:spPr>
        <p:txBody>
          <a:bodyPr wrap="none">
            <a:spAutoFit/>
          </a:bodyPr>
          <a:lstStyle/>
          <a:p>
            <a:pPr>
              <a:spcBef>
                <a:spcPct val="0"/>
              </a:spcBef>
              <a:buClrTx/>
              <a:buFontTx/>
              <a:buNone/>
            </a:pPr>
            <a:r>
              <a:rPr lang="en-US" altLang="zh-CN" sz="1800">
                <a:ea typeface="宋体" pitchFamily="2" charset="-122"/>
              </a:rPr>
              <a:t>Network (with </a:t>
            </a:r>
          </a:p>
          <a:p>
            <a:pPr>
              <a:spcBef>
                <a:spcPct val="0"/>
              </a:spcBef>
              <a:buClrTx/>
              <a:buFontTx/>
              <a:buNone/>
            </a:pPr>
            <a:r>
              <a:rPr lang="en-US" altLang="zh-CN" sz="1800">
                <a:ea typeface="宋体" pitchFamily="2" charset="-122"/>
              </a:rPr>
              <a:t>abundant bandwidth)</a:t>
            </a:r>
          </a:p>
        </p:txBody>
      </p:sp>
      <p:sp>
        <p:nvSpPr>
          <p:cNvPr id="31775" name="AutoShape 42"/>
          <p:cNvSpPr>
            <a:spLocks noChangeArrowheads="1"/>
          </p:cNvSpPr>
          <p:nvPr/>
        </p:nvSpPr>
        <p:spPr bwMode="auto">
          <a:xfrm>
            <a:off x="4832350" y="1647825"/>
            <a:ext cx="347663" cy="644525"/>
          </a:xfrm>
          <a:prstGeom prst="can">
            <a:avLst>
              <a:gd name="adj" fmla="val 46347"/>
            </a:avLst>
          </a:prstGeom>
          <a:solidFill>
            <a:srgbClr val="009900"/>
          </a:solidFill>
          <a:ln w="9525">
            <a:solidFill>
              <a:schemeClr val="tx1"/>
            </a:solidFill>
            <a:round/>
            <a:headEnd/>
            <a:tailEnd/>
          </a:ln>
        </p:spPr>
        <p:txBody>
          <a:bodyPr wrap="none" anchor="ctr"/>
          <a:lstStyle/>
          <a:p>
            <a:endParaRPr lang="zh-CN" altLang="en-US"/>
          </a:p>
        </p:txBody>
      </p:sp>
      <p:sp>
        <p:nvSpPr>
          <p:cNvPr id="31776" name="Text Box 43"/>
          <p:cNvSpPr txBox="1">
            <a:spLocks noChangeArrowheads="1"/>
          </p:cNvSpPr>
          <p:nvPr/>
        </p:nvSpPr>
        <p:spPr bwMode="auto">
          <a:xfrm>
            <a:off x="4779963" y="1828800"/>
            <a:ext cx="411162" cy="366713"/>
          </a:xfrm>
          <a:prstGeom prst="rect">
            <a:avLst/>
          </a:prstGeom>
          <a:noFill/>
          <a:ln w="9525" algn="ctr">
            <a:noFill/>
            <a:miter lim="800000"/>
            <a:headEnd/>
            <a:tailEnd/>
          </a:ln>
        </p:spPr>
        <p:txBody>
          <a:bodyPr>
            <a:spAutoFit/>
          </a:bodyPr>
          <a:lstStyle/>
          <a:p>
            <a:pPr>
              <a:spcBef>
                <a:spcPct val="0"/>
              </a:spcBef>
              <a:buClrTx/>
              <a:buFontTx/>
              <a:buNone/>
            </a:pPr>
            <a:r>
              <a:rPr lang="en-US" altLang="zh-CN" sz="1800" i="1">
                <a:solidFill>
                  <a:schemeClr val="bg1"/>
                </a:solidFill>
                <a:ea typeface="宋体" pitchFamily="2" charset="-122"/>
              </a:rPr>
              <a:t>F</a:t>
            </a:r>
            <a:endParaRPr lang="en-US" altLang="zh-CN" sz="1800" i="1" baseline="-25000">
              <a:solidFill>
                <a:schemeClr val="bg1"/>
              </a:solidFill>
              <a:ea typeface="宋体" pitchFamily="2" charset="-122"/>
            </a:endParaRPr>
          </a:p>
        </p:txBody>
      </p:sp>
      <p:sp>
        <p:nvSpPr>
          <p:cNvPr id="31777" name="Rectangle 47"/>
          <p:cNvSpPr>
            <a:spLocks noGrp="1" noChangeArrowheads="1"/>
          </p:cNvSpPr>
          <p:nvPr>
            <p:ph type="body" idx="1"/>
          </p:nvPr>
        </p:nvSpPr>
        <p:spPr>
          <a:xfrm>
            <a:off x="323850" y="1484313"/>
            <a:ext cx="4032250" cy="4778375"/>
          </a:xfrm>
        </p:spPr>
        <p:txBody>
          <a:bodyPr/>
          <a:lstStyle/>
          <a:p>
            <a:r>
              <a:rPr lang="en-US" altLang="zh-CN"/>
              <a:t>server sequentially sends N copies:</a:t>
            </a:r>
          </a:p>
          <a:p>
            <a:pPr lvl="1"/>
            <a:r>
              <a:rPr lang="en-US" altLang="zh-CN" i="1"/>
              <a:t>NF/u</a:t>
            </a:r>
            <a:r>
              <a:rPr lang="en-US" altLang="zh-CN" i="1" baseline="-25000"/>
              <a:t>s</a:t>
            </a:r>
            <a:r>
              <a:rPr lang="en-US" altLang="zh-CN" baseline="-25000"/>
              <a:t> </a:t>
            </a:r>
            <a:r>
              <a:rPr lang="en-US" altLang="zh-CN"/>
              <a:t>time </a:t>
            </a:r>
          </a:p>
          <a:p>
            <a:r>
              <a:rPr lang="en-US" altLang="zh-CN"/>
              <a:t>client i takes </a:t>
            </a:r>
            <a:r>
              <a:rPr lang="en-US" altLang="zh-CN" i="1"/>
              <a:t>F/d</a:t>
            </a:r>
            <a:r>
              <a:rPr lang="en-US" altLang="zh-CN" i="1" baseline="-25000"/>
              <a:t>i</a:t>
            </a:r>
            <a:r>
              <a:rPr lang="en-US" altLang="zh-CN" baseline="-25000"/>
              <a:t> </a:t>
            </a:r>
            <a:r>
              <a:rPr lang="en-US" altLang="zh-CN"/>
              <a:t>time to download</a:t>
            </a:r>
          </a:p>
        </p:txBody>
      </p:sp>
      <p:sp>
        <p:nvSpPr>
          <p:cNvPr id="245813" name="Line 53"/>
          <p:cNvSpPr>
            <a:spLocks noChangeShapeType="1"/>
          </p:cNvSpPr>
          <p:nvPr/>
        </p:nvSpPr>
        <p:spPr bwMode="auto">
          <a:xfrm flipV="1">
            <a:off x="4986338" y="5334000"/>
            <a:ext cx="430212" cy="692150"/>
          </a:xfrm>
          <a:prstGeom prst="line">
            <a:avLst/>
          </a:prstGeom>
          <a:noFill/>
          <a:ln w="9525">
            <a:solidFill>
              <a:schemeClr val="tx1"/>
            </a:solidFill>
            <a:round/>
            <a:headEnd/>
            <a:tailEnd/>
          </a:ln>
        </p:spPr>
        <p:txBody>
          <a:bodyPr/>
          <a:lstStyle/>
          <a:p>
            <a:endParaRPr lang="zh-CN" altLang="en-US"/>
          </a:p>
        </p:txBody>
      </p:sp>
      <p:sp>
        <p:nvSpPr>
          <p:cNvPr id="245814" name="Text Box 54"/>
          <p:cNvSpPr txBox="1">
            <a:spLocks noChangeArrowheads="1"/>
          </p:cNvSpPr>
          <p:nvPr/>
        </p:nvSpPr>
        <p:spPr bwMode="auto">
          <a:xfrm>
            <a:off x="2484438" y="5992813"/>
            <a:ext cx="5310187" cy="388937"/>
          </a:xfrm>
          <a:prstGeom prst="rect">
            <a:avLst/>
          </a:prstGeom>
          <a:noFill/>
          <a:ln w="9525" algn="ctr">
            <a:noFill/>
            <a:miter lim="800000"/>
            <a:headEnd/>
            <a:tailEnd/>
          </a:ln>
        </p:spPr>
        <p:txBody>
          <a:bodyPr>
            <a:spAutoFit/>
          </a:bodyPr>
          <a:lstStyle/>
          <a:p>
            <a:pPr marL="342900" indent="-342900">
              <a:lnSpc>
                <a:spcPct val="80000"/>
              </a:lnSpc>
              <a:buFont typeface="Symbol" pitchFamily="18" charset="2"/>
              <a:buNone/>
            </a:pPr>
            <a:r>
              <a:rPr lang="en-US" altLang="zh-CN" sz="2400">
                <a:solidFill>
                  <a:srgbClr val="C00000"/>
                </a:solidFill>
                <a:ea typeface="宋体" pitchFamily="2" charset="-122"/>
              </a:rPr>
              <a:t>increases linearly in N(for large N)</a:t>
            </a:r>
          </a:p>
        </p:txBody>
      </p:sp>
      <p:grpSp>
        <p:nvGrpSpPr>
          <p:cNvPr id="3" name="Group 56"/>
          <p:cNvGrpSpPr>
            <a:grpSpLocks/>
          </p:cNvGrpSpPr>
          <p:nvPr/>
        </p:nvGrpSpPr>
        <p:grpSpPr bwMode="auto">
          <a:xfrm>
            <a:off x="331788" y="4048125"/>
            <a:ext cx="8369300" cy="1798638"/>
            <a:chOff x="209" y="2550"/>
            <a:chExt cx="5272" cy="1133"/>
          </a:xfrm>
        </p:grpSpPr>
        <p:sp>
          <p:nvSpPr>
            <p:cNvPr id="31782" name="Oval 29"/>
            <p:cNvSpPr>
              <a:spLocks noChangeArrowheads="1"/>
            </p:cNvSpPr>
            <p:nvPr/>
          </p:nvSpPr>
          <p:spPr bwMode="auto">
            <a:xfrm>
              <a:off x="4566" y="2550"/>
              <a:ext cx="47" cy="61"/>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1783" name="Oval 30"/>
            <p:cNvSpPr>
              <a:spLocks noChangeArrowheads="1"/>
            </p:cNvSpPr>
            <p:nvPr/>
          </p:nvSpPr>
          <p:spPr bwMode="auto">
            <a:xfrm>
              <a:off x="4942" y="2593"/>
              <a:ext cx="47" cy="61"/>
            </a:xfrm>
            <a:prstGeom prst="ellipse">
              <a:avLst/>
            </a:prstGeom>
            <a:solidFill>
              <a:schemeClr val="tx1"/>
            </a:solidFill>
            <a:ln w="9525">
              <a:solidFill>
                <a:schemeClr val="tx1"/>
              </a:solidFill>
              <a:round/>
              <a:headEnd/>
              <a:tailEnd/>
            </a:ln>
          </p:spPr>
          <p:txBody>
            <a:bodyPr wrap="none" anchor="ctr"/>
            <a:lstStyle/>
            <a:p>
              <a:endParaRPr lang="zh-CN" altLang="en-US"/>
            </a:p>
          </p:txBody>
        </p:sp>
        <p:grpSp>
          <p:nvGrpSpPr>
            <p:cNvPr id="31784" name="Group 52"/>
            <p:cNvGrpSpPr>
              <a:grpSpLocks/>
            </p:cNvGrpSpPr>
            <p:nvPr/>
          </p:nvGrpSpPr>
          <p:grpSpPr bwMode="auto">
            <a:xfrm>
              <a:off x="2388" y="3048"/>
              <a:ext cx="3038" cy="470"/>
              <a:chOff x="608" y="3074"/>
              <a:chExt cx="3038" cy="470"/>
            </a:xfrm>
          </p:grpSpPr>
          <p:sp>
            <p:nvSpPr>
              <p:cNvPr id="31787" name="Text Box 49"/>
              <p:cNvSpPr txBox="1">
                <a:spLocks noChangeArrowheads="1"/>
              </p:cNvSpPr>
              <p:nvPr/>
            </p:nvSpPr>
            <p:spPr bwMode="auto">
              <a:xfrm>
                <a:off x="608" y="3074"/>
                <a:ext cx="3038" cy="384"/>
              </a:xfrm>
              <a:prstGeom prst="rect">
                <a:avLst/>
              </a:prstGeom>
              <a:noFill/>
              <a:ln w="9525" algn="ctr">
                <a:noFill/>
                <a:miter lim="800000"/>
                <a:headEnd/>
                <a:tailEnd/>
              </a:ln>
            </p:spPr>
            <p:txBody>
              <a:bodyPr wrap="none">
                <a:spAutoFit/>
              </a:bodyPr>
              <a:lstStyle/>
              <a:p>
                <a:pPr marL="342900" indent="-342900">
                  <a:buFont typeface="Symbol" pitchFamily="18" charset="2"/>
                  <a:buNone/>
                </a:pPr>
                <a:r>
                  <a:rPr lang="en-US" altLang="zh-CN">
                    <a:ea typeface="宋体" pitchFamily="2" charset="-122"/>
                  </a:rPr>
                  <a:t>= </a:t>
                </a:r>
                <a:r>
                  <a:rPr lang="en-US" altLang="zh-CN" i="1">
                    <a:ea typeface="宋体" pitchFamily="2" charset="-122"/>
                  </a:rPr>
                  <a:t>d</a:t>
                </a:r>
                <a:r>
                  <a:rPr lang="en-US" altLang="zh-CN" baseline="-25000">
                    <a:ea typeface="宋体" pitchFamily="2" charset="-122"/>
                  </a:rPr>
                  <a:t>cs</a:t>
                </a:r>
                <a:r>
                  <a:rPr lang="en-US" altLang="zh-CN">
                    <a:ea typeface="宋体" pitchFamily="2" charset="-122"/>
                  </a:rPr>
                  <a:t> = max { </a:t>
                </a:r>
                <a:r>
                  <a:rPr lang="en-US" altLang="zh-CN" i="1">
                    <a:ea typeface="宋体" pitchFamily="2" charset="-122"/>
                  </a:rPr>
                  <a:t>NF/u</a:t>
                </a:r>
                <a:r>
                  <a:rPr lang="en-US" altLang="zh-CN" i="1" baseline="-25000">
                    <a:ea typeface="宋体" pitchFamily="2" charset="-122"/>
                  </a:rPr>
                  <a:t>s</a:t>
                </a:r>
                <a:r>
                  <a:rPr lang="en-US" altLang="zh-CN" i="1">
                    <a:ea typeface="宋体" pitchFamily="2" charset="-122"/>
                  </a:rPr>
                  <a:t>, F/min(d</a:t>
                </a:r>
                <a:r>
                  <a:rPr lang="en-US" altLang="zh-CN" i="1" baseline="-25000">
                    <a:ea typeface="宋体" pitchFamily="2" charset="-122"/>
                  </a:rPr>
                  <a:t>i</a:t>
                </a:r>
                <a:r>
                  <a:rPr lang="en-US" altLang="zh-CN" i="1">
                    <a:ea typeface="宋体" pitchFamily="2" charset="-122"/>
                  </a:rPr>
                  <a:t>)</a:t>
                </a:r>
                <a:r>
                  <a:rPr lang="en-US" altLang="zh-CN">
                    <a:ea typeface="宋体" pitchFamily="2" charset="-122"/>
                  </a:rPr>
                  <a:t> }</a:t>
                </a:r>
              </a:p>
            </p:txBody>
          </p:sp>
          <p:sp>
            <p:nvSpPr>
              <p:cNvPr id="31788" name="Text Box 50"/>
              <p:cNvSpPr txBox="1">
                <a:spLocks noChangeArrowheads="1"/>
              </p:cNvSpPr>
              <p:nvPr/>
            </p:nvSpPr>
            <p:spPr bwMode="auto">
              <a:xfrm>
                <a:off x="2863" y="3274"/>
                <a:ext cx="161" cy="270"/>
              </a:xfrm>
              <a:prstGeom prst="rect">
                <a:avLst/>
              </a:prstGeom>
              <a:noFill/>
              <a:ln w="9525" algn="ctr">
                <a:noFill/>
                <a:miter lim="800000"/>
                <a:headEnd/>
                <a:tailEnd/>
              </a:ln>
            </p:spPr>
            <p:txBody>
              <a:bodyPr wrap="none">
                <a:spAutoFit/>
              </a:bodyPr>
              <a:lstStyle/>
              <a:p>
                <a:pPr marL="342900" indent="-342900">
                  <a:buFont typeface="Symbol" pitchFamily="18" charset="2"/>
                  <a:buNone/>
                </a:pPr>
                <a:r>
                  <a:rPr lang="en-US" altLang="zh-CN" sz="2000" i="1">
                    <a:ea typeface="宋体" pitchFamily="2" charset="-122"/>
                  </a:rPr>
                  <a:t>i</a:t>
                </a:r>
              </a:p>
            </p:txBody>
          </p:sp>
        </p:grpSp>
        <p:sp>
          <p:nvSpPr>
            <p:cNvPr id="31785" name="Text Box 51"/>
            <p:cNvSpPr txBox="1">
              <a:spLocks noChangeArrowheads="1"/>
            </p:cNvSpPr>
            <p:nvPr/>
          </p:nvSpPr>
          <p:spPr bwMode="auto">
            <a:xfrm>
              <a:off x="363" y="2888"/>
              <a:ext cx="2173" cy="764"/>
            </a:xfrm>
            <a:prstGeom prst="rect">
              <a:avLst/>
            </a:prstGeom>
            <a:noFill/>
            <a:ln w="9525" algn="ctr">
              <a:noFill/>
              <a:miter lim="800000"/>
              <a:headEnd/>
              <a:tailEnd/>
            </a:ln>
          </p:spPr>
          <p:txBody>
            <a:bodyPr wrap="none">
              <a:spAutoFit/>
            </a:bodyPr>
            <a:lstStyle/>
            <a:p>
              <a:pPr marL="342900" indent="-342900" algn="r">
                <a:lnSpc>
                  <a:spcPct val="80000"/>
                </a:lnSpc>
                <a:buFont typeface="Symbol" pitchFamily="18" charset="2"/>
                <a:buNone/>
              </a:pPr>
              <a:r>
                <a:rPr lang="en-US" altLang="zh-CN">
                  <a:ea typeface="宋体" pitchFamily="2" charset="-122"/>
                </a:rPr>
                <a:t>Time </a:t>
              </a:r>
              <a:r>
                <a:rPr lang="en-US" altLang="zh-CN" sz="2400">
                  <a:ea typeface="宋体" pitchFamily="2" charset="-122"/>
                </a:rPr>
                <a:t>to</a:t>
              </a:r>
              <a:r>
                <a:rPr lang="en-US" altLang="zh-CN">
                  <a:ea typeface="宋体" pitchFamily="2" charset="-122"/>
                </a:rPr>
                <a:t>  distribute </a:t>
              </a:r>
              <a:r>
                <a:rPr lang="en-US" altLang="zh-CN" i="1">
                  <a:ea typeface="宋体" pitchFamily="2" charset="-122"/>
                </a:rPr>
                <a:t>F</a:t>
              </a:r>
              <a:r>
                <a:rPr lang="en-US" altLang="zh-CN">
                  <a:ea typeface="宋体" pitchFamily="2" charset="-122"/>
                </a:rPr>
                <a:t> </a:t>
              </a:r>
            </a:p>
            <a:p>
              <a:pPr marL="342900" indent="-342900" algn="r">
                <a:lnSpc>
                  <a:spcPct val="80000"/>
                </a:lnSpc>
                <a:buFont typeface="Symbol" pitchFamily="18" charset="2"/>
                <a:buNone/>
              </a:pPr>
              <a:r>
                <a:rPr lang="en-US" altLang="zh-CN">
                  <a:ea typeface="宋体" pitchFamily="2" charset="-122"/>
                </a:rPr>
                <a:t>to </a:t>
              </a:r>
              <a:r>
                <a:rPr lang="en-US" altLang="zh-CN" i="1">
                  <a:ea typeface="宋体" pitchFamily="2" charset="-122"/>
                </a:rPr>
                <a:t>N</a:t>
              </a:r>
              <a:r>
                <a:rPr lang="en-US" altLang="zh-CN">
                  <a:ea typeface="宋体" pitchFamily="2" charset="-122"/>
                </a:rPr>
                <a:t> clients using </a:t>
              </a:r>
            </a:p>
            <a:p>
              <a:pPr marL="342900" indent="-342900" algn="r">
                <a:lnSpc>
                  <a:spcPct val="80000"/>
                </a:lnSpc>
                <a:buFont typeface="Symbol" pitchFamily="18" charset="2"/>
                <a:buNone/>
              </a:pPr>
              <a:r>
                <a:rPr lang="en-US" altLang="zh-CN">
                  <a:ea typeface="宋体" pitchFamily="2" charset="-122"/>
                </a:rPr>
                <a:t>client/server approach </a:t>
              </a:r>
            </a:p>
          </p:txBody>
        </p:sp>
        <p:sp>
          <p:nvSpPr>
            <p:cNvPr id="31786" name="Rectangle 55"/>
            <p:cNvSpPr>
              <a:spLocks noChangeArrowheads="1"/>
            </p:cNvSpPr>
            <p:nvPr/>
          </p:nvSpPr>
          <p:spPr bwMode="auto">
            <a:xfrm>
              <a:off x="209" y="2740"/>
              <a:ext cx="5272" cy="943"/>
            </a:xfrm>
            <a:prstGeom prst="rect">
              <a:avLst/>
            </a:prstGeom>
            <a:noFill/>
            <a:ln w="9525" algn="ctr">
              <a:solidFill>
                <a:srgbClr val="FF3300"/>
              </a:solidFill>
              <a:miter lim="800000"/>
              <a:headEnd/>
              <a:tailEnd/>
            </a:ln>
          </p:spPr>
          <p:txBody>
            <a:bodyPr wrap="none" anchor="ctr"/>
            <a:lstStyle/>
            <a:p>
              <a:endParaRPr lang="zh-CN" altLang="en-US"/>
            </a:p>
          </p:txBody>
        </p:sp>
      </p:grpSp>
      <p:sp>
        <p:nvSpPr>
          <p:cNvPr id="53" name="标题 1">
            <a:extLst>
              <a:ext uri="{FF2B5EF4-FFF2-40B4-BE49-F238E27FC236}">
                <a16:creationId xmlns:a16="http://schemas.microsoft.com/office/drawing/2014/main" id="{906408FB-9A9C-4AC7-A593-65745BCD03E2}"/>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2.7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对等通信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8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8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3" grpId="0" animBg="1"/>
      <p:bldP spid="245814"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298450" y="620713"/>
            <a:ext cx="8520113" cy="750887"/>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File distribution time: P2P</a:t>
            </a:r>
          </a:p>
        </p:txBody>
      </p:sp>
      <p:sp>
        <p:nvSpPr>
          <p:cNvPr id="32774" name="Freeform 3"/>
          <p:cNvSpPr>
            <a:spLocks/>
          </p:cNvSpPr>
          <p:nvPr/>
        </p:nvSpPr>
        <p:spPr bwMode="auto">
          <a:xfrm>
            <a:off x="5807075" y="2316163"/>
            <a:ext cx="2497138" cy="167798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zh-CN" altLang="en-US"/>
          </a:p>
        </p:txBody>
      </p:sp>
      <p:grpSp>
        <p:nvGrpSpPr>
          <p:cNvPr id="32775" name="Group 4"/>
          <p:cNvGrpSpPr>
            <a:grpSpLocks/>
          </p:cNvGrpSpPr>
          <p:nvPr/>
        </p:nvGrpSpPr>
        <p:grpSpPr bwMode="auto">
          <a:xfrm>
            <a:off x="5264150" y="1651000"/>
            <a:ext cx="355600" cy="692150"/>
            <a:chOff x="4180" y="783"/>
            <a:chExt cx="150" cy="307"/>
          </a:xfrm>
        </p:grpSpPr>
        <p:sp>
          <p:nvSpPr>
            <p:cNvPr id="32811" name="AutoShape 5"/>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32812" name="Rectangle 6"/>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32813" name="Rectangle 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32814" name="AutoShape 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32815" name="Line 9"/>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32816" name="Line 10"/>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32817" name="Rectangle 1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32818" name="Rectangle 12"/>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sp>
        <p:nvSpPr>
          <p:cNvPr id="32776" name="Line 13"/>
          <p:cNvSpPr>
            <a:spLocks noChangeShapeType="1"/>
          </p:cNvSpPr>
          <p:nvPr/>
        </p:nvSpPr>
        <p:spPr bwMode="auto">
          <a:xfrm>
            <a:off x="5440363" y="2332038"/>
            <a:ext cx="531812" cy="242887"/>
          </a:xfrm>
          <a:prstGeom prst="line">
            <a:avLst/>
          </a:prstGeom>
          <a:noFill/>
          <a:ln w="9525">
            <a:solidFill>
              <a:schemeClr val="tx1"/>
            </a:solidFill>
            <a:round/>
            <a:headEnd/>
            <a:tailEnd type="triangle" w="med" len="med"/>
          </a:ln>
        </p:spPr>
        <p:txBody>
          <a:bodyPr/>
          <a:lstStyle/>
          <a:p>
            <a:endParaRPr lang="zh-CN" altLang="en-US"/>
          </a:p>
        </p:txBody>
      </p:sp>
      <p:sp>
        <p:nvSpPr>
          <p:cNvPr id="32777" name="Text Box 14"/>
          <p:cNvSpPr txBox="1">
            <a:spLocks noChangeArrowheads="1"/>
          </p:cNvSpPr>
          <p:nvPr/>
        </p:nvSpPr>
        <p:spPr bwMode="auto">
          <a:xfrm>
            <a:off x="5678488" y="2071688"/>
            <a:ext cx="387350" cy="366712"/>
          </a:xfrm>
          <a:prstGeom prst="rect">
            <a:avLst/>
          </a:prstGeom>
          <a:noFill/>
          <a:ln w="9525">
            <a:noFill/>
            <a:miter lim="800000"/>
            <a:headEnd/>
            <a:tailEnd/>
          </a:ln>
        </p:spPr>
        <p:txBody>
          <a:bodyPr wrap="none">
            <a:spAutoFit/>
          </a:bodyPr>
          <a:lstStyle/>
          <a:p>
            <a:pPr>
              <a:spcBef>
                <a:spcPct val="0"/>
              </a:spcBef>
              <a:buClrTx/>
              <a:buFontTx/>
              <a:buNone/>
            </a:pPr>
            <a:r>
              <a:rPr lang="en-US" altLang="zh-CN" sz="1800">
                <a:latin typeface="Arial" charset="0"/>
                <a:ea typeface="宋体" pitchFamily="2" charset="-122"/>
              </a:rPr>
              <a:t>u</a:t>
            </a:r>
            <a:r>
              <a:rPr lang="en-US" altLang="zh-CN" sz="1800" baseline="-25000">
                <a:latin typeface="Arial" charset="0"/>
                <a:ea typeface="宋体" pitchFamily="2" charset="-122"/>
              </a:rPr>
              <a:t>s</a:t>
            </a:r>
          </a:p>
        </p:txBody>
      </p:sp>
      <p:graphicFrame>
        <p:nvGraphicFramePr>
          <p:cNvPr id="32770" name="Object 2"/>
          <p:cNvGraphicFramePr>
            <a:graphicFrameLocks noChangeAspect="1"/>
          </p:cNvGraphicFramePr>
          <p:nvPr/>
        </p:nvGraphicFramePr>
        <p:xfrm>
          <a:off x="6346825" y="1366838"/>
          <a:ext cx="363538" cy="365125"/>
        </p:xfrm>
        <a:graphic>
          <a:graphicData uri="http://schemas.openxmlformats.org/presentationml/2006/ole">
            <mc:AlternateContent xmlns:mc="http://schemas.openxmlformats.org/markup-compatibility/2006">
              <mc:Choice xmlns:v="urn:schemas-microsoft-com:vml" Requires="v">
                <p:oleObj spid="_x0000_s43292" name="Clip" r:id="rId3" imgW="1305000" imgH="1085760" progId="MS_ClipArt_Gallery.2">
                  <p:embed/>
                </p:oleObj>
              </mc:Choice>
              <mc:Fallback>
                <p:oleObj name="Clip" r:id="rId3" imgW="1305000" imgH="1085760" progId="MS_ClipArt_Gallery.2">
                  <p:embed/>
                  <p:pic>
                    <p:nvPicPr>
                      <p:cNvPr id="327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825" y="1366838"/>
                        <a:ext cx="363538"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8" name="Line 16"/>
          <p:cNvSpPr>
            <a:spLocks noChangeShapeType="1"/>
          </p:cNvSpPr>
          <p:nvPr/>
        </p:nvSpPr>
        <p:spPr bwMode="auto">
          <a:xfrm>
            <a:off x="6586538" y="1677988"/>
            <a:ext cx="150812" cy="714375"/>
          </a:xfrm>
          <a:prstGeom prst="line">
            <a:avLst/>
          </a:prstGeom>
          <a:noFill/>
          <a:ln w="9525">
            <a:solidFill>
              <a:schemeClr val="tx1"/>
            </a:solidFill>
            <a:round/>
            <a:headEnd type="triangle" w="med" len="med"/>
            <a:tailEnd/>
          </a:ln>
        </p:spPr>
        <p:txBody>
          <a:bodyPr/>
          <a:lstStyle/>
          <a:p>
            <a:endParaRPr lang="zh-CN" altLang="en-US"/>
          </a:p>
        </p:txBody>
      </p:sp>
      <p:sp>
        <p:nvSpPr>
          <p:cNvPr id="32779" name="Line 17"/>
          <p:cNvSpPr>
            <a:spLocks noChangeShapeType="1"/>
          </p:cNvSpPr>
          <p:nvPr/>
        </p:nvSpPr>
        <p:spPr bwMode="auto">
          <a:xfrm flipH="1" flipV="1">
            <a:off x="6451600" y="1670050"/>
            <a:ext cx="150813" cy="695325"/>
          </a:xfrm>
          <a:prstGeom prst="line">
            <a:avLst/>
          </a:prstGeom>
          <a:noFill/>
          <a:ln w="9525">
            <a:solidFill>
              <a:schemeClr val="tx1"/>
            </a:solidFill>
            <a:round/>
            <a:headEnd type="triangle" w="med" len="med"/>
            <a:tailEnd/>
          </a:ln>
        </p:spPr>
        <p:txBody>
          <a:bodyPr/>
          <a:lstStyle/>
          <a:p>
            <a:endParaRPr lang="zh-CN" altLang="en-US"/>
          </a:p>
        </p:txBody>
      </p:sp>
      <p:sp>
        <p:nvSpPr>
          <p:cNvPr id="32780" name="Text Box 18"/>
          <p:cNvSpPr txBox="1">
            <a:spLocks noChangeArrowheads="1"/>
          </p:cNvSpPr>
          <p:nvPr/>
        </p:nvSpPr>
        <p:spPr bwMode="auto">
          <a:xfrm>
            <a:off x="6938963" y="1797050"/>
            <a:ext cx="555625" cy="366713"/>
          </a:xfrm>
          <a:prstGeom prst="rect">
            <a:avLst/>
          </a:prstGeom>
          <a:noFill/>
          <a:ln w="9525">
            <a:noFill/>
            <a:miter lim="800000"/>
            <a:headEnd/>
            <a:tailEnd/>
          </a:ln>
        </p:spPr>
        <p:txBody>
          <a:bodyPr>
            <a:spAutoFit/>
          </a:bodyPr>
          <a:lstStyle/>
          <a:p>
            <a:pPr>
              <a:spcBef>
                <a:spcPct val="0"/>
              </a:spcBef>
              <a:buClrTx/>
              <a:buFontTx/>
              <a:buNone/>
            </a:pPr>
            <a:r>
              <a:rPr lang="en-US" altLang="zh-CN" sz="1800" i="1">
                <a:latin typeface="Arial" charset="0"/>
                <a:ea typeface="宋体" pitchFamily="2" charset="-122"/>
              </a:rPr>
              <a:t>u</a:t>
            </a:r>
            <a:r>
              <a:rPr lang="en-US" altLang="zh-CN" sz="1800" i="1" baseline="-25000">
                <a:latin typeface="Arial" charset="0"/>
                <a:ea typeface="宋体" pitchFamily="2" charset="-122"/>
              </a:rPr>
              <a:t>2</a:t>
            </a:r>
          </a:p>
        </p:txBody>
      </p:sp>
      <p:sp>
        <p:nvSpPr>
          <p:cNvPr id="32781" name="Text Box 19"/>
          <p:cNvSpPr txBox="1">
            <a:spLocks noChangeArrowheads="1"/>
          </p:cNvSpPr>
          <p:nvPr/>
        </p:nvSpPr>
        <p:spPr bwMode="auto">
          <a:xfrm>
            <a:off x="6613525" y="1881188"/>
            <a:ext cx="403225" cy="366712"/>
          </a:xfrm>
          <a:prstGeom prst="rect">
            <a:avLst/>
          </a:prstGeom>
          <a:noFill/>
          <a:ln w="9525">
            <a:noFill/>
            <a:miter lim="800000"/>
            <a:headEnd/>
            <a:tailEnd/>
          </a:ln>
        </p:spPr>
        <p:txBody>
          <a:bodyPr>
            <a:spAutoFit/>
          </a:bodyPr>
          <a:lstStyle/>
          <a:p>
            <a:pPr>
              <a:spcBef>
                <a:spcPct val="0"/>
              </a:spcBef>
              <a:buClrTx/>
              <a:buFontTx/>
              <a:buNone/>
            </a:pPr>
            <a:r>
              <a:rPr lang="en-US" altLang="zh-CN" sz="1800" i="1">
                <a:latin typeface="Arial" charset="0"/>
                <a:ea typeface="宋体" pitchFamily="2" charset="-122"/>
              </a:rPr>
              <a:t>d</a:t>
            </a:r>
            <a:r>
              <a:rPr lang="en-US" altLang="zh-CN" sz="1800" i="1" baseline="-25000">
                <a:latin typeface="Arial" charset="0"/>
                <a:ea typeface="宋体" pitchFamily="2" charset="-122"/>
              </a:rPr>
              <a:t>1</a:t>
            </a:r>
          </a:p>
        </p:txBody>
      </p:sp>
      <p:graphicFrame>
        <p:nvGraphicFramePr>
          <p:cNvPr id="32771" name="Object 3"/>
          <p:cNvGraphicFramePr>
            <a:graphicFrameLocks noChangeAspect="1"/>
          </p:cNvGraphicFramePr>
          <p:nvPr/>
        </p:nvGraphicFramePr>
        <p:xfrm>
          <a:off x="7289800" y="1341438"/>
          <a:ext cx="379413" cy="382587"/>
        </p:xfrm>
        <a:graphic>
          <a:graphicData uri="http://schemas.openxmlformats.org/presentationml/2006/ole">
            <mc:AlternateContent xmlns:mc="http://schemas.openxmlformats.org/markup-compatibility/2006">
              <mc:Choice xmlns:v="urn:schemas-microsoft-com:vml" Requires="v">
                <p:oleObj spid="_x0000_s43293" name="Clip" r:id="rId5" imgW="1305000" imgH="1085760" progId="MS_ClipArt_Gallery.2">
                  <p:embed/>
                </p:oleObj>
              </mc:Choice>
              <mc:Fallback>
                <p:oleObj name="Clip" r:id="rId5" imgW="1305000" imgH="1085760" progId="MS_ClipArt_Gallery.2">
                  <p:embed/>
                  <p:pic>
                    <p:nvPicPr>
                      <p:cNvPr id="3277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9800" y="1341438"/>
                        <a:ext cx="379413"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82" name="Line 21"/>
          <p:cNvSpPr>
            <a:spLocks noChangeShapeType="1"/>
          </p:cNvSpPr>
          <p:nvPr/>
        </p:nvSpPr>
        <p:spPr bwMode="auto">
          <a:xfrm flipV="1">
            <a:off x="7145338" y="1700213"/>
            <a:ext cx="211137" cy="814387"/>
          </a:xfrm>
          <a:prstGeom prst="line">
            <a:avLst/>
          </a:prstGeom>
          <a:noFill/>
          <a:ln w="9525">
            <a:solidFill>
              <a:schemeClr val="tx1"/>
            </a:solidFill>
            <a:round/>
            <a:headEnd type="triangle" w="med" len="med"/>
            <a:tailEnd/>
          </a:ln>
        </p:spPr>
        <p:txBody>
          <a:bodyPr/>
          <a:lstStyle/>
          <a:p>
            <a:endParaRPr lang="zh-CN" altLang="en-US"/>
          </a:p>
        </p:txBody>
      </p:sp>
      <p:sp>
        <p:nvSpPr>
          <p:cNvPr id="32783" name="Line 22"/>
          <p:cNvSpPr>
            <a:spLocks noChangeShapeType="1"/>
          </p:cNvSpPr>
          <p:nvPr/>
        </p:nvSpPr>
        <p:spPr bwMode="auto">
          <a:xfrm flipH="1">
            <a:off x="7272338" y="1762125"/>
            <a:ext cx="219075" cy="822325"/>
          </a:xfrm>
          <a:prstGeom prst="line">
            <a:avLst/>
          </a:prstGeom>
          <a:noFill/>
          <a:ln w="9525">
            <a:solidFill>
              <a:schemeClr val="tx1"/>
            </a:solidFill>
            <a:round/>
            <a:headEnd type="triangle" w="med" len="med"/>
            <a:tailEnd/>
          </a:ln>
        </p:spPr>
        <p:txBody>
          <a:bodyPr/>
          <a:lstStyle/>
          <a:p>
            <a:endParaRPr lang="zh-CN" altLang="en-US"/>
          </a:p>
        </p:txBody>
      </p:sp>
      <p:sp>
        <p:nvSpPr>
          <p:cNvPr id="32784" name="Text Box 23"/>
          <p:cNvSpPr txBox="1">
            <a:spLocks noChangeArrowheads="1"/>
          </p:cNvSpPr>
          <p:nvPr/>
        </p:nvSpPr>
        <p:spPr bwMode="auto">
          <a:xfrm>
            <a:off x="7361238" y="1998663"/>
            <a:ext cx="403225" cy="366712"/>
          </a:xfrm>
          <a:prstGeom prst="rect">
            <a:avLst/>
          </a:prstGeom>
          <a:noFill/>
          <a:ln w="9525">
            <a:noFill/>
            <a:miter lim="800000"/>
            <a:headEnd/>
            <a:tailEnd/>
          </a:ln>
        </p:spPr>
        <p:txBody>
          <a:bodyPr>
            <a:spAutoFit/>
          </a:bodyPr>
          <a:lstStyle/>
          <a:p>
            <a:pPr>
              <a:spcBef>
                <a:spcPct val="0"/>
              </a:spcBef>
              <a:buClrTx/>
              <a:buFontTx/>
              <a:buNone/>
            </a:pPr>
            <a:r>
              <a:rPr lang="en-US" altLang="zh-CN" sz="1800" i="1">
                <a:latin typeface="Arial" charset="0"/>
                <a:ea typeface="宋体" pitchFamily="2" charset="-122"/>
              </a:rPr>
              <a:t>d</a:t>
            </a:r>
            <a:r>
              <a:rPr lang="en-US" altLang="zh-CN" sz="1800" i="1" baseline="-25000">
                <a:latin typeface="Arial" charset="0"/>
                <a:ea typeface="宋体" pitchFamily="2" charset="-122"/>
              </a:rPr>
              <a:t>2</a:t>
            </a:r>
          </a:p>
        </p:txBody>
      </p:sp>
      <p:sp>
        <p:nvSpPr>
          <p:cNvPr id="32785" name="Text Box 24"/>
          <p:cNvSpPr txBox="1">
            <a:spLocks noChangeArrowheads="1"/>
          </p:cNvSpPr>
          <p:nvPr/>
        </p:nvSpPr>
        <p:spPr bwMode="auto">
          <a:xfrm>
            <a:off x="6203950" y="1881188"/>
            <a:ext cx="512763" cy="366712"/>
          </a:xfrm>
          <a:prstGeom prst="rect">
            <a:avLst/>
          </a:prstGeom>
          <a:noFill/>
          <a:ln w="9525">
            <a:noFill/>
            <a:miter lim="800000"/>
            <a:headEnd/>
            <a:tailEnd/>
          </a:ln>
        </p:spPr>
        <p:txBody>
          <a:bodyPr>
            <a:spAutoFit/>
          </a:bodyPr>
          <a:lstStyle/>
          <a:p>
            <a:pPr>
              <a:spcBef>
                <a:spcPct val="0"/>
              </a:spcBef>
              <a:buClrTx/>
              <a:buFontTx/>
              <a:buNone/>
            </a:pPr>
            <a:r>
              <a:rPr lang="en-US" altLang="zh-CN" sz="1800" i="1">
                <a:latin typeface="Arial" charset="0"/>
                <a:ea typeface="宋体" pitchFamily="2" charset="-122"/>
              </a:rPr>
              <a:t>u</a:t>
            </a:r>
            <a:r>
              <a:rPr lang="en-US" altLang="zh-CN" sz="1800" i="1" baseline="-25000">
                <a:latin typeface="Arial" charset="0"/>
                <a:ea typeface="宋体" pitchFamily="2" charset="-122"/>
              </a:rPr>
              <a:t>1</a:t>
            </a:r>
          </a:p>
        </p:txBody>
      </p:sp>
      <p:sp>
        <p:nvSpPr>
          <p:cNvPr id="32786" name="Oval 25"/>
          <p:cNvSpPr>
            <a:spLocks noChangeArrowheads="1"/>
          </p:cNvSpPr>
          <p:nvPr/>
        </p:nvSpPr>
        <p:spPr bwMode="auto">
          <a:xfrm>
            <a:off x="5994400" y="3548063"/>
            <a:ext cx="74613" cy="96837"/>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2787" name="Oval 26"/>
          <p:cNvSpPr>
            <a:spLocks noChangeArrowheads="1"/>
          </p:cNvSpPr>
          <p:nvPr/>
        </p:nvSpPr>
        <p:spPr bwMode="auto">
          <a:xfrm>
            <a:off x="6459538" y="3794125"/>
            <a:ext cx="74612" cy="9683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2788" name="Oval 27"/>
          <p:cNvSpPr>
            <a:spLocks noChangeArrowheads="1"/>
          </p:cNvSpPr>
          <p:nvPr/>
        </p:nvSpPr>
        <p:spPr bwMode="auto">
          <a:xfrm>
            <a:off x="6773863" y="3956050"/>
            <a:ext cx="73025" cy="9683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2789" name="Oval 28"/>
          <p:cNvSpPr>
            <a:spLocks noChangeArrowheads="1"/>
          </p:cNvSpPr>
          <p:nvPr/>
        </p:nvSpPr>
        <p:spPr bwMode="auto">
          <a:xfrm>
            <a:off x="7248525" y="4048125"/>
            <a:ext cx="74613" cy="9683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2790" name="Oval 29"/>
          <p:cNvSpPr>
            <a:spLocks noChangeArrowheads="1"/>
          </p:cNvSpPr>
          <p:nvPr/>
        </p:nvSpPr>
        <p:spPr bwMode="auto">
          <a:xfrm>
            <a:off x="7845425" y="4116388"/>
            <a:ext cx="74613" cy="96837"/>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2791" name="Oval 30"/>
          <p:cNvSpPr>
            <a:spLocks noChangeArrowheads="1"/>
          </p:cNvSpPr>
          <p:nvPr/>
        </p:nvSpPr>
        <p:spPr bwMode="auto">
          <a:xfrm>
            <a:off x="8245475" y="3924300"/>
            <a:ext cx="74613" cy="9683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2792" name="Oval 31"/>
          <p:cNvSpPr>
            <a:spLocks noChangeArrowheads="1"/>
          </p:cNvSpPr>
          <p:nvPr/>
        </p:nvSpPr>
        <p:spPr bwMode="auto">
          <a:xfrm>
            <a:off x="8386763" y="3398838"/>
            <a:ext cx="74612" cy="96837"/>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2793" name="Oval 32"/>
          <p:cNvSpPr>
            <a:spLocks noChangeArrowheads="1"/>
          </p:cNvSpPr>
          <p:nvPr/>
        </p:nvSpPr>
        <p:spPr bwMode="auto">
          <a:xfrm>
            <a:off x="7842250" y="2281238"/>
            <a:ext cx="74613" cy="95250"/>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32794" name="Oval 33"/>
          <p:cNvSpPr>
            <a:spLocks noChangeArrowheads="1"/>
          </p:cNvSpPr>
          <p:nvPr/>
        </p:nvSpPr>
        <p:spPr bwMode="auto">
          <a:xfrm>
            <a:off x="8437563" y="2933700"/>
            <a:ext cx="74612" cy="96838"/>
          </a:xfrm>
          <a:prstGeom prst="ellipse">
            <a:avLst/>
          </a:prstGeom>
          <a:solidFill>
            <a:schemeClr val="tx1"/>
          </a:solidFill>
          <a:ln w="9525">
            <a:solidFill>
              <a:schemeClr val="tx1"/>
            </a:solidFill>
            <a:round/>
            <a:headEnd/>
            <a:tailEnd/>
          </a:ln>
        </p:spPr>
        <p:txBody>
          <a:bodyPr wrap="none" anchor="ctr"/>
          <a:lstStyle/>
          <a:p>
            <a:endParaRPr lang="zh-CN" altLang="en-US"/>
          </a:p>
        </p:txBody>
      </p:sp>
      <p:graphicFrame>
        <p:nvGraphicFramePr>
          <p:cNvPr id="32772" name="Object 4"/>
          <p:cNvGraphicFramePr>
            <a:graphicFrameLocks noChangeAspect="1"/>
          </p:cNvGraphicFramePr>
          <p:nvPr/>
        </p:nvGraphicFramePr>
        <p:xfrm>
          <a:off x="4795838" y="2865438"/>
          <a:ext cx="374650" cy="376237"/>
        </p:xfrm>
        <a:graphic>
          <a:graphicData uri="http://schemas.openxmlformats.org/presentationml/2006/ole">
            <mc:AlternateContent xmlns:mc="http://schemas.openxmlformats.org/markup-compatibility/2006">
              <mc:Choice xmlns:v="urn:schemas-microsoft-com:vml" Requires="v">
                <p:oleObj spid="_x0000_s43294" name="Clip" r:id="rId6" imgW="1305000" imgH="1085760" progId="MS_ClipArt_Gallery.2">
                  <p:embed/>
                </p:oleObj>
              </mc:Choice>
              <mc:Fallback>
                <p:oleObj name="Clip" r:id="rId6" imgW="1305000" imgH="1085760" progId="MS_ClipArt_Gallery.2">
                  <p:embed/>
                  <p:pic>
                    <p:nvPicPr>
                      <p:cNvPr id="3277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838" y="2865438"/>
                        <a:ext cx="374650" cy="376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95" name="Line 35"/>
          <p:cNvSpPr>
            <a:spLocks noChangeShapeType="1"/>
          </p:cNvSpPr>
          <p:nvPr/>
        </p:nvSpPr>
        <p:spPr bwMode="auto">
          <a:xfrm>
            <a:off x="5146675" y="3043238"/>
            <a:ext cx="673100" cy="0"/>
          </a:xfrm>
          <a:prstGeom prst="line">
            <a:avLst/>
          </a:prstGeom>
          <a:noFill/>
          <a:ln w="9525">
            <a:solidFill>
              <a:schemeClr val="tx1"/>
            </a:solidFill>
            <a:round/>
            <a:headEnd/>
            <a:tailEnd type="triangle" w="med" len="med"/>
          </a:ln>
        </p:spPr>
        <p:txBody>
          <a:bodyPr/>
          <a:lstStyle/>
          <a:p>
            <a:endParaRPr lang="zh-CN" altLang="en-US"/>
          </a:p>
        </p:txBody>
      </p:sp>
      <p:sp>
        <p:nvSpPr>
          <p:cNvPr id="32796" name="Line 36"/>
          <p:cNvSpPr>
            <a:spLocks noChangeShapeType="1"/>
          </p:cNvSpPr>
          <p:nvPr/>
        </p:nvSpPr>
        <p:spPr bwMode="auto">
          <a:xfrm flipH="1">
            <a:off x="5183188" y="3159125"/>
            <a:ext cx="663575" cy="0"/>
          </a:xfrm>
          <a:prstGeom prst="line">
            <a:avLst/>
          </a:prstGeom>
          <a:noFill/>
          <a:ln w="9525">
            <a:solidFill>
              <a:schemeClr val="tx1"/>
            </a:solidFill>
            <a:round/>
            <a:headEnd/>
            <a:tailEnd type="triangle" w="med" len="med"/>
          </a:ln>
        </p:spPr>
        <p:txBody>
          <a:bodyPr/>
          <a:lstStyle/>
          <a:p>
            <a:endParaRPr lang="zh-CN" altLang="en-US"/>
          </a:p>
        </p:txBody>
      </p:sp>
      <p:sp>
        <p:nvSpPr>
          <p:cNvPr id="32797" name="Text Box 37"/>
          <p:cNvSpPr txBox="1">
            <a:spLocks noChangeArrowheads="1"/>
          </p:cNvSpPr>
          <p:nvPr/>
        </p:nvSpPr>
        <p:spPr bwMode="auto">
          <a:xfrm>
            <a:off x="5272088" y="3157538"/>
            <a:ext cx="514350" cy="366712"/>
          </a:xfrm>
          <a:prstGeom prst="rect">
            <a:avLst/>
          </a:prstGeom>
          <a:noFill/>
          <a:ln w="9525">
            <a:noFill/>
            <a:miter lim="800000"/>
            <a:headEnd/>
            <a:tailEnd/>
          </a:ln>
        </p:spPr>
        <p:txBody>
          <a:bodyPr>
            <a:spAutoFit/>
          </a:bodyPr>
          <a:lstStyle/>
          <a:p>
            <a:pPr>
              <a:spcBef>
                <a:spcPct val="0"/>
              </a:spcBef>
              <a:buClrTx/>
              <a:buFontTx/>
              <a:buNone/>
            </a:pPr>
            <a:r>
              <a:rPr lang="en-US" altLang="zh-CN" sz="1800" i="1">
                <a:latin typeface="Arial" charset="0"/>
                <a:ea typeface="宋体" pitchFamily="2" charset="-122"/>
              </a:rPr>
              <a:t>u</a:t>
            </a:r>
            <a:r>
              <a:rPr lang="en-US" altLang="zh-CN" sz="1800" i="1" baseline="-25000">
                <a:latin typeface="Arial" charset="0"/>
                <a:ea typeface="宋体" pitchFamily="2" charset="-122"/>
              </a:rPr>
              <a:t>N</a:t>
            </a:r>
          </a:p>
        </p:txBody>
      </p:sp>
      <p:sp>
        <p:nvSpPr>
          <p:cNvPr id="32798" name="Text Box 38"/>
          <p:cNvSpPr txBox="1">
            <a:spLocks noChangeArrowheads="1"/>
          </p:cNvSpPr>
          <p:nvPr/>
        </p:nvSpPr>
        <p:spPr bwMode="auto">
          <a:xfrm>
            <a:off x="5273675" y="2690813"/>
            <a:ext cx="528638" cy="366712"/>
          </a:xfrm>
          <a:prstGeom prst="rect">
            <a:avLst/>
          </a:prstGeom>
          <a:noFill/>
          <a:ln w="9525">
            <a:noFill/>
            <a:miter lim="800000"/>
            <a:headEnd/>
            <a:tailEnd/>
          </a:ln>
        </p:spPr>
        <p:txBody>
          <a:bodyPr>
            <a:spAutoFit/>
          </a:bodyPr>
          <a:lstStyle/>
          <a:p>
            <a:pPr>
              <a:spcBef>
                <a:spcPct val="0"/>
              </a:spcBef>
              <a:buClrTx/>
              <a:buFontTx/>
              <a:buNone/>
            </a:pPr>
            <a:r>
              <a:rPr lang="en-US" altLang="zh-CN" sz="1800" i="1">
                <a:latin typeface="Arial" charset="0"/>
                <a:ea typeface="宋体" pitchFamily="2" charset="-122"/>
              </a:rPr>
              <a:t>d</a:t>
            </a:r>
            <a:r>
              <a:rPr lang="en-US" altLang="zh-CN" sz="1800" i="1" baseline="-25000">
                <a:latin typeface="Arial" charset="0"/>
                <a:ea typeface="宋体" pitchFamily="2" charset="-122"/>
              </a:rPr>
              <a:t>N</a:t>
            </a:r>
          </a:p>
        </p:txBody>
      </p:sp>
      <p:sp>
        <p:nvSpPr>
          <p:cNvPr id="32799" name="Text Box 39"/>
          <p:cNvSpPr txBox="1">
            <a:spLocks noChangeArrowheads="1"/>
          </p:cNvSpPr>
          <p:nvPr/>
        </p:nvSpPr>
        <p:spPr bwMode="auto">
          <a:xfrm>
            <a:off x="5081588" y="1295400"/>
            <a:ext cx="1011237" cy="366713"/>
          </a:xfrm>
          <a:prstGeom prst="rect">
            <a:avLst/>
          </a:prstGeom>
          <a:noFill/>
          <a:ln w="9525" algn="ctr">
            <a:noFill/>
            <a:miter lim="800000"/>
            <a:headEnd/>
            <a:tailEnd/>
          </a:ln>
        </p:spPr>
        <p:txBody>
          <a:bodyPr>
            <a:spAutoFit/>
          </a:bodyPr>
          <a:lstStyle/>
          <a:p>
            <a:pPr>
              <a:spcBef>
                <a:spcPct val="0"/>
              </a:spcBef>
              <a:buClrTx/>
              <a:buFontTx/>
              <a:buNone/>
            </a:pPr>
            <a:r>
              <a:rPr lang="en-US" altLang="zh-CN" sz="1800">
                <a:ea typeface="宋体" pitchFamily="2" charset="-122"/>
              </a:rPr>
              <a:t>Server</a:t>
            </a:r>
            <a:endParaRPr lang="en-US" altLang="zh-CN" sz="1800" baseline="-25000">
              <a:ea typeface="宋体" pitchFamily="2" charset="-122"/>
            </a:endParaRPr>
          </a:p>
        </p:txBody>
      </p:sp>
      <p:sp>
        <p:nvSpPr>
          <p:cNvPr id="32800" name="Text Box 40"/>
          <p:cNvSpPr txBox="1">
            <a:spLocks noChangeArrowheads="1"/>
          </p:cNvSpPr>
          <p:nvPr/>
        </p:nvSpPr>
        <p:spPr bwMode="auto">
          <a:xfrm>
            <a:off x="5889625" y="2625725"/>
            <a:ext cx="2408238" cy="641350"/>
          </a:xfrm>
          <a:prstGeom prst="rect">
            <a:avLst/>
          </a:prstGeom>
          <a:noFill/>
          <a:ln w="9525">
            <a:noFill/>
            <a:miter lim="800000"/>
            <a:headEnd/>
            <a:tailEnd/>
          </a:ln>
        </p:spPr>
        <p:txBody>
          <a:bodyPr wrap="none">
            <a:spAutoFit/>
          </a:bodyPr>
          <a:lstStyle/>
          <a:p>
            <a:pPr>
              <a:spcBef>
                <a:spcPct val="0"/>
              </a:spcBef>
              <a:buClrTx/>
              <a:buFontTx/>
              <a:buNone/>
            </a:pPr>
            <a:r>
              <a:rPr lang="en-US" altLang="zh-CN" sz="1800">
                <a:ea typeface="宋体" pitchFamily="2" charset="-122"/>
              </a:rPr>
              <a:t>Network (with </a:t>
            </a:r>
          </a:p>
          <a:p>
            <a:pPr>
              <a:spcBef>
                <a:spcPct val="0"/>
              </a:spcBef>
              <a:buClrTx/>
              <a:buFontTx/>
              <a:buNone/>
            </a:pPr>
            <a:r>
              <a:rPr lang="en-US" altLang="zh-CN" sz="1800">
                <a:ea typeface="宋体" pitchFamily="2" charset="-122"/>
              </a:rPr>
              <a:t>abundant bandwidth)</a:t>
            </a:r>
          </a:p>
        </p:txBody>
      </p:sp>
      <p:sp>
        <p:nvSpPr>
          <p:cNvPr id="32801" name="AutoShape 41"/>
          <p:cNvSpPr>
            <a:spLocks noChangeArrowheads="1"/>
          </p:cNvSpPr>
          <p:nvPr/>
        </p:nvSpPr>
        <p:spPr bwMode="auto">
          <a:xfrm>
            <a:off x="4832350" y="1647825"/>
            <a:ext cx="347663" cy="644525"/>
          </a:xfrm>
          <a:prstGeom prst="can">
            <a:avLst>
              <a:gd name="adj" fmla="val 46347"/>
            </a:avLst>
          </a:prstGeom>
          <a:solidFill>
            <a:srgbClr val="009900"/>
          </a:solidFill>
          <a:ln w="9525">
            <a:solidFill>
              <a:schemeClr val="tx1"/>
            </a:solidFill>
            <a:round/>
            <a:headEnd/>
            <a:tailEnd/>
          </a:ln>
        </p:spPr>
        <p:txBody>
          <a:bodyPr wrap="none" anchor="ctr"/>
          <a:lstStyle/>
          <a:p>
            <a:endParaRPr lang="zh-CN" altLang="en-US"/>
          </a:p>
        </p:txBody>
      </p:sp>
      <p:sp>
        <p:nvSpPr>
          <p:cNvPr id="32802" name="Text Box 42"/>
          <p:cNvSpPr txBox="1">
            <a:spLocks noChangeArrowheads="1"/>
          </p:cNvSpPr>
          <p:nvPr/>
        </p:nvSpPr>
        <p:spPr bwMode="auto">
          <a:xfrm>
            <a:off x="4779963" y="1828800"/>
            <a:ext cx="411162" cy="366713"/>
          </a:xfrm>
          <a:prstGeom prst="rect">
            <a:avLst/>
          </a:prstGeom>
          <a:noFill/>
          <a:ln w="9525" algn="ctr">
            <a:noFill/>
            <a:miter lim="800000"/>
            <a:headEnd/>
            <a:tailEnd/>
          </a:ln>
        </p:spPr>
        <p:txBody>
          <a:bodyPr>
            <a:spAutoFit/>
          </a:bodyPr>
          <a:lstStyle/>
          <a:p>
            <a:pPr>
              <a:spcBef>
                <a:spcPct val="0"/>
              </a:spcBef>
              <a:buClrTx/>
              <a:buFontTx/>
              <a:buNone/>
            </a:pPr>
            <a:r>
              <a:rPr lang="en-US" altLang="zh-CN" sz="1800" i="1">
                <a:solidFill>
                  <a:schemeClr val="bg1"/>
                </a:solidFill>
                <a:ea typeface="宋体" pitchFamily="2" charset="-122"/>
              </a:rPr>
              <a:t>F</a:t>
            </a:r>
            <a:endParaRPr lang="en-US" altLang="zh-CN" sz="1800" i="1" baseline="-25000">
              <a:solidFill>
                <a:schemeClr val="bg1"/>
              </a:solidFill>
              <a:ea typeface="宋体" pitchFamily="2" charset="-122"/>
            </a:endParaRPr>
          </a:p>
        </p:txBody>
      </p:sp>
      <p:sp>
        <p:nvSpPr>
          <p:cNvPr id="32803" name="Rectangle 43"/>
          <p:cNvSpPr>
            <a:spLocks noGrp="1" noChangeArrowheads="1"/>
          </p:cNvSpPr>
          <p:nvPr>
            <p:ph type="body" idx="1"/>
          </p:nvPr>
        </p:nvSpPr>
        <p:spPr>
          <a:xfrm>
            <a:off x="385763" y="1614488"/>
            <a:ext cx="4186237" cy="3254375"/>
          </a:xfrm>
        </p:spPr>
        <p:txBody>
          <a:bodyPr/>
          <a:lstStyle/>
          <a:p>
            <a:r>
              <a:rPr lang="en-US" altLang="zh-CN" sz="2400"/>
              <a:t>server must send one copy: </a:t>
            </a:r>
            <a:r>
              <a:rPr lang="en-US" altLang="zh-CN" sz="2400" i="1"/>
              <a:t>F/u</a:t>
            </a:r>
            <a:r>
              <a:rPr lang="en-US" altLang="zh-CN" sz="2400" i="1" baseline="-25000"/>
              <a:t>s</a:t>
            </a:r>
            <a:r>
              <a:rPr lang="en-US" altLang="zh-CN" sz="2400" baseline="-25000"/>
              <a:t> </a:t>
            </a:r>
            <a:r>
              <a:rPr lang="en-US" altLang="zh-CN" sz="2400"/>
              <a:t>time </a:t>
            </a:r>
          </a:p>
          <a:p>
            <a:r>
              <a:rPr lang="en-US" altLang="zh-CN" sz="2400"/>
              <a:t>client </a:t>
            </a:r>
            <a:r>
              <a:rPr lang="en-US" altLang="zh-CN" sz="2400" i="1"/>
              <a:t>i</a:t>
            </a:r>
            <a:r>
              <a:rPr lang="en-US" altLang="zh-CN" sz="2400"/>
              <a:t> takes </a:t>
            </a:r>
            <a:r>
              <a:rPr lang="en-US" altLang="zh-CN" sz="2400" i="1"/>
              <a:t>F</a:t>
            </a:r>
            <a:r>
              <a:rPr lang="en-US" altLang="zh-CN" sz="2400"/>
              <a:t>/</a:t>
            </a:r>
            <a:r>
              <a:rPr lang="en-US" altLang="zh-CN" sz="2400" i="1"/>
              <a:t>d</a:t>
            </a:r>
            <a:r>
              <a:rPr lang="en-US" altLang="zh-CN" sz="2400" i="1" baseline="-25000"/>
              <a:t>i</a:t>
            </a:r>
            <a:r>
              <a:rPr lang="en-US" altLang="zh-CN" sz="2400" baseline="-25000"/>
              <a:t> </a:t>
            </a:r>
            <a:r>
              <a:rPr lang="en-US" altLang="zh-CN" sz="2400"/>
              <a:t>time to download</a:t>
            </a:r>
          </a:p>
          <a:p>
            <a:r>
              <a:rPr lang="en-US" altLang="zh-CN" sz="2400"/>
              <a:t>NF bits must be downloaded (aggregate)</a:t>
            </a:r>
          </a:p>
          <a:p>
            <a:pPr lvl="1">
              <a:buFontTx/>
              <a:buNone/>
            </a:pPr>
            <a:endParaRPr lang="en-US" altLang="zh-CN" sz="2000"/>
          </a:p>
        </p:txBody>
      </p:sp>
      <p:grpSp>
        <p:nvGrpSpPr>
          <p:cNvPr id="3" name="Group 54"/>
          <p:cNvGrpSpPr>
            <a:grpSpLocks/>
          </p:cNvGrpSpPr>
          <p:nvPr/>
        </p:nvGrpSpPr>
        <p:grpSpPr bwMode="auto">
          <a:xfrm>
            <a:off x="946150" y="4941888"/>
            <a:ext cx="7161213" cy="1095375"/>
            <a:chOff x="619" y="3185"/>
            <a:chExt cx="4511" cy="690"/>
          </a:xfrm>
        </p:grpSpPr>
        <p:sp>
          <p:nvSpPr>
            <p:cNvPr id="32807" name="Text Box 45"/>
            <p:cNvSpPr txBox="1">
              <a:spLocks noChangeArrowheads="1"/>
            </p:cNvSpPr>
            <p:nvPr/>
          </p:nvSpPr>
          <p:spPr bwMode="auto">
            <a:xfrm>
              <a:off x="619" y="3303"/>
              <a:ext cx="4511" cy="430"/>
            </a:xfrm>
            <a:prstGeom prst="rect">
              <a:avLst/>
            </a:prstGeom>
            <a:noFill/>
            <a:ln w="9525" algn="ctr">
              <a:noFill/>
              <a:miter lim="800000"/>
              <a:headEnd/>
              <a:tailEnd/>
            </a:ln>
          </p:spPr>
          <p:txBody>
            <a:bodyPr>
              <a:spAutoFit/>
            </a:bodyPr>
            <a:lstStyle/>
            <a:p>
              <a:pPr marL="342900" indent="-342900">
                <a:buFont typeface="Symbol" pitchFamily="18" charset="2"/>
                <a:buNone/>
              </a:pPr>
              <a:r>
                <a:rPr lang="en-US" altLang="zh-CN" i="1">
                  <a:ea typeface="宋体" pitchFamily="2" charset="-122"/>
                </a:rPr>
                <a:t>d</a:t>
              </a:r>
              <a:r>
                <a:rPr lang="en-US" altLang="zh-CN" i="1" baseline="-25000">
                  <a:ea typeface="宋体" pitchFamily="2" charset="-122"/>
                </a:rPr>
                <a:t>P2P</a:t>
              </a:r>
              <a:r>
                <a:rPr lang="en-US" altLang="zh-CN">
                  <a:ea typeface="宋体" pitchFamily="2" charset="-122"/>
                </a:rPr>
                <a:t> = max { </a:t>
              </a:r>
              <a:r>
                <a:rPr lang="en-US" altLang="zh-CN" i="1">
                  <a:ea typeface="宋体" pitchFamily="2" charset="-122"/>
                </a:rPr>
                <a:t>F/u</a:t>
              </a:r>
              <a:r>
                <a:rPr lang="en-US" altLang="zh-CN" i="1" baseline="-25000">
                  <a:ea typeface="宋体" pitchFamily="2" charset="-122"/>
                </a:rPr>
                <a:t>s</a:t>
              </a:r>
              <a:r>
                <a:rPr lang="en-US" altLang="zh-CN" i="1">
                  <a:ea typeface="宋体" pitchFamily="2" charset="-122"/>
                </a:rPr>
                <a:t>, F/min(d</a:t>
              </a:r>
              <a:r>
                <a:rPr lang="en-US" altLang="zh-CN" i="1" baseline="-25000">
                  <a:ea typeface="宋体" pitchFamily="2" charset="-122"/>
                </a:rPr>
                <a:t>i</a:t>
              </a:r>
              <a:r>
                <a:rPr lang="en-US" altLang="zh-CN" i="1">
                  <a:ea typeface="宋体" pitchFamily="2" charset="-122"/>
                </a:rPr>
                <a:t>)</a:t>
              </a:r>
              <a:r>
                <a:rPr lang="en-US" altLang="zh-CN">
                  <a:ea typeface="宋体" pitchFamily="2" charset="-122"/>
                </a:rPr>
                <a:t> , NF/(u</a:t>
              </a:r>
              <a:r>
                <a:rPr lang="en-US" altLang="zh-CN" baseline="-25000">
                  <a:ea typeface="宋体" pitchFamily="2" charset="-122"/>
                </a:rPr>
                <a:t>s</a:t>
              </a:r>
              <a:r>
                <a:rPr lang="en-US" altLang="zh-CN">
                  <a:ea typeface="宋体" pitchFamily="2" charset="-122"/>
                </a:rPr>
                <a:t> + </a:t>
              </a:r>
              <a:r>
                <a:rPr lang="en-US" altLang="zh-CN" sz="3200">
                  <a:latin typeface="Symbol" pitchFamily="18" charset="2"/>
                  <a:ea typeface="宋体" pitchFamily="2" charset="-122"/>
                </a:rPr>
                <a:t>S</a:t>
              </a:r>
              <a:r>
                <a:rPr lang="en-US" altLang="zh-CN">
                  <a:ea typeface="宋体" pitchFamily="2" charset="-122"/>
                </a:rPr>
                <a:t>u</a:t>
              </a:r>
              <a:r>
                <a:rPr lang="en-US" altLang="zh-CN" baseline="-25000">
                  <a:ea typeface="宋体" pitchFamily="2" charset="-122"/>
                </a:rPr>
                <a:t>i</a:t>
              </a:r>
              <a:r>
                <a:rPr lang="en-US" altLang="zh-CN">
                  <a:ea typeface="宋体" pitchFamily="2" charset="-122"/>
                </a:rPr>
                <a:t>)</a:t>
              </a:r>
              <a:r>
                <a:rPr lang="en-US" altLang="zh-CN" baseline="-25000">
                  <a:ea typeface="宋体" pitchFamily="2" charset="-122"/>
                </a:rPr>
                <a:t> </a:t>
              </a:r>
              <a:r>
                <a:rPr lang="en-US" altLang="zh-CN">
                  <a:ea typeface="宋体" pitchFamily="2" charset="-122"/>
                </a:rPr>
                <a:t>}</a:t>
              </a:r>
            </a:p>
          </p:txBody>
        </p:sp>
        <p:sp>
          <p:nvSpPr>
            <p:cNvPr id="32808" name="Text Box 46"/>
            <p:cNvSpPr txBox="1">
              <a:spLocks noChangeArrowheads="1"/>
            </p:cNvSpPr>
            <p:nvPr/>
          </p:nvSpPr>
          <p:spPr bwMode="auto">
            <a:xfrm>
              <a:off x="3013" y="3535"/>
              <a:ext cx="161" cy="270"/>
            </a:xfrm>
            <a:prstGeom prst="rect">
              <a:avLst/>
            </a:prstGeom>
            <a:noFill/>
            <a:ln w="9525" algn="ctr">
              <a:noFill/>
              <a:miter lim="800000"/>
              <a:headEnd/>
              <a:tailEnd/>
            </a:ln>
          </p:spPr>
          <p:txBody>
            <a:bodyPr wrap="none">
              <a:spAutoFit/>
            </a:bodyPr>
            <a:lstStyle/>
            <a:p>
              <a:pPr marL="342900" indent="-342900">
                <a:buFont typeface="Symbol" pitchFamily="18" charset="2"/>
                <a:buNone/>
              </a:pPr>
              <a:r>
                <a:rPr lang="en-US" altLang="zh-CN" sz="2000" i="1">
                  <a:ea typeface="宋体" pitchFamily="2" charset="-122"/>
                </a:rPr>
                <a:t>i</a:t>
              </a:r>
            </a:p>
          </p:txBody>
        </p:sp>
        <p:sp>
          <p:nvSpPr>
            <p:cNvPr id="32809" name="Text Box 52"/>
            <p:cNvSpPr txBox="1">
              <a:spLocks noChangeArrowheads="1"/>
            </p:cNvSpPr>
            <p:nvPr/>
          </p:nvSpPr>
          <p:spPr bwMode="auto">
            <a:xfrm>
              <a:off x="3921" y="3559"/>
              <a:ext cx="116" cy="212"/>
            </a:xfrm>
            <a:prstGeom prst="rect">
              <a:avLst/>
            </a:prstGeom>
            <a:noFill/>
            <a:ln w="9525" algn="ctr">
              <a:noFill/>
              <a:miter lim="800000"/>
              <a:headEnd/>
              <a:tailEnd/>
            </a:ln>
          </p:spPr>
          <p:txBody>
            <a:bodyPr wrap="none">
              <a:spAutoFit/>
            </a:bodyPr>
            <a:lstStyle/>
            <a:p>
              <a:pPr marL="342900" indent="-342900"/>
              <a:endParaRPr lang="zh-CN" altLang="en-US" sz="1600" i="1">
                <a:ea typeface="宋体" pitchFamily="2" charset="-122"/>
              </a:endParaRPr>
            </a:p>
          </p:txBody>
        </p:sp>
        <p:sp>
          <p:nvSpPr>
            <p:cNvPr id="32810" name="Rectangle 53"/>
            <p:cNvSpPr>
              <a:spLocks noChangeArrowheads="1"/>
            </p:cNvSpPr>
            <p:nvPr/>
          </p:nvSpPr>
          <p:spPr bwMode="auto">
            <a:xfrm>
              <a:off x="635" y="3185"/>
              <a:ext cx="4445" cy="690"/>
            </a:xfrm>
            <a:prstGeom prst="rect">
              <a:avLst/>
            </a:prstGeom>
            <a:noFill/>
            <a:ln w="9525" algn="ctr">
              <a:solidFill>
                <a:srgbClr val="FF3300"/>
              </a:solidFill>
              <a:miter lim="800000"/>
              <a:headEnd/>
              <a:tailEnd/>
            </a:ln>
          </p:spPr>
          <p:txBody>
            <a:bodyPr wrap="none" anchor="ctr"/>
            <a:lstStyle/>
            <a:p>
              <a:endParaRPr lang="zh-CN" altLang="en-US"/>
            </a:p>
          </p:txBody>
        </p:sp>
      </p:grpSp>
      <p:sp>
        <p:nvSpPr>
          <p:cNvPr id="52" name="Rectangle 43"/>
          <p:cNvSpPr txBox="1">
            <a:spLocks noChangeArrowheads="1"/>
          </p:cNvSpPr>
          <p:nvPr/>
        </p:nvSpPr>
        <p:spPr bwMode="auto">
          <a:xfrm>
            <a:off x="468313" y="4149725"/>
            <a:ext cx="4824412" cy="503238"/>
          </a:xfrm>
          <a:prstGeom prst="rect">
            <a:avLst/>
          </a:prstGeom>
          <a:noFill/>
          <a:ln w="9525">
            <a:noFill/>
            <a:miter lim="800000"/>
            <a:headEnd/>
            <a:tailEnd/>
          </a:ln>
        </p:spPr>
        <p:txBody>
          <a:bodyPr/>
          <a:lstStyle/>
          <a:p>
            <a:pPr marL="742950" lvl="1" indent="-285750" algn="l" eaLnBrk="0" hangingPunct="0">
              <a:lnSpc>
                <a:spcPct val="100000"/>
              </a:lnSpc>
              <a:spcBef>
                <a:spcPct val="20000"/>
              </a:spcBef>
              <a:buClrTx/>
              <a:buFontTx/>
              <a:buBlip>
                <a:blip r:embed="rId7"/>
              </a:buBlip>
              <a:defRPr/>
            </a:pPr>
            <a:r>
              <a:rPr kumimoji="0" lang="en-US" altLang="zh-CN" sz="2000" kern="0" dirty="0">
                <a:latin typeface="+mn-lt"/>
                <a:ea typeface="宋体" pitchFamily="2" charset="-122"/>
              </a:rPr>
              <a:t>fastest possible upload rate: </a:t>
            </a:r>
            <a:r>
              <a:rPr kumimoji="0" lang="en-US" altLang="zh-CN" sz="2000" i="1" kern="0" dirty="0">
                <a:latin typeface="+mn-lt"/>
                <a:ea typeface="宋体" pitchFamily="2" charset="-122"/>
              </a:rPr>
              <a:t>u</a:t>
            </a:r>
            <a:r>
              <a:rPr kumimoji="0" lang="en-US" altLang="zh-CN" sz="2000" i="1" kern="0" baseline="-25000" dirty="0">
                <a:latin typeface="+mn-lt"/>
                <a:ea typeface="宋体" pitchFamily="2" charset="-122"/>
              </a:rPr>
              <a:t>s</a:t>
            </a:r>
            <a:r>
              <a:rPr kumimoji="0" lang="en-US" altLang="zh-CN" sz="2000" i="1" kern="0" dirty="0">
                <a:latin typeface="+mn-lt"/>
                <a:ea typeface="宋体" pitchFamily="2" charset="-122"/>
              </a:rPr>
              <a:t> + </a:t>
            </a:r>
            <a:r>
              <a:rPr kumimoji="0" lang="en-US" altLang="zh-CN" sz="2000" kern="0" dirty="0">
                <a:latin typeface="Symbol" pitchFamily="18" charset="2"/>
                <a:ea typeface="宋体" pitchFamily="2" charset="-122"/>
              </a:rPr>
              <a:t>S</a:t>
            </a:r>
            <a:r>
              <a:rPr kumimoji="0" lang="en-US" altLang="zh-CN" sz="2000" i="1" kern="0" dirty="0">
                <a:latin typeface="+mn-lt"/>
                <a:ea typeface="宋体" pitchFamily="2" charset="-122"/>
              </a:rPr>
              <a:t>u</a:t>
            </a:r>
            <a:r>
              <a:rPr kumimoji="0" lang="en-US" altLang="zh-CN" sz="2000" i="1" kern="0" baseline="-25000" dirty="0">
                <a:latin typeface="+mn-lt"/>
                <a:ea typeface="宋体" pitchFamily="2" charset="-122"/>
              </a:rPr>
              <a:t>i</a:t>
            </a:r>
          </a:p>
        </p:txBody>
      </p:sp>
      <p:sp>
        <p:nvSpPr>
          <p:cNvPr id="51" name="标题 1">
            <a:extLst>
              <a:ext uri="{FF2B5EF4-FFF2-40B4-BE49-F238E27FC236}">
                <a16:creationId xmlns:a16="http://schemas.microsoft.com/office/drawing/2014/main" id="{FA426A9E-6591-491A-BF51-9619C6A90C17}"/>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2.7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对等通信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Object 2"/>
          <p:cNvGraphicFramePr>
            <a:graphicFrameLocks noChangeAspect="1"/>
          </p:cNvGraphicFramePr>
          <p:nvPr/>
        </p:nvGraphicFramePr>
        <p:xfrm>
          <a:off x="1431925" y="1939925"/>
          <a:ext cx="6543675" cy="4457700"/>
        </p:xfrm>
        <a:graphic>
          <a:graphicData uri="http://schemas.openxmlformats.org/presentationml/2006/ole">
            <mc:AlternateContent xmlns:mc="http://schemas.openxmlformats.org/markup-compatibility/2006">
              <mc:Choice xmlns:v="urn:schemas-microsoft-com:vml" Requires="v">
                <p:oleObj spid="_x0000_s44128" name="Chart" r:id="rId3" imgW="7724851" imgH="5286451" progId="Excel.Chart.8">
                  <p:embed/>
                </p:oleObj>
              </mc:Choice>
              <mc:Fallback>
                <p:oleObj name="Chart" r:id="rId3" imgW="7724851" imgH="5286451" progId="Excel.Chart.8">
                  <p:embed/>
                  <p:pic>
                    <p:nvPicPr>
                      <p:cNvPr id="3379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1925" y="1939925"/>
                        <a:ext cx="6543675"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4740" name="Rectangle 4"/>
          <p:cNvSpPr>
            <a:spLocks noChangeArrowheads="1"/>
          </p:cNvSpPr>
          <p:nvPr/>
        </p:nvSpPr>
        <p:spPr bwMode="auto">
          <a:xfrm>
            <a:off x="298450" y="549275"/>
            <a:ext cx="8520113" cy="822325"/>
          </a:xfrm>
          <a:prstGeom prst="rect">
            <a:avLst/>
          </a:prstGeom>
          <a:noFill/>
          <a:ln w="9525">
            <a:noFill/>
            <a:miter lim="800000"/>
            <a:headEnd/>
            <a:tailEnd/>
          </a:ln>
          <a:effectLst/>
        </p:spPr>
        <p:txBody>
          <a:bodyPr anchor="ctr"/>
          <a:lstStyle/>
          <a:p>
            <a:pPr>
              <a:spcBef>
                <a:spcPct val="0"/>
              </a:spcBef>
              <a:buClrTx/>
              <a:buFontTx/>
              <a:buNone/>
              <a:defRPr/>
            </a:pPr>
            <a:r>
              <a:rPr lang="en-US" altLang="zh-CN" sz="3600" dirty="0">
                <a:solidFill>
                  <a:srgbClr val="000099"/>
                </a:solidFill>
                <a:effectLst>
                  <a:outerShdw blurRad="38100" dist="38100" dir="2700000" algn="tl">
                    <a:srgbClr val="C0C0C0"/>
                  </a:outerShdw>
                </a:effectLst>
                <a:latin typeface="Arial" charset="0"/>
                <a:ea typeface="宋体" pitchFamily="2" charset="-122"/>
                <a:cs typeface="+mj-cs"/>
              </a:rPr>
              <a:t>Server-client vs. P2P: example</a:t>
            </a:r>
          </a:p>
        </p:txBody>
      </p:sp>
      <p:sp>
        <p:nvSpPr>
          <p:cNvPr id="33796" name="Text Box 5"/>
          <p:cNvSpPr txBox="1">
            <a:spLocks noChangeArrowheads="1"/>
          </p:cNvSpPr>
          <p:nvPr/>
        </p:nvSpPr>
        <p:spPr bwMode="auto">
          <a:xfrm>
            <a:off x="323850" y="1292225"/>
            <a:ext cx="8351838" cy="563563"/>
          </a:xfrm>
          <a:prstGeom prst="rect">
            <a:avLst/>
          </a:prstGeom>
          <a:noFill/>
          <a:ln w="9525" algn="ctr">
            <a:noFill/>
            <a:miter lim="800000"/>
            <a:headEnd/>
            <a:tailEnd/>
          </a:ln>
        </p:spPr>
        <p:txBody>
          <a:bodyPr>
            <a:spAutoFit/>
          </a:bodyPr>
          <a:lstStyle/>
          <a:p>
            <a:pPr marL="342900" indent="-342900">
              <a:buFont typeface="Symbol" pitchFamily="18" charset="2"/>
              <a:buNone/>
            </a:pPr>
            <a:r>
              <a:rPr lang="en-US" altLang="zh-CN">
                <a:ea typeface="宋体" pitchFamily="2" charset="-122"/>
              </a:rPr>
              <a:t>Client upload rate = </a:t>
            </a:r>
            <a:r>
              <a:rPr lang="en-US" altLang="zh-CN" i="1">
                <a:ea typeface="宋体" pitchFamily="2" charset="-122"/>
              </a:rPr>
              <a:t>u</a:t>
            </a:r>
            <a:r>
              <a:rPr lang="en-US" altLang="zh-CN">
                <a:ea typeface="宋体" pitchFamily="2" charset="-122"/>
              </a:rPr>
              <a:t>,  </a:t>
            </a:r>
            <a:r>
              <a:rPr lang="en-US" altLang="zh-CN" i="1">
                <a:ea typeface="宋体" pitchFamily="2" charset="-122"/>
              </a:rPr>
              <a:t>F/u</a:t>
            </a:r>
            <a:r>
              <a:rPr lang="en-US" altLang="zh-CN">
                <a:ea typeface="宋体" pitchFamily="2" charset="-122"/>
              </a:rPr>
              <a:t> = 1 hour,  </a:t>
            </a:r>
            <a:r>
              <a:rPr lang="en-US" altLang="zh-CN" i="1">
                <a:ea typeface="宋体" pitchFamily="2" charset="-122"/>
              </a:rPr>
              <a:t>u</a:t>
            </a:r>
            <a:r>
              <a:rPr lang="en-US" altLang="zh-CN" i="1" baseline="-25000">
                <a:ea typeface="宋体" pitchFamily="2" charset="-122"/>
              </a:rPr>
              <a:t>s</a:t>
            </a:r>
            <a:r>
              <a:rPr lang="en-US" altLang="zh-CN">
                <a:ea typeface="宋体" pitchFamily="2" charset="-122"/>
              </a:rPr>
              <a:t> = 10u,  </a:t>
            </a:r>
            <a:r>
              <a:rPr lang="en-US" altLang="zh-CN" i="1">
                <a:ea typeface="宋体" pitchFamily="2" charset="-122"/>
              </a:rPr>
              <a:t>d</a:t>
            </a:r>
            <a:r>
              <a:rPr lang="en-US" altLang="zh-CN" i="1" baseline="-25000">
                <a:ea typeface="宋体" pitchFamily="2" charset="-122"/>
              </a:rPr>
              <a:t>min</a:t>
            </a:r>
            <a:r>
              <a:rPr lang="en-US" altLang="zh-CN">
                <a:ea typeface="宋体" pitchFamily="2" charset="-122"/>
              </a:rPr>
              <a:t> ≥ </a:t>
            </a:r>
            <a:r>
              <a:rPr lang="en-US" altLang="zh-CN" i="1">
                <a:ea typeface="宋体" pitchFamily="2" charset="-122"/>
              </a:rPr>
              <a:t>u</a:t>
            </a:r>
            <a:r>
              <a:rPr lang="en-US" altLang="zh-CN" i="1" baseline="-25000">
                <a:ea typeface="宋体" pitchFamily="2" charset="-122"/>
              </a:rPr>
              <a:t>s</a:t>
            </a:r>
          </a:p>
        </p:txBody>
      </p:sp>
      <p:sp>
        <p:nvSpPr>
          <p:cNvPr id="6" name="标题 1">
            <a:extLst>
              <a:ext uri="{FF2B5EF4-FFF2-40B4-BE49-F238E27FC236}">
                <a16:creationId xmlns:a16="http://schemas.microsoft.com/office/drawing/2014/main" id="{0BD4F684-5AD1-4F80-96CE-C72342E75C86}"/>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2.7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对等通信</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323850" y="609600"/>
            <a:ext cx="8496300" cy="874713"/>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File distribution: </a:t>
            </a:r>
            <a:r>
              <a:rPr lang="en-US" altLang="zh-CN" sz="3600" dirty="0" err="1">
                <a:effectLst>
                  <a:outerShdw blurRad="38100" dist="38100" dir="2700000" algn="tl">
                    <a:srgbClr val="C0C0C0"/>
                  </a:outerShdw>
                </a:effectLst>
                <a:latin typeface="Arial" charset="0"/>
                <a:ea typeface="宋体" pitchFamily="2" charset="-122"/>
              </a:rPr>
              <a:t>BitTorrent</a:t>
            </a:r>
            <a:r>
              <a:rPr lang="en-US" altLang="zh-CN" sz="3600" dirty="0">
                <a:effectLst>
                  <a:outerShdw blurRad="38100" dist="38100" dir="2700000" algn="tl">
                    <a:srgbClr val="C0C0C0"/>
                  </a:outerShdw>
                </a:effectLst>
                <a:latin typeface="Arial" charset="0"/>
                <a:ea typeface="宋体" pitchFamily="2" charset="-122"/>
              </a:rPr>
              <a:t> </a:t>
            </a:r>
          </a:p>
        </p:txBody>
      </p:sp>
      <p:sp>
        <p:nvSpPr>
          <p:cNvPr id="34828" name="Text Box 37"/>
          <p:cNvSpPr txBox="1">
            <a:spLocks noChangeArrowheads="1"/>
          </p:cNvSpPr>
          <p:nvPr/>
        </p:nvSpPr>
        <p:spPr bwMode="auto">
          <a:xfrm>
            <a:off x="431800" y="1412875"/>
            <a:ext cx="3411538" cy="954088"/>
          </a:xfrm>
          <a:prstGeom prst="rect">
            <a:avLst/>
          </a:prstGeom>
          <a:noFill/>
          <a:ln w="9525" algn="ctr">
            <a:noFill/>
            <a:miter lim="800000"/>
            <a:headEnd/>
            <a:tailEnd/>
          </a:ln>
        </p:spPr>
        <p:txBody>
          <a:bodyPr wrap="none">
            <a:spAutoFit/>
          </a:bodyPr>
          <a:lstStyle/>
          <a:p>
            <a:pPr>
              <a:lnSpc>
                <a:spcPct val="100000"/>
              </a:lnSpc>
              <a:spcBef>
                <a:spcPct val="0"/>
              </a:spcBef>
              <a:buClrTx/>
              <a:buFontTx/>
              <a:buNone/>
            </a:pPr>
            <a:r>
              <a:rPr lang="en-US" altLang="zh-CN" i="1" u="sng">
                <a:solidFill>
                  <a:srgbClr val="FF3300"/>
                </a:solidFill>
                <a:ea typeface="宋体" pitchFamily="2" charset="-122"/>
              </a:rPr>
              <a:t>tracker:</a:t>
            </a:r>
            <a:r>
              <a:rPr lang="en-US" altLang="zh-CN">
                <a:ea typeface="宋体" pitchFamily="2" charset="-122"/>
              </a:rPr>
              <a:t> tracks peers </a:t>
            </a:r>
          </a:p>
          <a:p>
            <a:pPr>
              <a:lnSpc>
                <a:spcPct val="100000"/>
              </a:lnSpc>
              <a:spcBef>
                <a:spcPct val="0"/>
              </a:spcBef>
              <a:buClrTx/>
              <a:buFontTx/>
              <a:buNone/>
            </a:pPr>
            <a:r>
              <a:rPr lang="en-US" altLang="zh-CN">
                <a:ea typeface="宋体" pitchFamily="2" charset="-122"/>
              </a:rPr>
              <a:t>participating in torrent</a:t>
            </a:r>
          </a:p>
        </p:txBody>
      </p:sp>
      <p:sp>
        <p:nvSpPr>
          <p:cNvPr id="247849" name="Text Box 41"/>
          <p:cNvSpPr txBox="1">
            <a:spLocks noChangeArrowheads="1"/>
          </p:cNvSpPr>
          <p:nvPr/>
        </p:nvSpPr>
        <p:spPr bwMode="auto">
          <a:xfrm>
            <a:off x="5697538" y="1557338"/>
            <a:ext cx="2863850" cy="1147762"/>
          </a:xfrm>
          <a:prstGeom prst="rect">
            <a:avLst/>
          </a:prstGeom>
          <a:noFill/>
          <a:ln w="9525" algn="ctr">
            <a:noFill/>
            <a:miter lim="800000"/>
            <a:headEnd/>
            <a:tailEnd/>
          </a:ln>
          <a:effectLst/>
        </p:spPr>
        <p:txBody>
          <a:bodyPr wrap="none">
            <a:spAutoFit/>
          </a:bodyPr>
          <a:lstStyle/>
          <a:p>
            <a:pPr>
              <a:lnSpc>
                <a:spcPct val="75000"/>
              </a:lnSpc>
              <a:buFont typeface="Symbol" pitchFamily="18" charset="2"/>
              <a:buNone/>
              <a:defRPr/>
            </a:pPr>
            <a:r>
              <a:rPr lang="en-US" altLang="zh-CN" i="1" u="sng" dirty="0">
                <a:solidFill>
                  <a:srgbClr val="FF3300"/>
                </a:solidFill>
                <a:ea typeface="宋体" pitchFamily="2" charset="-122"/>
              </a:rPr>
              <a:t>torrent:</a:t>
            </a:r>
            <a:r>
              <a:rPr lang="en-US" altLang="zh-CN" dirty="0">
                <a:ea typeface="宋体" pitchFamily="2" charset="-122"/>
              </a:rPr>
              <a:t> group of </a:t>
            </a:r>
          </a:p>
          <a:p>
            <a:pPr marL="342900" indent="-342900">
              <a:lnSpc>
                <a:spcPct val="75000"/>
              </a:lnSpc>
              <a:buFont typeface="Symbol" pitchFamily="18" charset="2"/>
              <a:buNone/>
              <a:defRPr/>
            </a:pPr>
            <a:r>
              <a:rPr lang="en-US" altLang="zh-CN" dirty="0">
                <a:ea typeface="宋体" pitchFamily="2" charset="-122"/>
              </a:rPr>
              <a:t>peers exchanging  </a:t>
            </a:r>
          </a:p>
          <a:p>
            <a:pPr marL="342900" indent="-342900" algn="l">
              <a:lnSpc>
                <a:spcPct val="75000"/>
              </a:lnSpc>
              <a:buFont typeface="Symbol" pitchFamily="18" charset="2"/>
              <a:buNone/>
              <a:defRPr/>
            </a:pPr>
            <a:r>
              <a:rPr lang="en-US" altLang="zh-CN" dirty="0">
                <a:ea typeface="宋体" pitchFamily="2" charset="-122"/>
              </a:rPr>
              <a:t>chunks of a file</a:t>
            </a:r>
          </a:p>
        </p:txBody>
      </p:sp>
      <p:grpSp>
        <p:nvGrpSpPr>
          <p:cNvPr id="34830" name="Group 44"/>
          <p:cNvGrpSpPr>
            <a:grpSpLocks/>
          </p:cNvGrpSpPr>
          <p:nvPr/>
        </p:nvGrpSpPr>
        <p:grpSpPr bwMode="auto">
          <a:xfrm>
            <a:off x="1323975" y="2420938"/>
            <a:ext cx="5408613" cy="3863975"/>
            <a:chOff x="846" y="1309"/>
            <a:chExt cx="3407" cy="2792"/>
          </a:xfrm>
        </p:grpSpPr>
        <p:grpSp>
          <p:nvGrpSpPr>
            <p:cNvPr id="34832" name="Group 3"/>
            <p:cNvGrpSpPr>
              <a:grpSpLocks/>
            </p:cNvGrpSpPr>
            <p:nvPr/>
          </p:nvGrpSpPr>
          <p:grpSpPr bwMode="auto">
            <a:xfrm>
              <a:off x="1431" y="1325"/>
              <a:ext cx="339" cy="558"/>
              <a:chOff x="4180" y="783"/>
              <a:chExt cx="150" cy="307"/>
            </a:xfrm>
          </p:grpSpPr>
          <p:sp>
            <p:nvSpPr>
              <p:cNvPr id="34853" name="AutoShape 4"/>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34854" name="Rectangle 5"/>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34855" name="Rectangle 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34856" name="AutoShape 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34857" name="Line 8"/>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34858" name="Line 9"/>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34859" name="Rectangle 1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34860" name="Rectangle 11"/>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graphicFrame>
          <p:nvGraphicFramePr>
            <p:cNvPr id="34818" name="Object 2"/>
            <p:cNvGraphicFramePr>
              <a:graphicFrameLocks noChangeAspect="1"/>
            </p:cNvGraphicFramePr>
            <p:nvPr/>
          </p:nvGraphicFramePr>
          <p:xfrm>
            <a:off x="1398" y="2546"/>
            <a:ext cx="280" cy="239"/>
          </p:xfrm>
          <a:graphic>
            <a:graphicData uri="http://schemas.openxmlformats.org/presentationml/2006/ole">
              <mc:AlternateContent xmlns:mc="http://schemas.openxmlformats.org/markup-compatibility/2006">
                <mc:Choice xmlns:v="urn:schemas-microsoft-com:vml" Requires="v">
                  <p:oleObj spid="_x0000_s45904" name="Clip" r:id="rId3" imgW="1305000" imgH="1085760" progId="MS_ClipArt_Gallery.2">
                    <p:embed/>
                  </p:oleObj>
                </mc:Choice>
                <mc:Fallback>
                  <p:oleObj name="Clip" r:id="rId3" imgW="1305000" imgH="1085760" progId="MS_ClipArt_Gallery.2">
                    <p:embed/>
                    <p:pic>
                      <p:nvPicPr>
                        <p:cNvPr id="3481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 y="2546"/>
                          <a:ext cx="280" cy="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19" name="Object 3"/>
            <p:cNvGraphicFramePr>
              <a:graphicFrameLocks noChangeAspect="1"/>
            </p:cNvGraphicFramePr>
            <p:nvPr/>
          </p:nvGraphicFramePr>
          <p:xfrm>
            <a:off x="2583" y="3755"/>
            <a:ext cx="280" cy="239"/>
          </p:xfrm>
          <a:graphic>
            <a:graphicData uri="http://schemas.openxmlformats.org/presentationml/2006/ole">
              <mc:AlternateContent xmlns:mc="http://schemas.openxmlformats.org/markup-compatibility/2006">
                <mc:Choice xmlns:v="urn:schemas-microsoft-com:vml" Requires="v">
                  <p:oleObj spid="_x0000_s45905" name="Clip" r:id="rId5" imgW="1305000" imgH="1085760" progId="MS_ClipArt_Gallery.2">
                    <p:embed/>
                  </p:oleObj>
                </mc:Choice>
                <mc:Fallback>
                  <p:oleObj name="Clip" r:id="rId5" imgW="1305000" imgH="1085760" progId="MS_ClipArt_Gallery.2">
                    <p:embed/>
                    <p:pic>
                      <p:nvPicPr>
                        <p:cNvPr id="3481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 y="3755"/>
                          <a:ext cx="280" cy="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0" name="Object 4"/>
            <p:cNvGraphicFramePr>
              <a:graphicFrameLocks noChangeAspect="1"/>
            </p:cNvGraphicFramePr>
            <p:nvPr/>
          </p:nvGraphicFramePr>
          <p:xfrm>
            <a:off x="1826" y="3267"/>
            <a:ext cx="280" cy="239"/>
          </p:xfrm>
          <a:graphic>
            <a:graphicData uri="http://schemas.openxmlformats.org/presentationml/2006/ole">
              <mc:AlternateContent xmlns:mc="http://schemas.openxmlformats.org/markup-compatibility/2006">
                <mc:Choice xmlns:v="urn:schemas-microsoft-com:vml" Requires="v">
                  <p:oleObj spid="_x0000_s45906" name="Clip" r:id="rId6" imgW="1305000" imgH="1085760" progId="MS_ClipArt_Gallery.2">
                    <p:embed/>
                  </p:oleObj>
                </mc:Choice>
                <mc:Fallback>
                  <p:oleObj name="Clip" r:id="rId6" imgW="1305000" imgH="1085760" progId="MS_ClipArt_Gallery.2">
                    <p:embed/>
                    <p:pic>
                      <p:nvPicPr>
                        <p:cNvPr id="3482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 y="3267"/>
                          <a:ext cx="280" cy="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1" name="Object 5"/>
            <p:cNvGraphicFramePr>
              <a:graphicFrameLocks noChangeAspect="1"/>
            </p:cNvGraphicFramePr>
            <p:nvPr/>
          </p:nvGraphicFramePr>
          <p:xfrm>
            <a:off x="3296" y="3553"/>
            <a:ext cx="280" cy="239"/>
          </p:xfrm>
          <a:graphic>
            <a:graphicData uri="http://schemas.openxmlformats.org/presentationml/2006/ole">
              <mc:AlternateContent xmlns:mc="http://schemas.openxmlformats.org/markup-compatibility/2006">
                <mc:Choice xmlns:v="urn:schemas-microsoft-com:vml" Requires="v">
                  <p:oleObj spid="_x0000_s45907" name="Clip" r:id="rId7" imgW="1305000" imgH="1085760" progId="MS_ClipArt_Gallery.2">
                    <p:embed/>
                  </p:oleObj>
                </mc:Choice>
                <mc:Fallback>
                  <p:oleObj name="Clip" r:id="rId7" imgW="1305000" imgH="1085760" progId="MS_ClipArt_Gallery.2">
                    <p:embed/>
                    <p:pic>
                      <p:nvPicPr>
                        <p:cNvPr id="3482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6" y="3553"/>
                          <a:ext cx="280" cy="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2" name="Object 6"/>
            <p:cNvGraphicFramePr>
              <a:graphicFrameLocks noChangeAspect="1"/>
            </p:cNvGraphicFramePr>
            <p:nvPr/>
          </p:nvGraphicFramePr>
          <p:xfrm>
            <a:off x="3754" y="3862"/>
            <a:ext cx="280" cy="239"/>
          </p:xfrm>
          <a:graphic>
            <a:graphicData uri="http://schemas.openxmlformats.org/presentationml/2006/ole">
              <mc:AlternateContent xmlns:mc="http://schemas.openxmlformats.org/markup-compatibility/2006">
                <mc:Choice xmlns:v="urn:schemas-microsoft-com:vml" Requires="v">
                  <p:oleObj spid="_x0000_s45908" name="Clip" r:id="rId8" imgW="1305000" imgH="1085760" progId="MS_ClipArt_Gallery.2">
                    <p:embed/>
                  </p:oleObj>
                </mc:Choice>
                <mc:Fallback>
                  <p:oleObj name="Clip" r:id="rId8" imgW="1305000" imgH="1085760" progId="MS_ClipArt_Gallery.2">
                    <p:embed/>
                    <p:pic>
                      <p:nvPicPr>
                        <p:cNvPr id="3482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4" y="3862"/>
                          <a:ext cx="280" cy="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3" name="Object 7"/>
            <p:cNvGraphicFramePr>
              <a:graphicFrameLocks noChangeAspect="1"/>
            </p:cNvGraphicFramePr>
            <p:nvPr/>
          </p:nvGraphicFramePr>
          <p:xfrm>
            <a:off x="3961" y="2633"/>
            <a:ext cx="280" cy="239"/>
          </p:xfrm>
          <a:graphic>
            <a:graphicData uri="http://schemas.openxmlformats.org/presentationml/2006/ole">
              <mc:AlternateContent xmlns:mc="http://schemas.openxmlformats.org/markup-compatibility/2006">
                <mc:Choice xmlns:v="urn:schemas-microsoft-com:vml" Requires="v">
                  <p:oleObj spid="_x0000_s45909" name="Clip" r:id="rId9" imgW="1305000" imgH="1085760" progId="MS_ClipArt_Gallery.2">
                    <p:embed/>
                  </p:oleObj>
                </mc:Choice>
                <mc:Fallback>
                  <p:oleObj name="Clip" r:id="rId9" imgW="1305000" imgH="1085760" progId="MS_ClipArt_Gallery.2">
                    <p:embed/>
                    <p:pic>
                      <p:nvPicPr>
                        <p:cNvPr id="34823"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1" y="2633"/>
                          <a:ext cx="280" cy="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4" name="Object 8"/>
            <p:cNvGraphicFramePr>
              <a:graphicFrameLocks noChangeAspect="1"/>
            </p:cNvGraphicFramePr>
            <p:nvPr/>
          </p:nvGraphicFramePr>
          <p:xfrm>
            <a:off x="2189" y="1451"/>
            <a:ext cx="280" cy="239"/>
          </p:xfrm>
          <a:graphic>
            <a:graphicData uri="http://schemas.openxmlformats.org/presentationml/2006/ole">
              <mc:AlternateContent xmlns:mc="http://schemas.openxmlformats.org/markup-compatibility/2006">
                <mc:Choice xmlns:v="urn:schemas-microsoft-com:vml" Requires="v">
                  <p:oleObj spid="_x0000_s45910" name="Clip" r:id="rId10" imgW="1305000" imgH="1085760" progId="MS_ClipArt_Gallery.2">
                    <p:embed/>
                  </p:oleObj>
                </mc:Choice>
                <mc:Fallback>
                  <p:oleObj name="Clip" r:id="rId10" imgW="1305000" imgH="1085760" progId="MS_ClipArt_Gallery.2">
                    <p:embed/>
                    <p:pic>
                      <p:nvPicPr>
                        <p:cNvPr id="3482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9" y="1451"/>
                          <a:ext cx="280" cy="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5" name="Object 9"/>
            <p:cNvGraphicFramePr>
              <a:graphicFrameLocks noChangeAspect="1"/>
            </p:cNvGraphicFramePr>
            <p:nvPr/>
          </p:nvGraphicFramePr>
          <p:xfrm>
            <a:off x="3973" y="1903"/>
            <a:ext cx="280" cy="239"/>
          </p:xfrm>
          <a:graphic>
            <a:graphicData uri="http://schemas.openxmlformats.org/presentationml/2006/ole">
              <mc:AlternateContent xmlns:mc="http://schemas.openxmlformats.org/markup-compatibility/2006">
                <mc:Choice xmlns:v="urn:schemas-microsoft-com:vml" Requires="v">
                  <p:oleObj spid="_x0000_s45911" name="Clip" r:id="rId11" imgW="1305000" imgH="1085760" progId="MS_ClipArt_Gallery.2">
                    <p:embed/>
                  </p:oleObj>
                </mc:Choice>
                <mc:Fallback>
                  <p:oleObj name="Clip" r:id="rId11" imgW="1305000" imgH="1085760" progId="MS_ClipArt_Gallery.2">
                    <p:embed/>
                    <p:pic>
                      <p:nvPicPr>
                        <p:cNvPr id="34825"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3" y="1903"/>
                          <a:ext cx="280" cy="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6" name="Object 10"/>
            <p:cNvGraphicFramePr>
              <a:graphicFrameLocks noChangeAspect="1"/>
            </p:cNvGraphicFramePr>
            <p:nvPr/>
          </p:nvGraphicFramePr>
          <p:xfrm>
            <a:off x="3289" y="1391"/>
            <a:ext cx="280" cy="239"/>
          </p:xfrm>
          <a:graphic>
            <a:graphicData uri="http://schemas.openxmlformats.org/presentationml/2006/ole">
              <mc:AlternateContent xmlns:mc="http://schemas.openxmlformats.org/markup-compatibility/2006">
                <mc:Choice xmlns:v="urn:schemas-microsoft-com:vml" Requires="v">
                  <p:oleObj spid="_x0000_s45912" name="Clip" r:id="rId12" imgW="1305000" imgH="1085760" progId="MS_ClipArt_Gallery.2">
                    <p:embed/>
                  </p:oleObj>
                </mc:Choice>
                <mc:Fallback>
                  <p:oleObj name="Clip" r:id="rId12" imgW="1305000" imgH="1085760" progId="MS_ClipArt_Gallery.2">
                    <p:embed/>
                    <p:pic>
                      <p:nvPicPr>
                        <p:cNvPr id="34826"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9" y="1391"/>
                          <a:ext cx="280" cy="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33" name="Line 21"/>
            <p:cNvSpPr>
              <a:spLocks noChangeShapeType="1"/>
            </p:cNvSpPr>
            <p:nvPr/>
          </p:nvSpPr>
          <p:spPr bwMode="auto">
            <a:xfrm>
              <a:off x="1541" y="1892"/>
              <a:ext cx="1" cy="663"/>
            </a:xfrm>
            <a:prstGeom prst="line">
              <a:avLst/>
            </a:prstGeom>
            <a:noFill/>
            <a:ln w="9525">
              <a:solidFill>
                <a:srgbClr val="FF0000"/>
              </a:solidFill>
              <a:round/>
              <a:headEnd type="triangle" w="med" len="med"/>
              <a:tailEnd type="triangle" w="med" len="med"/>
            </a:ln>
          </p:spPr>
          <p:txBody>
            <a:bodyPr wrap="none" anchor="ctr"/>
            <a:lstStyle/>
            <a:p>
              <a:endParaRPr lang="zh-CN" altLang="en-US"/>
            </a:p>
          </p:txBody>
        </p:sp>
        <p:sp>
          <p:nvSpPr>
            <p:cNvPr id="34834" name="Line 22"/>
            <p:cNvSpPr>
              <a:spLocks noChangeShapeType="1"/>
            </p:cNvSpPr>
            <p:nvPr/>
          </p:nvSpPr>
          <p:spPr bwMode="auto">
            <a:xfrm flipV="1">
              <a:off x="1636" y="1656"/>
              <a:ext cx="615" cy="946"/>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34835" name="Line 23"/>
            <p:cNvSpPr>
              <a:spLocks noChangeShapeType="1"/>
            </p:cNvSpPr>
            <p:nvPr/>
          </p:nvSpPr>
          <p:spPr bwMode="auto">
            <a:xfrm flipV="1">
              <a:off x="1661" y="2020"/>
              <a:ext cx="2360" cy="638"/>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34836" name="Line 24"/>
            <p:cNvSpPr>
              <a:spLocks noChangeShapeType="1"/>
            </p:cNvSpPr>
            <p:nvPr/>
          </p:nvSpPr>
          <p:spPr bwMode="auto">
            <a:xfrm>
              <a:off x="1635" y="2760"/>
              <a:ext cx="1736" cy="805"/>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34837" name="Line 25"/>
            <p:cNvSpPr>
              <a:spLocks noChangeShapeType="1"/>
            </p:cNvSpPr>
            <p:nvPr/>
          </p:nvSpPr>
          <p:spPr bwMode="auto">
            <a:xfrm>
              <a:off x="2409" y="1665"/>
              <a:ext cx="1594" cy="994"/>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34838" name="Line 26"/>
            <p:cNvSpPr>
              <a:spLocks noChangeShapeType="1"/>
            </p:cNvSpPr>
            <p:nvPr/>
          </p:nvSpPr>
          <p:spPr bwMode="auto">
            <a:xfrm flipH="1">
              <a:off x="2007" y="1671"/>
              <a:ext cx="323" cy="1586"/>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34839" name="Line 27"/>
            <p:cNvSpPr>
              <a:spLocks noChangeShapeType="1"/>
            </p:cNvSpPr>
            <p:nvPr/>
          </p:nvSpPr>
          <p:spPr bwMode="auto">
            <a:xfrm flipH="1" flipV="1">
              <a:off x="3561" y="1592"/>
              <a:ext cx="489" cy="308"/>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34840" name="Line 28"/>
            <p:cNvSpPr>
              <a:spLocks noChangeShapeType="1"/>
            </p:cNvSpPr>
            <p:nvPr/>
          </p:nvSpPr>
          <p:spPr bwMode="auto">
            <a:xfrm flipH="1">
              <a:off x="2780" y="2137"/>
              <a:ext cx="1278" cy="1594"/>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34841" name="Line 29"/>
            <p:cNvSpPr>
              <a:spLocks noChangeShapeType="1"/>
            </p:cNvSpPr>
            <p:nvPr/>
          </p:nvSpPr>
          <p:spPr bwMode="auto">
            <a:xfrm flipH="1">
              <a:off x="2835" y="3715"/>
              <a:ext cx="466" cy="118"/>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34842" name="Line 30"/>
            <p:cNvSpPr>
              <a:spLocks noChangeShapeType="1"/>
            </p:cNvSpPr>
            <p:nvPr/>
          </p:nvSpPr>
          <p:spPr bwMode="auto">
            <a:xfrm flipH="1">
              <a:off x="2086" y="1624"/>
              <a:ext cx="1294" cy="1688"/>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34843" name="Line 31"/>
            <p:cNvSpPr>
              <a:spLocks noChangeShapeType="1"/>
            </p:cNvSpPr>
            <p:nvPr/>
          </p:nvSpPr>
          <p:spPr bwMode="auto">
            <a:xfrm flipV="1">
              <a:off x="2094" y="2792"/>
              <a:ext cx="1893" cy="592"/>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34844" name="Line 32"/>
            <p:cNvSpPr>
              <a:spLocks noChangeShapeType="1"/>
            </p:cNvSpPr>
            <p:nvPr/>
          </p:nvSpPr>
          <p:spPr bwMode="auto">
            <a:xfrm>
              <a:off x="3506" y="1608"/>
              <a:ext cx="607" cy="1018"/>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34845" name="Line 33"/>
            <p:cNvSpPr>
              <a:spLocks noChangeShapeType="1"/>
            </p:cNvSpPr>
            <p:nvPr/>
          </p:nvSpPr>
          <p:spPr bwMode="auto">
            <a:xfrm>
              <a:off x="3545" y="3731"/>
              <a:ext cx="237" cy="157"/>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34846" name="Line 34"/>
            <p:cNvSpPr>
              <a:spLocks noChangeShapeType="1"/>
            </p:cNvSpPr>
            <p:nvPr/>
          </p:nvSpPr>
          <p:spPr bwMode="auto">
            <a:xfrm>
              <a:off x="2843" y="3944"/>
              <a:ext cx="939" cy="1"/>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34847" name="Text Box 35"/>
            <p:cNvSpPr txBox="1">
              <a:spLocks noChangeArrowheads="1"/>
            </p:cNvSpPr>
            <p:nvPr/>
          </p:nvSpPr>
          <p:spPr bwMode="auto">
            <a:xfrm>
              <a:off x="846" y="2049"/>
              <a:ext cx="719" cy="441"/>
            </a:xfrm>
            <a:prstGeom prst="rect">
              <a:avLst/>
            </a:prstGeom>
            <a:noFill/>
            <a:ln w="9525" algn="ctr">
              <a:noFill/>
              <a:miter lim="800000"/>
              <a:headEnd/>
              <a:tailEnd/>
            </a:ln>
          </p:spPr>
          <p:txBody>
            <a:bodyPr wrap="none">
              <a:spAutoFit/>
            </a:bodyPr>
            <a:lstStyle/>
            <a:p>
              <a:pPr>
                <a:spcBef>
                  <a:spcPct val="0"/>
                </a:spcBef>
                <a:buClrTx/>
                <a:buFontTx/>
                <a:buNone/>
              </a:pPr>
              <a:r>
                <a:rPr lang="en-US" altLang="zh-CN" sz="1600">
                  <a:solidFill>
                    <a:srgbClr val="FF0000"/>
                  </a:solidFill>
                  <a:ea typeface="宋体" pitchFamily="2" charset="-122"/>
                </a:rPr>
                <a:t>obtain list</a:t>
              </a:r>
            </a:p>
            <a:p>
              <a:pPr>
                <a:spcBef>
                  <a:spcPct val="0"/>
                </a:spcBef>
                <a:buClrTx/>
                <a:buFontTx/>
                <a:buNone/>
              </a:pPr>
              <a:r>
                <a:rPr lang="en-US" altLang="zh-CN" sz="1600">
                  <a:solidFill>
                    <a:srgbClr val="FF0000"/>
                  </a:solidFill>
                  <a:ea typeface="宋体" pitchFamily="2" charset="-122"/>
                </a:rPr>
                <a:t>of peers</a:t>
              </a:r>
              <a:r>
                <a:rPr lang="en-US" altLang="zh-CN" sz="1800">
                  <a:latin typeface="Arial" charset="0"/>
                  <a:ea typeface="宋体" pitchFamily="2" charset="-122"/>
                </a:rPr>
                <a:t> </a:t>
              </a:r>
            </a:p>
          </p:txBody>
        </p:sp>
        <p:sp>
          <p:nvSpPr>
            <p:cNvPr id="34848" name="Text Box 36"/>
            <p:cNvSpPr txBox="1">
              <a:spLocks noChangeArrowheads="1"/>
            </p:cNvSpPr>
            <p:nvPr/>
          </p:nvSpPr>
          <p:spPr bwMode="auto">
            <a:xfrm>
              <a:off x="2730" y="2539"/>
              <a:ext cx="588" cy="420"/>
            </a:xfrm>
            <a:prstGeom prst="rect">
              <a:avLst/>
            </a:prstGeom>
            <a:noFill/>
            <a:ln w="9525" algn="ctr">
              <a:noFill/>
              <a:miter lim="800000"/>
              <a:headEnd/>
              <a:tailEnd/>
            </a:ln>
          </p:spPr>
          <p:txBody>
            <a:bodyPr wrap="none">
              <a:spAutoFit/>
            </a:bodyPr>
            <a:lstStyle/>
            <a:p>
              <a:pPr>
                <a:spcBef>
                  <a:spcPct val="0"/>
                </a:spcBef>
                <a:buClrTx/>
                <a:buFontTx/>
                <a:buNone/>
              </a:pPr>
              <a:r>
                <a:rPr lang="en-US" altLang="zh-CN" sz="1600">
                  <a:ea typeface="宋体" pitchFamily="2" charset="-122"/>
                </a:rPr>
                <a:t>trading </a:t>
              </a:r>
            </a:p>
            <a:p>
              <a:pPr>
                <a:spcBef>
                  <a:spcPct val="0"/>
                </a:spcBef>
                <a:buClrTx/>
                <a:buFontTx/>
                <a:buNone/>
              </a:pPr>
              <a:r>
                <a:rPr lang="en-US" altLang="zh-CN" sz="1600">
                  <a:ea typeface="宋体" pitchFamily="2" charset="-122"/>
                </a:rPr>
                <a:t>chunks</a:t>
              </a:r>
            </a:p>
          </p:txBody>
        </p:sp>
        <p:sp>
          <p:nvSpPr>
            <p:cNvPr id="34849" name="Line 38"/>
            <p:cNvSpPr>
              <a:spLocks noChangeShapeType="1"/>
            </p:cNvSpPr>
            <p:nvPr/>
          </p:nvSpPr>
          <p:spPr bwMode="auto">
            <a:xfrm flipH="1">
              <a:off x="3892" y="2871"/>
              <a:ext cx="214" cy="986"/>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pic>
          <p:nvPicPr>
            <p:cNvPr id="34850" name="Picture 39" descr="Alice"/>
            <p:cNvPicPr>
              <a:picLocks noChangeAspect="1" noChangeArrowheads="1"/>
            </p:cNvPicPr>
            <p:nvPr/>
          </p:nvPicPr>
          <p:blipFill>
            <a:blip r:embed="rId13"/>
            <a:srcRect/>
            <a:stretch>
              <a:fillRect/>
            </a:stretch>
          </p:blipFill>
          <p:spPr bwMode="auto">
            <a:xfrm>
              <a:off x="1113" y="2742"/>
              <a:ext cx="354" cy="437"/>
            </a:xfrm>
            <a:prstGeom prst="rect">
              <a:avLst/>
            </a:prstGeom>
            <a:noFill/>
            <a:ln w="9525">
              <a:noFill/>
              <a:miter lim="800000"/>
              <a:headEnd/>
              <a:tailEnd/>
            </a:ln>
          </p:spPr>
        </p:pic>
        <p:sp>
          <p:nvSpPr>
            <p:cNvPr id="34851" name="Text Box 40"/>
            <p:cNvSpPr txBox="1">
              <a:spLocks noChangeArrowheads="1"/>
            </p:cNvSpPr>
            <p:nvPr/>
          </p:nvSpPr>
          <p:spPr bwMode="auto">
            <a:xfrm>
              <a:off x="1760" y="3471"/>
              <a:ext cx="386" cy="243"/>
            </a:xfrm>
            <a:prstGeom prst="rect">
              <a:avLst/>
            </a:prstGeom>
            <a:noFill/>
            <a:ln w="9525" algn="ctr">
              <a:noFill/>
              <a:miter lim="800000"/>
              <a:headEnd/>
              <a:tailEnd/>
            </a:ln>
          </p:spPr>
          <p:txBody>
            <a:bodyPr wrap="none">
              <a:spAutoFit/>
            </a:bodyPr>
            <a:lstStyle/>
            <a:p>
              <a:pPr>
                <a:spcBef>
                  <a:spcPct val="0"/>
                </a:spcBef>
                <a:buClrTx/>
                <a:buFontTx/>
                <a:buNone/>
              </a:pPr>
              <a:r>
                <a:rPr lang="en-US" altLang="zh-CN" sz="1600">
                  <a:ea typeface="宋体" pitchFamily="2" charset="-122"/>
                </a:rPr>
                <a:t>peer</a:t>
              </a:r>
            </a:p>
          </p:txBody>
        </p:sp>
        <p:sp>
          <p:nvSpPr>
            <p:cNvPr id="34852" name="Line 42"/>
            <p:cNvSpPr>
              <a:spLocks noChangeShapeType="1"/>
            </p:cNvSpPr>
            <p:nvPr/>
          </p:nvSpPr>
          <p:spPr bwMode="auto">
            <a:xfrm>
              <a:off x="1178" y="1309"/>
              <a:ext cx="218" cy="227"/>
            </a:xfrm>
            <a:prstGeom prst="line">
              <a:avLst/>
            </a:prstGeom>
            <a:noFill/>
            <a:ln w="9525">
              <a:solidFill>
                <a:srgbClr val="FF3300"/>
              </a:solidFill>
              <a:round/>
              <a:headEnd/>
              <a:tailEnd/>
            </a:ln>
          </p:spPr>
          <p:txBody>
            <a:bodyPr/>
            <a:lstStyle/>
            <a:p>
              <a:endParaRPr lang="zh-CN" altLang="en-US"/>
            </a:p>
          </p:txBody>
        </p:sp>
      </p:grpSp>
      <p:sp>
        <p:nvSpPr>
          <p:cNvPr id="45" name="标题 1">
            <a:extLst>
              <a:ext uri="{FF2B5EF4-FFF2-40B4-BE49-F238E27FC236}">
                <a16:creationId xmlns:a16="http://schemas.microsoft.com/office/drawing/2014/main" id="{12ADC783-CC73-4550-81A5-A992535F407C}"/>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2.7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对等通信</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323850" y="620713"/>
            <a:ext cx="7772400" cy="863600"/>
          </a:xfrm>
        </p:spPr>
        <p:txBody>
          <a:bodyPr/>
          <a:lstStyle/>
          <a:p>
            <a:pPr>
              <a:defRPr/>
            </a:pPr>
            <a:r>
              <a:rPr lang="en-US" altLang="zh-CN" sz="3600" dirty="0" err="1">
                <a:effectLst>
                  <a:outerShdw blurRad="38100" dist="38100" dir="2700000" algn="tl">
                    <a:srgbClr val="C0C0C0"/>
                  </a:outerShdw>
                </a:effectLst>
                <a:latin typeface="Arial" charset="0"/>
                <a:ea typeface="宋体" pitchFamily="2" charset="-122"/>
              </a:rPr>
              <a:t>BitTorrent</a:t>
            </a:r>
            <a:r>
              <a:rPr lang="en-US" altLang="zh-CN" sz="3600" dirty="0">
                <a:effectLst>
                  <a:outerShdw blurRad="38100" dist="38100" dir="2700000" algn="tl">
                    <a:srgbClr val="C0C0C0"/>
                  </a:outerShdw>
                </a:effectLst>
                <a:latin typeface="Arial" charset="0"/>
                <a:ea typeface="宋体" pitchFamily="2" charset="-122"/>
              </a:rPr>
              <a:t> (1)</a:t>
            </a:r>
          </a:p>
        </p:txBody>
      </p:sp>
      <p:sp>
        <p:nvSpPr>
          <p:cNvPr id="35852" name="Rectangle 3"/>
          <p:cNvSpPr>
            <a:spLocks noGrp="1" noChangeArrowheads="1"/>
          </p:cNvSpPr>
          <p:nvPr>
            <p:ph type="body" sz="half" idx="1"/>
          </p:nvPr>
        </p:nvSpPr>
        <p:spPr>
          <a:xfrm>
            <a:off x="353039" y="1474257"/>
            <a:ext cx="5678546" cy="4311650"/>
          </a:xfrm>
        </p:spPr>
        <p:txBody>
          <a:bodyPr>
            <a:normAutofit lnSpcReduction="10000"/>
          </a:bodyPr>
          <a:lstStyle/>
          <a:p>
            <a:r>
              <a:rPr lang="en-US" altLang="zh-CN" sz="2400" dirty="0"/>
              <a:t>file divided into 256KB </a:t>
            </a:r>
            <a:r>
              <a:rPr lang="en-US" altLang="zh-CN" sz="2400" i="1" dirty="0">
                <a:solidFill>
                  <a:srgbClr val="FF3300"/>
                </a:solidFill>
              </a:rPr>
              <a:t>chunks</a:t>
            </a:r>
            <a:r>
              <a:rPr lang="en-US" altLang="zh-CN" sz="2400" dirty="0"/>
              <a:t>.</a:t>
            </a:r>
          </a:p>
          <a:p>
            <a:r>
              <a:rPr lang="en-US" altLang="zh-CN" sz="2400" dirty="0"/>
              <a:t>peer joining torrent: </a:t>
            </a:r>
          </a:p>
          <a:p>
            <a:pPr lvl="1"/>
            <a:r>
              <a:rPr lang="en-US" altLang="zh-CN" dirty="0"/>
              <a:t>has no chunks, but will accumulate them over time</a:t>
            </a:r>
          </a:p>
          <a:p>
            <a:pPr lvl="1"/>
            <a:r>
              <a:rPr lang="en-US" altLang="zh-CN" dirty="0"/>
              <a:t>registers with tracker to get list of peers, connects to subset of peers (“neighbors”)</a:t>
            </a:r>
          </a:p>
          <a:p>
            <a:r>
              <a:rPr lang="en-US" altLang="zh-CN" sz="2400" dirty="0"/>
              <a:t>while downloading,  peer uploads chunks to other peers. </a:t>
            </a:r>
          </a:p>
          <a:p>
            <a:r>
              <a:rPr lang="en-US" altLang="zh-CN" sz="2400" dirty="0"/>
              <a:t>peers may come and go</a:t>
            </a:r>
          </a:p>
          <a:p>
            <a:r>
              <a:rPr lang="en-US" altLang="zh-CN" sz="2400" dirty="0"/>
              <a:t>once peer has entire file, it may (selfishly) leave or (altruistically) remain</a:t>
            </a:r>
          </a:p>
        </p:txBody>
      </p:sp>
      <p:grpSp>
        <p:nvGrpSpPr>
          <p:cNvPr id="35853" name="Group 43"/>
          <p:cNvGrpSpPr>
            <a:grpSpLocks/>
          </p:cNvGrpSpPr>
          <p:nvPr/>
        </p:nvGrpSpPr>
        <p:grpSpPr bwMode="auto">
          <a:xfrm>
            <a:off x="5962581" y="1123053"/>
            <a:ext cx="2962275" cy="2882900"/>
            <a:chOff x="2195" y="208"/>
            <a:chExt cx="3140" cy="2776"/>
          </a:xfrm>
        </p:grpSpPr>
        <p:grpSp>
          <p:nvGrpSpPr>
            <p:cNvPr id="35855" name="Group 6"/>
            <p:cNvGrpSpPr>
              <a:grpSpLocks/>
            </p:cNvGrpSpPr>
            <p:nvPr/>
          </p:nvGrpSpPr>
          <p:grpSpPr bwMode="auto">
            <a:xfrm>
              <a:off x="2513" y="208"/>
              <a:ext cx="339" cy="558"/>
              <a:chOff x="4180" y="783"/>
              <a:chExt cx="150" cy="307"/>
            </a:xfrm>
          </p:grpSpPr>
          <p:sp>
            <p:nvSpPr>
              <p:cNvPr id="35872" name="AutoShape 7"/>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35873" name="Rectangle 8"/>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35874" name="Rectangle 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35875" name="AutoShape 1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35876" name="Line 11"/>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35877" name="Line 12"/>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35878" name="Rectangle 1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35879" name="Rectangle 14"/>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graphicFrame>
          <p:nvGraphicFramePr>
            <p:cNvPr id="35842" name="Object 2"/>
            <p:cNvGraphicFramePr>
              <a:graphicFrameLocks noChangeAspect="1"/>
            </p:cNvGraphicFramePr>
            <p:nvPr/>
          </p:nvGraphicFramePr>
          <p:xfrm>
            <a:off x="2480" y="1429"/>
            <a:ext cx="280" cy="239"/>
          </p:xfrm>
          <a:graphic>
            <a:graphicData uri="http://schemas.openxmlformats.org/presentationml/2006/ole">
              <mc:AlternateContent xmlns:mc="http://schemas.openxmlformats.org/markup-compatibility/2006">
                <mc:Choice xmlns:v="urn:schemas-microsoft-com:vml" Requires="v">
                  <p:oleObj spid="_x0000_s46928" name="Clip" r:id="rId3" imgW="1305000" imgH="1085760" progId="MS_ClipArt_Gallery.2">
                    <p:embed/>
                  </p:oleObj>
                </mc:Choice>
                <mc:Fallback>
                  <p:oleObj name="Clip" r:id="rId3" imgW="1305000" imgH="1085760" progId="MS_ClipArt_Gallery.2">
                    <p:embed/>
                    <p:pic>
                      <p:nvPicPr>
                        <p:cNvPr id="3584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0" y="1429"/>
                          <a:ext cx="280" cy="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3" name="Object 3"/>
            <p:cNvGraphicFramePr>
              <a:graphicFrameLocks noChangeAspect="1"/>
            </p:cNvGraphicFramePr>
            <p:nvPr/>
          </p:nvGraphicFramePr>
          <p:xfrm>
            <a:off x="3665" y="2638"/>
            <a:ext cx="280" cy="239"/>
          </p:xfrm>
          <a:graphic>
            <a:graphicData uri="http://schemas.openxmlformats.org/presentationml/2006/ole">
              <mc:AlternateContent xmlns:mc="http://schemas.openxmlformats.org/markup-compatibility/2006">
                <mc:Choice xmlns:v="urn:schemas-microsoft-com:vml" Requires="v">
                  <p:oleObj spid="_x0000_s46929" name="Clip" r:id="rId5" imgW="1305000" imgH="1085760" progId="MS_ClipArt_Gallery.2">
                    <p:embed/>
                  </p:oleObj>
                </mc:Choice>
                <mc:Fallback>
                  <p:oleObj name="Clip" r:id="rId5" imgW="1305000" imgH="1085760" progId="MS_ClipArt_Gallery.2">
                    <p:embed/>
                    <p:pic>
                      <p:nvPicPr>
                        <p:cNvPr id="3584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5" y="2638"/>
                          <a:ext cx="280" cy="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4" name="Object 4"/>
            <p:cNvGraphicFramePr>
              <a:graphicFrameLocks noChangeAspect="1"/>
            </p:cNvGraphicFramePr>
            <p:nvPr/>
          </p:nvGraphicFramePr>
          <p:xfrm>
            <a:off x="2908" y="2150"/>
            <a:ext cx="280" cy="239"/>
          </p:xfrm>
          <a:graphic>
            <a:graphicData uri="http://schemas.openxmlformats.org/presentationml/2006/ole">
              <mc:AlternateContent xmlns:mc="http://schemas.openxmlformats.org/markup-compatibility/2006">
                <mc:Choice xmlns:v="urn:schemas-microsoft-com:vml" Requires="v">
                  <p:oleObj spid="_x0000_s46930" name="Clip" r:id="rId6" imgW="1305000" imgH="1085760" progId="MS_ClipArt_Gallery.2">
                    <p:embed/>
                  </p:oleObj>
                </mc:Choice>
                <mc:Fallback>
                  <p:oleObj name="Clip" r:id="rId6" imgW="1305000" imgH="1085760" progId="MS_ClipArt_Gallery.2">
                    <p:embed/>
                    <p:pic>
                      <p:nvPicPr>
                        <p:cNvPr id="3584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8" y="2150"/>
                          <a:ext cx="280" cy="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5" name="Object 5"/>
            <p:cNvGraphicFramePr>
              <a:graphicFrameLocks noChangeAspect="1"/>
            </p:cNvGraphicFramePr>
            <p:nvPr/>
          </p:nvGraphicFramePr>
          <p:xfrm>
            <a:off x="4378" y="2436"/>
            <a:ext cx="280" cy="239"/>
          </p:xfrm>
          <a:graphic>
            <a:graphicData uri="http://schemas.openxmlformats.org/presentationml/2006/ole">
              <mc:AlternateContent xmlns:mc="http://schemas.openxmlformats.org/markup-compatibility/2006">
                <mc:Choice xmlns:v="urn:schemas-microsoft-com:vml" Requires="v">
                  <p:oleObj spid="_x0000_s46931" name="Clip" r:id="rId7" imgW="1305000" imgH="1085760" progId="MS_ClipArt_Gallery.2">
                    <p:embed/>
                  </p:oleObj>
                </mc:Choice>
                <mc:Fallback>
                  <p:oleObj name="Clip" r:id="rId7" imgW="1305000" imgH="1085760" progId="MS_ClipArt_Gallery.2">
                    <p:embed/>
                    <p:pic>
                      <p:nvPicPr>
                        <p:cNvPr id="3584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8" y="2436"/>
                          <a:ext cx="280" cy="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6" name="Object 6"/>
            <p:cNvGraphicFramePr>
              <a:graphicFrameLocks noChangeAspect="1"/>
            </p:cNvGraphicFramePr>
            <p:nvPr/>
          </p:nvGraphicFramePr>
          <p:xfrm>
            <a:off x="4836" y="2745"/>
            <a:ext cx="280" cy="239"/>
          </p:xfrm>
          <a:graphic>
            <a:graphicData uri="http://schemas.openxmlformats.org/presentationml/2006/ole">
              <mc:AlternateContent xmlns:mc="http://schemas.openxmlformats.org/markup-compatibility/2006">
                <mc:Choice xmlns:v="urn:schemas-microsoft-com:vml" Requires="v">
                  <p:oleObj spid="_x0000_s46932" name="Clip" r:id="rId8" imgW="1305000" imgH="1085760" progId="MS_ClipArt_Gallery.2">
                    <p:embed/>
                  </p:oleObj>
                </mc:Choice>
                <mc:Fallback>
                  <p:oleObj name="Clip" r:id="rId8" imgW="1305000" imgH="1085760" progId="MS_ClipArt_Gallery.2">
                    <p:embed/>
                    <p:pic>
                      <p:nvPicPr>
                        <p:cNvPr id="3584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6" y="2745"/>
                          <a:ext cx="280" cy="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7" name="Object 7"/>
            <p:cNvGraphicFramePr>
              <a:graphicFrameLocks noChangeAspect="1"/>
            </p:cNvGraphicFramePr>
            <p:nvPr/>
          </p:nvGraphicFramePr>
          <p:xfrm>
            <a:off x="5043" y="1516"/>
            <a:ext cx="280" cy="239"/>
          </p:xfrm>
          <a:graphic>
            <a:graphicData uri="http://schemas.openxmlformats.org/presentationml/2006/ole">
              <mc:AlternateContent xmlns:mc="http://schemas.openxmlformats.org/markup-compatibility/2006">
                <mc:Choice xmlns:v="urn:schemas-microsoft-com:vml" Requires="v">
                  <p:oleObj spid="_x0000_s46933" name="Clip" r:id="rId9" imgW="1305000" imgH="1085760" progId="MS_ClipArt_Gallery.2">
                    <p:embed/>
                  </p:oleObj>
                </mc:Choice>
                <mc:Fallback>
                  <p:oleObj name="Clip" r:id="rId9" imgW="1305000" imgH="1085760" progId="MS_ClipArt_Gallery.2">
                    <p:embed/>
                    <p:pic>
                      <p:nvPicPr>
                        <p:cNvPr id="35847"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3" y="1516"/>
                          <a:ext cx="280" cy="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8" name="Object 8"/>
            <p:cNvGraphicFramePr>
              <a:graphicFrameLocks noChangeAspect="1"/>
            </p:cNvGraphicFramePr>
            <p:nvPr/>
          </p:nvGraphicFramePr>
          <p:xfrm>
            <a:off x="3271" y="334"/>
            <a:ext cx="280" cy="239"/>
          </p:xfrm>
          <a:graphic>
            <a:graphicData uri="http://schemas.openxmlformats.org/presentationml/2006/ole">
              <mc:AlternateContent xmlns:mc="http://schemas.openxmlformats.org/markup-compatibility/2006">
                <mc:Choice xmlns:v="urn:schemas-microsoft-com:vml" Requires="v">
                  <p:oleObj spid="_x0000_s46934" name="Clip" r:id="rId10" imgW="1305000" imgH="1085760" progId="MS_ClipArt_Gallery.2">
                    <p:embed/>
                  </p:oleObj>
                </mc:Choice>
                <mc:Fallback>
                  <p:oleObj name="Clip" r:id="rId10" imgW="1305000" imgH="1085760" progId="MS_ClipArt_Gallery.2">
                    <p:embed/>
                    <p:pic>
                      <p:nvPicPr>
                        <p:cNvPr id="3584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1" y="334"/>
                          <a:ext cx="280" cy="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9" name="Object 9"/>
            <p:cNvGraphicFramePr>
              <a:graphicFrameLocks noChangeAspect="1"/>
            </p:cNvGraphicFramePr>
            <p:nvPr/>
          </p:nvGraphicFramePr>
          <p:xfrm>
            <a:off x="5055" y="786"/>
            <a:ext cx="280" cy="239"/>
          </p:xfrm>
          <a:graphic>
            <a:graphicData uri="http://schemas.openxmlformats.org/presentationml/2006/ole">
              <mc:AlternateContent xmlns:mc="http://schemas.openxmlformats.org/markup-compatibility/2006">
                <mc:Choice xmlns:v="urn:schemas-microsoft-com:vml" Requires="v">
                  <p:oleObj spid="_x0000_s46935" name="Clip" r:id="rId11" imgW="1305000" imgH="1085760" progId="MS_ClipArt_Gallery.2">
                    <p:embed/>
                  </p:oleObj>
                </mc:Choice>
                <mc:Fallback>
                  <p:oleObj name="Clip" r:id="rId11" imgW="1305000" imgH="1085760" progId="MS_ClipArt_Gallery.2">
                    <p:embed/>
                    <p:pic>
                      <p:nvPicPr>
                        <p:cNvPr id="35849"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5" y="786"/>
                          <a:ext cx="280" cy="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50" name="Object 10"/>
            <p:cNvGraphicFramePr>
              <a:graphicFrameLocks noChangeAspect="1"/>
            </p:cNvGraphicFramePr>
            <p:nvPr/>
          </p:nvGraphicFramePr>
          <p:xfrm>
            <a:off x="4371" y="274"/>
            <a:ext cx="280" cy="239"/>
          </p:xfrm>
          <a:graphic>
            <a:graphicData uri="http://schemas.openxmlformats.org/presentationml/2006/ole">
              <mc:AlternateContent xmlns:mc="http://schemas.openxmlformats.org/markup-compatibility/2006">
                <mc:Choice xmlns:v="urn:schemas-microsoft-com:vml" Requires="v">
                  <p:oleObj spid="_x0000_s46936" name="Clip" r:id="rId12" imgW="1305000" imgH="1085760" progId="MS_ClipArt_Gallery.2">
                    <p:embed/>
                  </p:oleObj>
                </mc:Choice>
                <mc:Fallback>
                  <p:oleObj name="Clip" r:id="rId12" imgW="1305000" imgH="1085760" progId="MS_ClipArt_Gallery.2">
                    <p:embed/>
                    <p:pic>
                      <p:nvPicPr>
                        <p:cNvPr id="3585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1" y="274"/>
                          <a:ext cx="280" cy="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56" name="Line 24"/>
            <p:cNvSpPr>
              <a:spLocks noChangeShapeType="1"/>
            </p:cNvSpPr>
            <p:nvPr/>
          </p:nvSpPr>
          <p:spPr bwMode="auto">
            <a:xfrm>
              <a:off x="2623" y="775"/>
              <a:ext cx="0" cy="663"/>
            </a:xfrm>
            <a:prstGeom prst="line">
              <a:avLst/>
            </a:prstGeom>
            <a:noFill/>
            <a:ln w="9525">
              <a:solidFill>
                <a:srgbClr val="FF0000"/>
              </a:solidFill>
              <a:round/>
              <a:headEnd type="triangle" w="med" len="med"/>
              <a:tailEnd type="triangle" w="med" len="med"/>
            </a:ln>
          </p:spPr>
          <p:txBody>
            <a:bodyPr wrap="none" anchor="ctr"/>
            <a:lstStyle/>
            <a:p>
              <a:endParaRPr lang="zh-CN" altLang="en-US"/>
            </a:p>
          </p:txBody>
        </p:sp>
        <p:sp>
          <p:nvSpPr>
            <p:cNvPr id="35857" name="Line 25"/>
            <p:cNvSpPr>
              <a:spLocks noChangeShapeType="1"/>
            </p:cNvSpPr>
            <p:nvPr/>
          </p:nvSpPr>
          <p:spPr bwMode="auto">
            <a:xfrm flipV="1">
              <a:off x="2718" y="539"/>
              <a:ext cx="615" cy="946"/>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35858" name="Line 26"/>
            <p:cNvSpPr>
              <a:spLocks noChangeShapeType="1"/>
            </p:cNvSpPr>
            <p:nvPr/>
          </p:nvSpPr>
          <p:spPr bwMode="auto">
            <a:xfrm flipV="1">
              <a:off x="2743" y="903"/>
              <a:ext cx="2360" cy="638"/>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35859" name="Line 27"/>
            <p:cNvSpPr>
              <a:spLocks noChangeShapeType="1"/>
            </p:cNvSpPr>
            <p:nvPr/>
          </p:nvSpPr>
          <p:spPr bwMode="auto">
            <a:xfrm>
              <a:off x="2717" y="1643"/>
              <a:ext cx="1736" cy="805"/>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35860" name="Line 28"/>
            <p:cNvSpPr>
              <a:spLocks noChangeShapeType="1"/>
            </p:cNvSpPr>
            <p:nvPr/>
          </p:nvSpPr>
          <p:spPr bwMode="auto">
            <a:xfrm>
              <a:off x="3491" y="548"/>
              <a:ext cx="1594" cy="994"/>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35861" name="Line 29"/>
            <p:cNvSpPr>
              <a:spLocks noChangeShapeType="1"/>
            </p:cNvSpPr>
            <p:nvPr/>
          </p:nvSpPr>
          <p:spPr bwMode="auto">
            <a:xfrm flipH="1">
              <a:off x="3089" y="554"/>
              <a:ext cx="323" cy="1586"/>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35862" name="Line 30"/>
            <p:cNvSpPr>
              <a:spLocks noChangeShapeType="1"/>
            </p:cNvSpPr>
            <p:nvPr/>
          </p:nvSpPr>
          <p:spPr bwMode="auto">
            <a:xfrm flipH="1" flipV="1">
              <a:off x="4643" y="475"/>
              <a:ext cx="489" cy="308"/>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35863" name="Line 31"/>
            <p:cNvSpPr>
              <a:spLocks noChangeShapeType="1"/>
            </p:cNvSpPr>
            <p:nvPr/>
          </p:nvSpPr>
          <p:spPr bwMode="auto">
            <a:xfrm flipH="1">
              <a:off x="3862" y="1020"/>
              <a:ext cx="1278" cy="1594"/>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35864" name="Line 32"/>
            <p:cNvSpPr>
              <a:spLocks noChangeShapeType="1"/>
            </p:cNvSpPr>
            <p:nvPr/>
          </p:nvSpPr>
          <p:spPr bwMode="auto">
            <a:xfrm flipH="1">
              <a:off x="3917" y="2598"/>
              <a:ext cx="466" cy="118"/>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35865" name="Line 33"/>
            <p:cNvSpPr>
              <a:spLocks noChangeShapeType="1"/>
            </p:cNvSpPr>
            <p:nvPr/>
          </p:nvSpPr>
          <p:spPr bwMode="auto">
            <a:xfrm flipH="1">
              <a:off x="3168" y="507"/>
              <a:ext cx="1294" cy="1688"/>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35866" name="Line 34"/>
            <p:cNvSpPr>
              <a:spLocks noChangeShapeType="1"/>
            </p:cNvSpPr>
            <p:nvPr/>
          </p:nvSpPr>
          <p:spPr bwMode="auto">
            <a:xfrm flipV="1">
              <a:off x="3176" y="1675"/>
              <a:ext cx="1893" cy="592"/>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35867" name="Line 35"/>
            <p:cNvSpPr>
              <a:spLocks noChangeShapeType="1"/>
            </p:cNvSpPr>
            <p:nvPr/>
          </p:nvSpPr>
          <p:spPr bwMode="auto">
            <a:xfrm>
              <a:off x="4588" y="491"/>
              <a:ext cx="607" cy="1018"/>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35868" name="Line 36"/>
            <p:cNvSpPr>
              <a:spLocks noChangeShapeType="1"/>
            </p:cNvSpPr>
            <p:nvPr/>
          </p:nvSpPr>
          <p:spPr bwMode="auto">
            <a:xfrm>
              <a:off x="4627" y="2614"/>
              <a:ext cx="237" cy="157"/>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35869" name="Line 37"/>
            <p:cNvSpPr>
              <a:spLocks noChangeShapeType="1"/>
            </p:cNvSpPr>
            <p:nvPr/>
          </p:nvSpPr>
          <p:spPr bwMode="auto">
            <a:xfrm>
              <a:off x="3925" y="2827"/>
              <a:ext cx="939" cy="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35870" name="Line 39"/>
            <p:cNvSpPr>
              <a:spLocks noChangeShapeType="1"/>
            </p:cNvSpPr>
            <p:nvPr/>
          </p:nvSpPr>
          <p:spPr bwMode="auto">
            <a:xfrm flipH="1">
              <a:off x="4974" y="1754"/>
              <a:ext cx="214" cy="986"/>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pic>
          <p:nvPicPr>
            <p:cNvPr id="35871" name="Picture 40" descr="Alice"/>
            <p:cNvPicPr>
              <a:picLocks noChangeAspect="1" noChangeArrowheads="1"/>
            </p:cNvPicPr>
            <p:nvPr/>
          </p:nvPicPr>
          <p:blipFill>
            <a:blip r:embed="rId13"/>
            <a:srcRect/>
            <a:stretch>
              <a:fillRect/>
            </a:stretch>
          </p:blipFill>
          <p:spPr bwMode="auto">
            <a:xfrm>
              <a:off x="2195" y="1625"/>
              <a:ext cx="354" cy="437"/>
            </a:xfrm>
            <a:prstGeom prst="rect">
              <a:avLst/>
            </a:prstGeom>
            <a:noFill/>
            <a:ln w="9525">
              <a:noFill/>
              <a:miter lim="800000"/>
              <a:headEnd/>
              <a:tailEnd/>
            </a:ln>
          </p:spPr>
        </p:pic>
      </p:grpSp>
      <p:sp>
        <p:nvSpPr>
          <p:cNvPr id="40" name="标题 1">
            <a:extLst>
              <a:ext uri="{FF2B5EF4-FFF2-40B4-BE49-F238E27FC236}">
                <a16:creationId xmlns:a16="http://schemas.microsoft.com/office/drawing/2014/main" id="{64EA14FF-C0FA-4773-B70E-A2DEB60F3AB5}"/>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2.7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对等通信</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xfrm>
            <a:off x="250825" y="609600"/>
            <a:ext cx="4249738" cy="874713"/>
          </a:xfrm>
        </p:spPr>
        <p:txBody>
          <a:bodyPr/>
          <a:lstStyle/>
          <a:p>
            <a:pPr>
              <a:defRPr/>
            </a:pPr>
            <a:r>
              <a:rPr lang="en-US" altLang="zh-CN" sz="3600" dirty="0" err="1">
                <a:effectLst>
                  <a:outerShdw blurRad="38100" dist="38100" dir="2700000" algn="tl">
                    <a:srgbClr val="C0C0C0"/>
                  </a:outerShdw>
                </a:effectLst>
                <a:latin typeface="Arial" charset="0"/>
                <a:ea typeface="宋体" pitchFamily="2" charset="-122"/>
              </a:rPr>
              <a:t>BitTorrent</a:t>
            </a:r>
            <a:r>
              <a:rPr lang="en-US" altLang="zh-CN" sz="3600" dirty="0">
                <a:effectLst>
                  <a:outerShdw blurRad="38100" dist="38100" dir="2700000" algn="tl">
                    <a:srgbClr val="C0C0C0"/>
                  </a:outerShdw>
                </a:effectLst>
                <a:latin typeface="Arial" charset="0"/>
                <a:ea typeface="宋体" pitchFamily="2" charset="-122"/>
              </a:rPr>
              <a:t> (2)</a:t>
            </a:r>
          </a:p>
        </p:txBody>
      </p:sp>
      <p:sp>
        <p:nvSpPr>
          <p:cNvPr id="183299" name="Rectangle 4"/>
          <p:cNvSpPr>
            <a:spLocks noGrp="1" noChangeArrowheads="1"/>
          </p:cNvSpPr>
          <p:nvPr>
            <p:ph type="body" sz="half" idx="2"/>
          </p:nvPr>
        </p:nvSpPr>
        <p:spPr>
          <a:xfrm>
            <a:off x="323850" y="1557338"/>
            <a:ext cx="3989388" cy="4032250"/>
          </a:xfrm>
        </p:spPr>
        <p:txBody>
          <a:bodyPr/>
          <a:lstStyle/>
          <a:p>
            <a:pPr>
              <a:buFont typeface="ZapfDingbats" pitchFamily="82" charset="2"/>
              <a:buNone/>
            </a:pPr>
            <a:r>
              <a:rPr lang="en-US" altLang="zh-CN" sz="2400" u="sng">
                <a:solidFill>
                  <a:srgbClr val="FF0000"/>
                </a:solidFill>
              </a:rPr>
              <a:t>Pulling Chunks</a:t>
            </a:r>
          </a:p>
          <a:p>
            <a:r>
              <a:rPr lang="en-US" altLang="zh-CN" sz="2400"/>
              <a:t>at any given time, different peers have different subsets of file chunks</a:t>
            </a:r>
          </a:p>
          <a:p>
            <a:r>
              <a:rPr lang="en-US" altLang="zh-CN" sz="2400"/>
              <a:t>periodically, a peer (Alice) asks each neighbor for list of chunks that they have.</a:t>
            </a:r>
          </a:p>
          <a:p>
            <a:r>
              <a:rPr lang="en-US" altLang="zh-CN" sz="2400"/>
              <a:t>Alice sends requests for her missing chunks</a:t>
            </a:r>
          </a:p>
          <a:p>
            <a:pPr lvl="1"/>
            <a:r>
              <a:rPr lang="en-US" altLang="zh-CN"/>
              <a:t>rarest first</a:t>
            </a:r>
          </a:p>
        </p:txBody>
      </p:sp>
      <p:sp>
        <p:nvSpPr>
          <p:cNvPr id="7" name="Rectangle 4"/>
          <p:cNvSpPr txBox="1">
            <a:spLocks noChangeArrowheads="1"/>
          </p:cNvSpPr>
          <p:nvPr/>
        </p:nvSpPr>
        <p:spPr bwMode="auto">
          <a:xfrm>
            <a:off x="4356100" y="765175"/>
            <a:ext cx="4608513" cy="5400675"/>
          </a:xfrm>
          <a:prstGeom prst="rect">
            <a:avLst/>
          </a:prstGeom>
          <a:noFill/>
          <a:ln w="9525">
            <a:noFill/>
            <a:miter lim="800000"/>
            <a:headEnd/>
            <a:tailEnd/>
          </a:ln>
        </p:spPr>
        <p:txBody>
          <a:bodyPr/>
          <a:lstStyle/>
          <a:p>
            <a:pPr algn="l">
              <a:buFont typeface="Symbol" pitchFamily="18" charset="2"/>
              <a:buNone/>
              <a:defRPr/>
            </a:pPr>
            <a:r>
              <a:rPr lang="en-US" altLang="zh-CN" sz="2400" u="sng" dirty="0">
                <a:solidFill>
                  <a:srgbClr val="FF0000"/>
                </a:solidFill>
                <a:ea typeface="宋体" pitchFamily="2" charset="-122"/>
              </a:rPr>
              <a:t>Sending Chunks: tit-for-tat</a:t>
            </a:r>
          </a:p>
          <a:p>
            <a:pPr marL="342900" indent="-342900" algn="l" eaLnBrk="0" hangingPunct="0">
              <a:lnSpc>
                <a:spcPct val="100000"/>
              </a:lnSpc>
              <a:spcBef>
                <a:spcPct val="20000"/>
              </a:spcBef>
              <a:buClrTx/>
              <a:buFont typeface="Symbol" pitchFamily="18" charset="2"/>
              <a:buBlip>
                <a:blip r:embed="rId2"/>
              </a:buBlip>
              <a:defRPr/>
            </a:pPr>
            <a:r>
              <a:rPr lang="en-US" altLang="zh-CN" sz="2400" dirty="0">
                <a:ea typeface="宋体" pitchFamily="2" charset="-122"/>
              </a:rPr>
              <a:t>Alice sends chunks to four neighbors currently sending her chunks </a:t>
            </a:r>
            <a:r>
              <a:rPr lang="en-US" altLang="zh-CN" sz="2400" i="1" dirty="0">
                <a:ea typeface="宋体" pitchFamily="2" charset="-122"/>
              </a:rPr>
              <a:t>at the highest rate </a:t>
            </a:r>
            <a:r>
              <a:rPr kumimoji="0" lang="en-US" altLang="zh-CN" sz="2400" kern="0" dirty="0">
                <a:latin typeface="+mn-lt"/>
                <a:ea typeface="宋体" pitchFamily="2" charset="-122"/>
              </a:rPr>
              <a:t>periodically, a peer (Alice) asks each neighbor for list of chunks that they have.</a:t>
            </a:r>
          </a:p>
          <a:p>
            <a:pPr marL="717550" lvl="1" indent="-358775" algn="l" eaLnBrk="0" hangingPunct="0">
              <a:lnSpc>
                <a:spcPct val="100000"/>
              </a:lnSpc>
              <a:spcBef>
                <a:spcPct val="20000"/>
              </a:spcBef>
              <a:buClrTx/>
              <a:buFont typeface="Symbol" pitchFamily="18" charset="2"/>
              <a:buBlip>
                <a:blip r:embed="rId3"/>
              </a:buBlip>
              <a:defRPr/>
            </a:pPr>
            <a:r>
              <a:rPr lang="en-US" altLang="zh-CN" sz="2200" dirty="0">
                <a:ea typeface="宋体" pitchFamily="2" charset="-122"/>
              </a:rPr>
              <a:t>reevaluate top 4 every 10 </a:t>
            </a:r>
            <a:r>
              <a:rPr lang="en-US" altLang="zh-CN" sz="2200" dirty="0" err="1">
                <a:ea typeface="宋体" pitchFamily="2" charset="-122"/>
              </a:rPr>
              <a:t>secs</a:t>
            </a:r>
            <a:endParaRPr lang="en-US" altLang="zh-CN" sz="2200" dirty="0">
              <a:ea typeface="宋体" pitchFamily="2" charset="-122"/>
            </a:endParaRPr>
          </a:p>
          <a:p>
            <a:pPr marL="285750" indent="-285750" algn="l" eaLnBrk="0" hangingPunct="0">
              <a:lnSpc>
                <a:spcPct val="100000"/>
              </a:lnSpc>
              <a:spcBef>
                <a:spcPct val="20000"/>
              </a:spcBef>
              <a:buClrTx/>
              <a:buFont typeface="Symbol" pitchFamily="18" charset="2"/>
              <a:buBlip>
                <a:blip r:embed="rId4"/>
              </a:buBlip>
              <a:defRPr/>
            </a:pPr>
            <a:r>
              <a:rPr lang="en-US" altLang="zh-CN" sz="2400" dirty="0">
                <a:ea typeface="宋体" pitchFamily="2" charset="-122"/>
              </a:rPr>
              <a:t>30 </a:t>
            </a:r>
            <a:r>
              <a:rPr lang="en-US" altLang="zh-CN" sz="2400" dirty="0" err="1">
                <a:ea typeface="宋体" pitchFamily="2" charset="-122"/>
              </a:rPr>
              <a:t>secs</a:t>
            </a:r>
            <a:r>
              <a:rPr lang="en-US" altLang="zh-CN" sz="2400" dirty="0">
                <a:ea typeface="宋体" pitchFamily="2" charset="-122"/>
              </a:rPr>
              <a:t>: randomly select another peer, starts sending chunks</a:t>
            </a:r>
          </a:p>
          <a:p>
            <a:pPr marL="717550" lvl="1" indent="-358775" algn="l" eaLnBrk="0" hangingPunct="0">
              <a:lnSpc>
                <a:spcPct val="100000"/>
              </a:lnSpc>
              <a:spcBef>
                <a:spcPct val="20000"/>
              </a:spcBef>
              <a:buClrTx/>
              <a:buFont typeface="Symbol" pitchFamily="18" charset="2"/>
              <a:buBlip>
                <a:blip r:embed="rId3"/>
              </a:buBlip>
              <a:defRPr/>
            </a:pPr>
            <a:r>
              <a:rPr lang="en-US" altLang="zh-CN" sz="2200" dirty="0">
                <a:ea typeface="宋体" pitchFamily="2" charset="-122"/>
              </a:rPr>
              <a:t>newly chosen peer may join top 4</a:t>
            </a:r>
          </a:p>
          <a:p>
            <a:pPr marL="717550" lvl="1" indent="-358775" algn="l" eaLnBrk="0" hangingPunct="0">
              <a:lnSpc>
                <a:spcPct val="100000"/>
              </a:lnSpc>
              <a:spcBef>
                <a:spcPct val="20000"/>
              </a:spcBef>
              <a:buClrTx/>
              <a:buFont typeface="Symbol" pitchFamily="18" charset="2"/>
              <a:buBlip>
                <a:blip r:embed="rId3"/>
              </a:buBlip>
              <a:defRPr/>
            </a:pPr>
            <a:r>
              <a:rPr lang="en-US" altLang="zh-CN" sz="2200" dirty="0">
                <a:ea typeface="宋体" pitchFamily="2" charset="-122"/>
              </a:rPr>
              <a:t>“optimistically </a:t>
            </a:r>
            <a:r>
              <a:rPr lang="en-US" altLang="zh-CN" sz="2200" dirty="0" err="1">
                <a:ea typeface="宋体" pitchFamily="2" charset="-122"/>
              </a:rPr>
              <a:t>unchoke</a:t>
            </a:r>
            <a:r>
              <a:rPr lang="en-US" altLang="zh-CN" sz="2200" dirty="0">
                <a:ea typeface="宋体" pitchFamily="2" charset="-122"/>
              </a:rPr>
              <a:t>”</a:t>
            </a:r>
          </a:p>
        </p:txBody>
      </p:sp>
      <p:sp>
        <p:nvSpPr>
          <p:cNvPr id="6" name="标题 1">
            <a:extLst>
              <a:ext uri="{FF2B5EF4-FFF2-40B4-BE49-F238E27FC236}">
                <a16:creationId xmlns:a16="http://schemas.microsoft.com/office/drawing/2014/main" id="{062F74E0-47C5-43F7-9793-A6FF1EBC8F56}"/>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2.7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对等通信</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a:xfrm>
            <a:off x="323850" y="620713"/>
            <a:ext cx="7931150" cy="776287"/>
          </a:xfrm>
        </p:spPr>
        <p:txBody>
          <a:bodyPr/>
          <a:lstStyle/>
          <a:p>
            <a:pPr>
              <a:defRPr/>
            </a:pPr>
            <a:r>
              <a:rPr lang="en-US" altLang="zh-CN" sz="3600" dirty="0" err="1">
                <a:effectLst>
                  <a:outerShdw blurRad="38100" dist="38100" dir="2700000" algn="tl">
                    <a:srgbClr val="C0C0C0"/>
                  </a:outerShdw>
                </a:effectLst>
                <a:latin typeface="Arial" charset="0"/>
                <a:ea typeface="宋体" pitchFamily="2" charset="-122"/>
              </a:rPr>
              <a:t>BitTorrent</a:t>
            </a:r>
            <a:r>
              <a:rPr lang="en-US" altLang="zh-CN" sz="3600" dirty="0">
                <a:effectLst>
                  <a:outerShdw blurRad="38100" dist="38100" dir="2700000" algn="tl">
                    <a:srgbClr val="C0C0C0"/>
                  </a:outerShdw>
                </a:effectLst>
                <a:latin typeface="Arial" charset="0"/>
                <a:ea typeface="宋体" pitchFamily="2" charset="-122"/>
              </a:rPr>
              <a:t>:  Tit-for-tat</a:t>
            </a:r>
          </a:p>
        </p:txBody>
      </p:sp>
      <p:graphicFrame>
        <p:nvGraphicFramePr>
          <p:cNvPr id="36866" name="Object 2"/>
          <p:cNvGraphicFramePr>
            <a:graphicFrameLocks noChangeAspect="1"/>
          </p:cNvGraphicFramePr>
          <p:nvPr/>
        </p:nvGraphicFramePr>
        <p:xfrm>
          <a:off x="2909888" y="4225925"/>
          <a:ext cx="617537" cy="473075"/>
        </p:xfrm>
        <a:graphic>
          <a:graphicData uri="http://schemas.openxmlformats.org/presentationml/2006/ole">
            <mc:AlternateContent xmlns:mc="http://schemas.openxmlformats.org/markup-compatibility/2006">
              <mc:Choice xmlns:v="urn:schemas-microsoft-com:vml" Requires="v">
                <p:oleObj spid="_x0000_s48046" name="Clip" r:id="rId4" imgW="1305000" imgH="1085760" progId="MS_ClipArt_Gallery.2">
                  <p:embed/>
                </p:oleObj>
              </mc:Choice>
              <mc:Fallback>
                <p:oleObj name="Clip" r:id="rId4" imgW="1305000" imgH="1085760" progId="MS_ClipArt_Gallery.2">
                  <p:embed/>
                  <p:pic>
                    <p:nvPicPr>
                      <p:cNvPr id="3686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9888" y="4225925"/>
                        <a:ext cx="617537"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67" name="Object 3"/>
          <p:cNvGraphicFramePr>
            <a:graphicFrameLocks noChangeAspect="1"/>
          </p:cNvGraphicFramePr>
          <p:nvPr/>
        </p:nvGraphicFramePr>
        <p:xfrm>
          <a:off x="827088" y="3349625"/>
          <a:ext cx="617537" cy="473075"/>
        </p:xfrm>
        <a:graphic>
          <a:graphicData uri="http://schemas.openxmlformats.org/presentationml/2006/ole">
            <mc:AlternateContent xmlns:mc="http://schemas.openxmlformats.org/markup-compatibility/2006">
              <mc:Choice xmlns:v="urn:schemas-microsoft-com:vml" Requires="v">
                <p:oleObj spid="_x0000_s48047" name="Clip" r:id="rId6" imgW="1305000" imgH="1085760" progId="MS_ClipArt_Gallery.2">
                  <p:embed/>
                </p:oleObj>
              </mc:Choice>
              <mc:Fallback>
                <p:oleObj name="Clip" r:id="rId6" imgW="1305000" imgH="1085760" progId="MS_ClipArt_Gallery.2">
                  <p:embed/>
                  <p:pic>
                    <p:nvPicPr>
                      <p:cNvPr id="3686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3349625"/>
                        <a:ext cx="617537"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245" name="Object 4"/>
          <p:cNvGraphicFramePr>
            <a:graphicFrameLocks noChangeAspect="1"/>
          </p:cNvGraphicFramePr>
          <p:nvPr/>
        </p:nvGraphicFramePr>
        <p:xfrm>
          <a:off x="2160588" y="3146425"/>
          <a:ext cx="617537" cy="473075"/>
        </p:xfrm>
        <a:graphic>
          <a:graphicData uri="http://schemas.openxmlformats.org/presentationml/2006/ole">
            <mc:AlternateContent xmlns:mc="http://schemas.openxmlformats.org/markup-compatibility/2006">
              <mc:Choice xmlns:v="urn:schemas-microsoft-com:vml" Requires="v">
                <p:oleObj spid="_x0000_s48048" name="Clip" r:id="rId8" imgW="1305000" imgH="1085760" progId="MS_ClipArt_Gallery.2">
                  <p:embed/>
                </p:oleObj>
              </mc:Choice>
              <mc:Fallback>
                <p:oleObj name="Clip" r:id="rId8" imgW="1305000" imgH="1085760" progId="MS_ClipArt_Gallery.2">
                  <p:embed/>
                  <p:pic>
                    <p:nvPicPr>
                      <p:cNvPr id="266245"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0588" y="3146425"/>
                        <a:ext cx="617537"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69" name="Object 5"/>
          <p:cNvGraphicFramePr>
            <a:graphicFrameLocks noChangeAspect="1"/>
          </p:cNvGraphicFramePr>
          <p:nvPr/>
        </p:nvGraphicFramePr>
        <p:xfrm>
          <a:off x="1538288" y="4949825"/>
          <a:ext cx="617537" cy="473075"/>
        </p:xfrm>
        <a:graphic>
          <a:graphicData uri="http://schemas.openxmlformats.org/presentationml/2006/ole">
            <mc:AlternateContent xmlns:mc="http://schemas.openxmlformats.org/markup-compatibility/2006">
              <mc:Choice xmlns:v="urn:schemas-microsoft-com:vml" Requires="v">
                <p:oleObj spid="_x0000_s48049" name="Clip" r:id="rId9" imgW="1305000" imgH="1085760" progId="MS_ClipArt_Gallery.2">
                  <p:embed/>
                </p:oleObj>
              </mc:Choice>
              <mc:Fallback>
                <p:oleObj name="Clip" r:id="rId9" imgW="1305000" imgH="1085760" progId="MS_ClipArt_Gallery.2">
                  <p:embed/>
                  <p:pic>
                    <p:nvPicPr>
                      <p:cNvPr id="3686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8288" y="4949825"/>
                        <a:ext cx="617537"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70" name="Object 6"/>
          <p:cNvGraphicFramePr>
            <a:graphicFrameLocks noChangeAspect="1"/>
          </p:cNvGraphicFramePr>
          <p:nvPr/>
        </p:nvGraphicFramePr>
        <p:xfrm>
          <a:off x="2262188" y="5826125"/>
          <a:ext cx="617537" cy="473075"/>
        </p:xfrm>
        <a:graphic>
          <a:graphicData uri="http://schemas.openxmlformats.org/presentationml/2006/ole">
            <mc:AlternateContent xmlns:mc="http://schemas.openxmlformats.org/markup-compatibility/2006">
              <mc:Choice xmlns:v="urn:schemas-microsoft-com:vml" Requires="v">
                <p:oleObj spid="_x0000_s48050" name="Clip" r:id="rId10" imgW="1305000" imgH="1085760" progId="MS_ClipArt_Gallery.2">
                  <p:embed/>
                </p:oleObj>
              </mc:Choice>
              <mc:Fallback>
                <p:oleObj name="Clip" r:id="rId10" imgW="1305000" imgH="1085760" progId="MS_ClipArt_Gallery.2">
                  <p:embed/>
                  <p:pic>
                    <p:nvPicPr>
                      <p:cNvPr id="3687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2188" y="5826125"/>
                        <a:ext cx="617537"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71" name="Object 7"/>
          <p:cNvGraphicFramePr>
            <a:graphicFrameLocks noChangeAspect="1"/>
          </p:cNvGraphicFramePr>
          <p:nvPr/>
        </p:nvGraphicFramePr>
        <p:xfrm>
          <a:off x="4967288" y="3603625"/>
          <a:ext cx="617537" cy="473075"/>
        </p:xfrm>
        <a:graphic>
          <a:graphicData uri="http://schemas.openxmlformats.org/presentationml/2006/ole">
            <mc:AlternateContent xmlns:mc="http://schemas.openxmlformats.org/markup-compatibility/2006">
              <mc:Choice xmlns:v="urn:schemas-microsoft-com:vml" Requires="v">
                <p:oleObj spid="_x0000_s48051" name="Clip" r:id="rId11" imgW="1305000" imgH="1085760" progId="MS_ClipArt_Gallery.2">
                  <p:embed/>
                </p:oleObj>
              </mc:Choice>
              <mc:Fallback>
                <p:oleObj name="Clip" r:id="rId11" imgW="1305000" imgH="1085760" progId="MS_ClipArt_Gallery.2">
                  <p:embed/>
                  <p:pic>
                    <p:nvPicPr>
                      <p:cNvPr id="36871"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7288" y="3603625"/>
                        <a:ext cx="617537"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249" name="Object 8"/>
          <p:cNvGraphicFramePr>
            <a:graphicFrameLocks noChangeAspect="1"/>
          </p:cNvGraphicFramePr>
          <p:nvPr/>
        </p:nvGraphicFramePr>
        <p:xfrm>
          <a:off x="4662488" y="2765425"/>
          <a:ext cx="617537" cy="473075"/>
        </p:xfrm>
        <a:graphic>
          <a:graphicData uri="http://schemas.openxmlformats.org/presentationml/2006/ole">
            <mc:AlternateContent xmlns:mc="http://schemas.openxmlformats.org/markup-compatibility/2006">
              <mc:Choice xmlns:v="urn:schemas-microsoft-com:vml" Requires="v">
                <p:oleObj spid="_x0000_s48052" name="Clip" r:id="rId12" imgW="1305000" imgH="1085760" progId="MS_ClipArt_Gallery.2">
                  <p:embed/>
                </p:oleObj>
              </mc:Choice>
              <mc:Fallback>
                <p:oleObj name="Clip" r:id="rId12" imgW="1305000" imgH="1085760" progId="MS_ClipArt_Gallery.2">
                  <p:embed/>
                  <p:pic>
                    <p:nvPicPr>
                      <p:cNvPr id="266249"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2488" y="2765425"/>
                        <a:ext cx="617537"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73" name="Object 9"/>
          <p:cNvGraphicFramePr>
            <a:graphicFrameLocks noChangeAspect="1"/>
          </p:cNvGraphicFramePr>
          <p:nvPr/>
        </p:nvGraphicFramePr>
        <p:xfrm>
          <a:off x="5729288" y="2422525"/>
          <a:ext cx="617537" cy="473075"/>
        </p:xfrm>
        <a:graphic>
          <a:graphicData uri="http://schemas.openxmlformats.org/presentationml/2006/ole">
            <mc:AlternateContent xmlns:mc="http://schemas.openxmlformats.org/markup-compatibility/2006">
              <mc:Choice xmlns:v="urn:schemas-microsoft-com:vml" Requires="v">
                <p:oleObj spid="_x0000_s48053" name="Clip" r:id="rId13" imgW="1305000" imgH="1085760" progId="MS_ClipArt_Gallery.2">
                  <p:embed/>
                </p:oleObj>
              </mc:Choice>
              <mc:Fallback>
                <p:oleObj name="Clip" r:id="rId13" imgW="1305000" imgH="1085760" progId="MS_ClipArt_Gallery.2">
                  <p:embed/>
                  <p:pic>
                    <p:nvPicPr>
                      <p:cNvPr id="36873"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9288" y="2422525"/>
                        <a:ext cx="617537"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74" name="Object 10"/>
          <p:cNvGraphicFramePr>
            <a:graphicFrameLocks noChangeAspect="1"/>
          </p:cNvGraphicFramePr>
          <p:nvPr/>
        </p:nvGraphicFramePr>
        <p:xfrm>
          <a:off x="6351588" y="3273425"/>
          <a:ext cx="617537" cy="473075"/>
        </p:xfrm>
        <a:graphic>
          <a:graphicData uri="http://schemas.openxmlformats.org/presentationml/2006/ole">
            <mc:AlternateContent xmlns:mc="http://schemas.openxmlformats.org/markup-compatibility/2006">
              <mc:Choice xmlns:v="urn:schemas-microsoft-com:vml" Requires="v">
                <p:oleObj spid="_x0000_s48054" name="Clip" r:id="rId14" imgW="1305000" imgH="1085760" progId="MS_ClipArt_Gallery.2">
                  <p:embed/>
                </p:oleObj>
              </mc:Choice>
              <mc:Fallback>
                <p:oleObj name="Clip" r:id="rId14" imgW="1305000" imgH="1085760" progId="MS_ClipArt_Gallery.2">
                  <p:embed/>
                  <p:pic>
                    <p:nvPicPr>
                      <p:cNvPr id="36874"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51588" y="3273425"/>
                        <a:ext cx="617537"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75" name="Object 11"/>
          <p:cNvGraphicFramePr>
            <a:graphicFrameLocks noChangeAspect="1"/>
          </p:cNvGraphicFramePr>
          <p:nvPr/>
        </p:nvGraphicFramePr>
        <p:xfrm>
          <a:off x="6173788" y="4162425"/>
          <a:ext cx="617537" cy="473075"/>
        </p:xfrm>
        <a:graphic>
          <a:graphicData uri="http://schemas.openxmlformats.org/presentationml/2006/ole">
            <mc:AlternateContent xmlns:mc="http://schemas.openxmlformats.org/markup-compatibility/2006">
              <mc:Choice xmlns:v="urn:schemas-microsoft-com:vml" Requires="v">
                <p:oleObj spid="_x0000_s48055" name="Clip" r:id="rId15" imgW="1305000" imgH="1085760" progId="MS_ClipArt_Gallery.2">
                  <p:embed/>
                </p:oleObj>
              </mc:Choice>
              <mc:Fallback>
                <p:oleObj name="Clip" r:id="rId15" imgW="1305000" imgH="1085760" progId="MS_ClipArt_Gallery.2">
                  <p:embed/>
                  <p:pic>
                    <p:nvPicPr>
                      <p:cNvPr id="36875"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3788" y="4162425"/>
                        <a:ext cx="617537"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6877" name="Picture 13" descr="Alice"/>
          <p:cNvPicPr>
            <a:picLocks noChangeAspect="1" noChangeArrowheads="1"/>
          </p:cNvPicPr>
          <p:nvPr/>
        </p:nvPicPr>
        <p:blipFill>
          <a:blip r:embed="rId16"/>
          <a:srcRect/>
          <a:stretch>
            <a:fillRect/>
          </a:stretch>
        </p:blipFill>
        <p:spPr bwMode="auto">
          <a:xfrm>
            <a:off x="3389313" y="4803775"/>
            <a:ext cx="561975" cy="693738"/>
          </a:xfrm>
          <a:prstGeom prst="rect">
            <a:avLst/>
          </a:prstGeom>
          <a:noFill/>
          <a:ln w="9525">
            <a:noFill/>
            <a:miter lim="800000"/>
            <a:headEnd/>
            <a:tailEnd/>
          </a:ln>
        </p:spPr>
      </p:pic>
      <p:sp>
        <p:nvSpPr>
          <p:cNvPr id="266254" name="Line 14"/>
          <p:cNvSpPr>
            <a:spLocks noChangeShapeType="1"/>
          </p:cNvSpPr>
          <p:nvPr/>
        </p:nvSpPr>
        <p:spPr bwMode="auto">
          <a:xfrm flipH="1" flipV="1">
            <a:off x="2654300" y="3644900"/>
            <a:ext cx="457200" cy="546100"/>
          </a:xfrm>
          <a:prstGeom prst="line">
            <a:avLst/>
          </a:prstGeom>
          <a:noFill/>
          <a:ln w="25400">
            <a:solidFill>
              <a:schemeClr val="tx1"/>
            </a:solidFill>
            <a:round/>
            <a:headEnd type="triangle" w="med" len="med"/>
            <a:tailEnd type="triangle" w="med" len="med"/>
          </a:ln>
        </p:spPr>
        <p:txBody>
          <a:bodyPr wrap="none" lIns="0" tIns="0" rIns="0" bIns="0">
            <a:spAutoFit/>
          </a:bodyPr>
          <a:lstStyle/>
          <a:p>
            <a:endParaRPr lang="zh-CN" altLang="en-US"/>
          </a:p>
        </p:txBody>
      </p:sp>
      <p:sp>
        <p:nvSpPr>
          <p:cNvPr id="36879" name="Line 15"/>
          <p:cNvSpPr>
            <a:spLocks noChangeShapeType="1"/>
          </p:cNvSpPr>
          <p:nvPr/>
        </p:nvSpPr>
        <p:spPr bwMode="auto">
          <a:xfrm flipH="1" flipV="1">
            <a:off x="1473200" y="3810000"/>
            <a:ext cx="1473200" cy="596900"/>
          </a:xfrm>
          <a:prstGeom prst="line">
            <a:avLst/>
          </a:prstGeom>
          <a:noFill/>
          <a:ln w="25400">
            <a:solidFill>
              <a:schemeClr val="tx1"/>
            </a:solidFill>
            <a:round/>
            <a:headEnd type="triangle" w="med" len="med"/>
            <a:tailEnd type="triangle" w="med" len="med"/>
          </a:ln>
        </p:spPr>
        <p:txBody>
          <a:bodyPr lIns="0" tIns="0" rIns="0" bIns="0">
            <a:spAutoFit/>
          </a:bodyPr>
          <a:lstStyle/>
          <a:p>
            <a:endParaRPr lang="zh-CN" altLang="en-US"/>
          </a:p>
        </p:txBody>
      </p:sp>
      <p:sp>
        <p:nvSpPr>
          <p:cNvPr id="36880" name="Line 16"/>
          <p:cNvSpPr>
            <a:spLocks noChangeShapeType="1"/>
          </p:cNvSpPr>
          <p:nvPr/>
        </p:nvSpPr>
        <p:spPr bwMode="auto">
          <a:xfrm flipH="1">
            <a:off x="2159000" y="4699000"/>
            <a:ext cx="965200" cy="381000"/>
          </a:xfrm>
          <a:prstGeom prst="line">
            <a:avLst/>
          </a:prstGeom>
          <a:noFill/>
          <a:ln w="25400">
            <a:solidFill>
              <a:schemeClr val="tx1"/>
            </a:solidFill>
            <a:round/>
            <a:headEnd type="triangle" w="med" len="med"/>
            <a:tailEnd type="triangle" w="med" len="med"/>
          </a:ln>
        </p:spPr>
        <p:txBody>
          <a:bodyPr lIns="0" tIns="0" rIns="0" bIns="0">
            <a:spAutoFit/>
          </a:bodyPr>
          <a:lstStyle/>
          <a:p>
            <a:endParaRPr lang="zh-CN" altLang="en-US"/>
          </a:p>
        </p:txBody>
      </p:sp>
      <p:sp>
        <p:nvSpPr>
          <p:cNvPr id="36881" name="Line 17"/>
          <p:cNvSpPr>
            <a:spLocks noChangeShapeType="1"/>
          </p:cNvSpPr>
          <p:nvPr/>
        </p:nvSpPr>
        <p:spPr bwMode="auto">
          <a:xfrm flipH="1">
            <a:off x="2628900" y="4749800"/>
            <a:ext cx="596900" cy="1041400"/>
          </a:xfrm>
          <a:prstGeom prst="line">
            <a:avLst/>
          </a:prstGeom>
          <a:noFill/>
          <a:ln w="25400">
            <a:solidFill>
              <a:schemeClr val="tx1"/>
            </a:solidFill>
            <a:round/>
            <a:headEnd type="triangle" w="med" len="med"/>
            <a:tailEnd type="triangle" w="med" len="med"/>
          </a:ln>
        </p:spPr>
        <p:txBody>
          <a:bodyPr lIns="0" tIns="0" rIns="0" bIns="0">
            <a:spAutoFit/>
          </a:bodyPr>
          <a:lstStyle/>
          <a:p>
            <a:endParaRPr lang="zh-CN" altLang="en-US"/>
          </a:p>
        </p:txBody>
      </p:sp>
      <p:sp>
        <p:nvSpPr>
          <p:cNvPr id="36882" name="Line 18"/>
          <p:cNvSpPr>
            <a:spLocks noChangeShapeType="1"/>
          </p:cNvSpPr>
          <p:nvPr/>
        </p:nvSpPr>
        <p:spPr bwMode="auto">
          <a:xfrm flipV="1">
            <a:off x="5511800" y="2933700"/>
            <a:ext cx="419100" cy="647700"/>
          </a:xfrm>
          <a:prstGeom prst="line">
            <a:avLst/>
          </a:prstGeom>
          <a:noFill/>
          <a:ln w="25400">
            <a:solidFill>
              <a:schemeClr val="tx1"/>
            </a:solidFill>
            <a:round/>
            <a:headEnd type="triangle" w="med" len="med"/>
            <a:tailEnd type="triangle" w="med" len="med"/>
          </a:ln>
        </p:spPr>
        <p:txBody>
          <a:bodyPr lIns="0" tIns="0" rIns="0" bIns="0">
            <a:spAutoFit/>
          </a:bodyPr>
          <a:lstStyle/>
          <a:p>
            <a:endParaRPr lang="zh-CN" altLang="en-US"/>
          </a:p>
        </p:txBody>
      </p:sp>
      <p:sp>
        <p:nvSpPr>
          <p:cNvPr id="266259" name="Line 19"/>
          <p:cNvSpPr>
            <a:spLocks noChangeShapeType="1"/>
          </p:cNvSpPr>
          <p:nvPr/>
        </p:nvSpPr>
        <p:spPr bwMode="auto">
          <a:xfrm flipH="1" flipV="1">
            <a:off x="5168900" y="3200400"/>
            <a:ext cx="76200" cy="355600"/>
          </a:xfrm>
          <a:prstGeom prst="line">
            <a:avLst/>
          </a:prstGeom>
          <a:noFill/>
          <a:ln w="25400">
            <a:solidFill>
              <a:schemeClr val="tx1"/>
            </a:solidFill>
            <a:round/>
            <a:headEnd type="triangle" w="med" len="med"/>
            <a:tailEnd type="triangle" w="med" len="med"/>
          </a:ln>
        </p:spPr>
        <p:txBody>
          <a:bodyPr lIns="0" tIns="0" rIns="0" bIns="0">
            <a:spAutoFit/>
          </a:bodyPr>
          <a:lstStyle/>
          <a:p>
            <a:endParaRPr lang="zh-CN" altLang="en-US"/>
          </a:p>
        </p:txBody>
      </p:sp>
      <p:sp>
        <p:nvSpPr>
          <p:cNvPr id="36884" name="Line 20"/>
          <p:cNvSpPr>
            <a:spLocks noChangeShapeType="1"/>
          </p:cNvSpPr>
          <p:nvPr/>
        </p:nvSpPr>
        <p:spPr bwMode="auto">
          <a:xfrm flipV="1">
            <a:off x="5613400" y="3517900"/>
            <a:ext cx="787400" cy="304800"/>
          </a:xfrm>
          <a:prstGeom prst="line">
            <a:avLst/>
          </a:prstGeom>
          <a:noFill/>
          <a:ln w="25400">
            <a:solidFill>
              <a:schemeClr val="tx1"/>
            </a:solidFill>
            <a:round/>
            <a:headEnd type="triangle" w="med" len="med"/>
            <a:tailEnd type="triangle" w="med" len="med"/>
          </a:ln>
        </p:spPr>
        <p:txBody>
          <a:bodyPr lIns="0" tIns="0" rIns="0" bIns="0">
            <a:spAutoFit/>
          </a:bodyPr>
          <a:lstStyle/>
          <a:p>
            <a:endParaRPr lang="zh-CN" altLang="en-US"/>
          </a:p>
        </p:txBody>
      </p:sp>
      <p:sp>
        <p:nvSpPr>
          <p:cNvPr id="36885" name="Line 21"/>
          <p:cNvSpPr>
            <a:spLocks noChangeShapeType="1"/>
          </p:cNvSpPr>
          <p:nvPr/>
        </p:nvSpPr>
        <p:spPr bwMode="auto">
          <a:xfrm>
            <a:off x="5613400" y="3987800"/>
            <a:ext cx="596900" cy="317500"/>
          </a:xfrm>
          <a:prstGeom prst="line">
            <a:avLst/>
          </a:prstGeom>
          <a:noFill/>
          <a:ln w="25400">
            <a:solidFill>
              <a:schemeClr val="tx1"/>
            </a:solidFill>
            <a:round/>
            <a:headEnd type="triangle" w="med" len="med"/>
            <a:tailEnd type="triangle" w="med" len="med"/>
          </a:ln>
        </p:spPr>
        <p:txBody>
          <a:bodyPr lIns="0" tIns="0" rIns="0" bIns="0">
            <a:spAutoFit/>
          </a:bodyPr>
          <a:lstStyle/>
          <a:p>
            <a:endParaRPr lang="zh-CN" altLang="en-US"/>
          </a:p>
        </p:txBody>
      </p:sp>
      <p:pic>
        <p:nvPicPr>
          <p:cNvPr id="36886" name="Picture 22" descr="Bob"/>
          <p:cNvPicPr>
            <a:picLocks noChangeAspect="1" noChangeArrowheads="1"/>
          </p:cNvPicPr>
          <p:nvPr/>
        </p:nvPicPr>
        <p:blipFill>
          <a:blip r:embed="rId17"/>
          <a:srcRect/>
          <a:stretch>
            <a:fillRect/>
          </a:stretch>
        </p:blipFill>
        <p:spPr bwMode="auto">
          <a:xfrm>
            <a:off x="4979988" y="4232275"/>
            <a:ext cx="676275" cy="690563"/>
          </a:xfrm>
          <a:prstGeom prst="rect">
            <a:avLst/>
          </a:prstGeom>
          <a:noFill/>
          <a:ln w="9525">
            <a:noFill/>
            <a:miter lim="800000"/>
            <a:headEnd/>
            <a:tailEnd/>
          </a:ln>
        </p:spPr>
      </p:pic>
      <p:sp>
        <p:nvSpPr>
          <p:cNvPr id="266263" name="Line 23"/>
          <p:cNvSpPr>
            <a:spLocks noChangeShapeType="1"/>
          </p:cNvSpPr>
          <p:nvPr/>
        </p:nvSpPr>
        <p:spPr bwMode="auto">
          <a:xfrm flipV="1">
            <a:off x="3530600" y="3784600"/>
            <a:ext cx="1435100" cy="482600"/>
          </a:xfrm>
          <a:prstGeom prst="line">
            <a:avLst/>
          </a:prstGeom>
          <a:noFill/>
          <a:ln w="25400">
            <a:solidFill>
              <a:srgbClr val="FF0000"/>
            </a:solidFill>
            <a:prstDash val="sysDot"/>
            <a:round/>
            <a:headEnd/>
            <a:tailEnd type="triangle" w="med" len="med"/>
          </a:ln>
        </p:spPr>
        <p:txBody>
          <a:bodyPr lIns="0" tIns="0" rIns="0" bIns="0">
            <a:spAutoFit/>
          </a:bodyPr>
          <a:lstStyle/>
          <a:p>
            <a:endParaRPr lang="zh-CN" altLang="en-US"/>
          </a:p>
        </p:txBody>
      </p:sp>
      <p:sp>
        <p:nvSpPr>
          <p:cNvPr id="266264" name="Line 24"/>
          <p:cNvSpPr>
            <a:spLocks noChangeShapeType="1"/>
          </p:cNvSpPr>
          <p:nvPr/>
        </p:nvSpPr>
        <p:spPr bwMode="auto">
          <a:xfrm flipH="1">
            <a:off x="3543300" y="3873500"/>
            <a:ext cx="1397000" cy="469900"/>
          </a:xfrm>
          <a:prstGeom prst="line">
            <a:avLst/>
          </a:prstGeom>
          <a:noFill/>
          <a:ln w="25400">
            <a:solidFill>
              <a:srgbClr val="FF0000"/>
            </a:solidFill>
            <a:round/>
            <a:headEnd/>
            <a:tailEnd type="triangle" w="med" len="med"/>
          </a:ln>
        </p:spPr>
        <p:txBody>
          <a:bodyPr wrap="none" lIns="0" tIns="0" rIns="0" bIns="0">
            <a:spAutoFit/>
          </a:bodyPr>
          <a:lstStyle/>
          <a:p>
            <a:endParaRPr lang="zh-CN" altLang="en-US"/>
          </a:p>
        </p:txBody>
      </p:sp>
      <p:sp>
        <p:nvSpPr>
          <p:cNvPr id="266265" name="Line 25"/>
          <p:cNvSpPr>
            <a:spLocks noChangeShapeType="1"/>
          </p:cNvSpPr>
          <p:nvPr/>
        </p:nvSpPr>
        <p:spPr bwMode="auto">
          <a:xfrm flipV="1">
            <a:off x="3581400" y="3975100"/>
            <a:ext cx="1371600" cy="482600"/>
          </a:xfrm>
          <a:prstGeom prst="line">
            <a:avLst/>
          </a:prstGeom>
          <a:noFill/>
          <a:ln w="25400">
            <a:solidFill>
              <a:srgbClr val="FF0000"/>
            </a:solidFill>
            <a:round/>
            <a:headEnd/>
            <a:tailEnd type="triangle" w="med" len="med"/>
          </a:ln>
        </p:spPr>
        <p:txBody>
          <a:bodyPr wrap="none" lIns="0" tIns="0" rIns="0" bIns="0">
            <a:spAutoFit/>
          </a:bodyPr>
          <a:lstStyle/>
          <a:p>
            <a:endParaRPr lang="zh-CN" altLang="en-US"/>
          </a:p>
        </p:txBody>
      </p:sp>
      <p:sp>
        <p:nvSpPr>
          <p:cNvPr id="266266" name="Text Box 26"/>
          <p:cNvSpPr txBox="1">
            <a:spLocks noChangeArrowheads="1"/>
          </p:cNvSpPr>
          <p:nvPr/>
        </p:nvSpPr>
        <p:spPr bwMode="auto">
          <a:xfrm>
            <a:off x="398463" y="1312863"/>
            <a:ext cx="4122737" cy="338137"/>
          </a:xfrm>
          <a:prstGeom prst="rect">
            <a:avLst/>
          </a:prstGeom>
          <a:noFill/>
          <a:ln w="25400" algn="ctr">
            <a:noFill/>
            <a:miter lim="800000"/>
            <a:headEnd/>
            <a:tailEnd/>
          </a:ln>
        </p:spPr>
        <p:txBody>
          <a:bodyPr wrap="none" lIns="0" tIns="0" rIns="0" bIns="0">
            <a:spAutoFit/>
          </a:bodyPr>
          <a:lstStyle/>
          <a:p>
            <a:pPr algn="l">
              <a:spcBef>
                <a:spcPct val="0"/>
              </a:spcBef>
              <a:buClrTx/>
              <a:buFontTx/>
              <a:buNone/>
            </a:pPr>
            <a:r>
              <a:rPr lang="en-US" altLang="zh-CN" sz="2000">
                <a:solidFill>
                  <a:schemeClr val="accent2"/>
                </a:solidFill>
                <a:ea typeface="宋体" pitchFamily="2" charset="-122"/>
              </a:rPr>
              <a:t>(1) Alice “optimistically unchokes” Bob</a:t>
            </a:r>
          </a:p>
        </p:txBody>
      </p:sp>
      <p:sp>
        <p:nvSpPr>
          <p:cNvPr id="266267" name="Text Box 27"/>
          <p:cNvSpPr txBox="1">
            <a:spLocks noChangeArrowheads="1"/>
          </p:cNvSpPr>
          <p:nvPr/>
        </p:nvSpPr>
        <p:spPr bwMode="auto">
          <a:xfrm>
            <a:off x="396875" y="1655763"/>
            <a:ext cx="7032625" cy="338137"/>
          </a:xfrm>
          <a:prstGeom prst="rect">
            <a:avLst/>
          </a:prstGeom>
          <a:noFill/>
          <a:ln w="25400" algn="ctr">
            <a:noFill/>
            <a:miter lim="800000"/>
            <a:headEnd/>
            <a:tailEnd/>
          </a:ln>
        </p:spPr>
        <p:txBody>
          <a:bodyPr wrap="none" lIns="0" tIns="0" rIns="0" bIns="0">
            <a:spAutoFit/>
          </a:bodyPr>
          <a:lstStyle/>
          <a:p>
            <a:pPr algn="l">
              <a:spcBef>
                <a:spcPct val="0"/>
              </a:spcBef>
              <a:buClrTx/>
              <a:buFontTx/>
              <a:buNone/>
            </a:pPr>
            <a:r>
              <a:rPr lang="en-US" altLang="zh-CN" sz="2000">
                <a:solidFill>
                  <a:schemeClr val="accent2"/>
                </a:solidFill>
                <a:ea typeface="宋体" pitchFamily="2" charset="-122"/>
              </a:rPr>
              <a:t>(2) Alice becomes one of Bob’s top-four providers; Bob reciprocates</a:t>
            </a:r>
          </a:p>
        </p:txBody>
      </p:sp>
      <p:sp>
        <p:nvSpPr>
          <p:cNvPr id="266268" name="Text Box 28"/>
          <p:cNvSpPr txBox="1">
            <a:spLocks noChangeArrowheads="1"/>
          </p:cNvSpPr>
          <p:nvPr/>
        </p:nvSpPr>
        <p:spPr bwMode="auto">
          <a:xfrm>
            <a:off x="395288" y="2011363"/>
            <a:ext cx="5170487" cy="338137"/>
          </a:xfrm>
          <a:prstGeom prst="rect">
            <a:avLst/>
          </a:prstGeom>
          <a:noFill/>
          <a:ln w="25400" algn="ctr">
            <a:noFill/>
            <a:miter lim="800000"/>
            <a:headEnd/>
            <a:tailEnd/>
          </a:ln>
        </p:spPr>
        <p:txBody>
          <a:bodyPr wrap="none" lIns="0" tIns="0" rIns="0" bIns="0">
            <a:spAutoFit/>
          </a:bodyPr>
          <a:lstStyle/>
          <a:p>
            <a:pPr algn="l">
              <a:spcBef>
                <a:spcPct val="0"/>
              </a:spcBef>
              <a:buClrTx/>
              <a:buFontTx/>
              <a:buNone/>
            </a:pPr>
            <a:r>
              <a:rPr lang="en-US" altLang="zh-CN" sz="2000">
                <a:solidFill>
                  <a:schemeClr val="accent2"/>
                </a:solidFill>
                <a:ea typeface="宋体" pitchFamily="2" charset="-122"/>
              </a:rPr>
              <a:t>(3) Bob becomes one of Alice’s top-four providers</a:t>
            </a:r>
          </a:p>
        </p:txBody>
      </p:sp>
      <p:sp>
        <p:nvSpPr>
          <p:cNvPr id="266269" name="Text Box 29"/>
          <p:cNvSpPr txBox="1">
            <a:spLocks noChangeArrowheads="1"/>
          </p:cNvSpPr>
          <p:nvPr/>
        </p:nvSpPr>
        <p:spPr bwMode="auto">
          <a:xfrm>
            <a:off x="4716463" y="4941888"/>
            <a:ext cx="3657600" cy="1200150"/>
          </a:xfrm>
          <a:prstGeom prst="rect">
            <a:avLst/>
          </a:prstGeom>
          <a:noFill/>
          <a:ln w="9525">
            <a:solidFill>
              <a:srgbClr val="FF0000"/>
            </a:solidFill>
            <a:miter lim="800000"/>
            <a:headEnd/>
            <a:tailEnd/>
          </a:ln>
        </p:spPr>
        <p:txBody>
          <a:bodyPr>
            <a:spAutoFit/>
          </a:bodyPr>
          <a:lstStyle/>
          <a:p>
            <a:pPr>
              <a:spcBef>
                <a:spcPct val="0"/>
              </a:spcBef>
              <a:buClrTx/>
              <a:buFontTx/>
              <a:buNone/>
            </a:pPr>
            <a:r>
              <a:rPr lang="en-US" altLang="zh-CN" sz="2000">
                <a:solidFill>
                  <a:srgbClr val="FF0000"/>
                </a:solidFill>
                <a:ea typeface="宋体" pitchFamily="2" charset="-122"/>
              </a:rPr>
              <a:t>With higher upload rate, </a:t>
            </a:r>
            <a:br>
              <a:rPr lang="en-US" altLang="zh-CN" sz="2000">
                <a:solidFill>
                  <a:srgbClr val="FF0000"/>
                </a:solidFill>
                <a:ea typeface="宋体" pitchFamily="2" charset="-122"/>
              </a:rPr>
            </a:br>
            <a:r>
              <a:rPr lang="en-US" altLang="zh-CN" sz="2000">
                <a:solidFill>
                  <a:srgbClr val="FF0000"/>
                </a:solidFill>
                <a:ea typeface="宋体" pitchFamily="2" charset="-122"/>
              </a:rPr>
              <a:t>can find better trading </a:t>
            </a:r>
          </a:p>
          <a:p>
            <a:pPr>
              <a:spcBef>
                <a:spcPct val="0"/>
              </a:spcBef>
              <a:buClrTx/>
              <a:buFontTx/>
              <a:buNone/>
            </a:pPr>
            <a:r>
              <a:rPr lang="en-US" altLang="zh-CN" sz="2000">
                <a:solidFill>
                  <a:srgbClr val="FF0000"/>
                </a:solidFill>
                <a:ea typeface="宋体" pitchFamily="2" charset="-122"/>
              </a:rPr>
              <a:t>partners &amp; get file faster!</a:t>
            </a:r>
            <a:endParaRPr lang="en-US" altLang="zh-CN" sz="2000">
              <a:ea typeface="宋体" pitchFamily="2" charset="-122"/>
            </a:endParaRPr>
          </a:p>
        </p:txBody>
      </p:sp>
      <p:sp>
        <p:nvSpPr>
          <p:cNvPr id="31" name="标题 1">
            <a:extLst>
              <a:ext uri="{FF2B5EF4-FFF2-40B4-BE49-F238E27FC236}">
                <a16:creationId xmlns:a16="http://schemas.microsoft.com/office/drawing/2014/main" id="{F7039983-43E0-49EC-9CD6-CB8BE3CFEB45}"/>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2.7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对等通信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266"/>
                                        </p:tgtEl>
                                        <p:attrNameLst>
                                          <p:attrName>style.visibility</p:attrName>
                                        </p:attrNameLst>
                                      </p:cBhvr>
                                      <p:to>
                                        <p:strVal val="visible"/>
                                      </p:to>
                                    </p:set>
                                    <p:animEffect transition="in" filter="blinds(horizontal)">
                                      <p:cBhvr>
                                        <p:cTn id="7" dur="500"/>
                                        <p:tgtEl>
                                          <p:spTgt spid="26626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66263"/>
                                        </p:tgtEl>
                                        <p:attrNameLst>
                                          <p:attrName>style.visibility</p:attrName>
                                        </p:attrNameLst>
                                      </p:cBhvr>
                                      <p:to>
                                        <p:strVal val="visible"/>
                                      </p:to>
                                    </p:set>
                                    <p:animEffect transition="in" filter="blinds(horizontal)">
                                      <p:cBhvr>
                                        <p:cTn id="10" dur="500"/>
                                        <p:tgtEl>
                                          <p:spTgt spid="26626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66267"/>
                                        </p:tgtEl>
                                        <p:attrNameLst>
                                          <p:attrName>style.visibility</p:attrName>
                                        </p:attrNameLst>
                                      </p:cBhvr>
                                      <p:to>
                                        <p:strVal val="visible"/>
                                      </p:to>
                                    </p:set>
                                    <p:animEffect transition="in" filter="blinds(horizontal)">
                                      <p:cBhvr>
                                        <p:cTn id="15" dur="500"/>
                                        <p:tgtEl>
                                          <p:spTgt spid="26626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66264"/>
                                        </p:tgtEl>
                                        <p:attrNameLst>
                                          <p:attrName>style.visibility</p:attrName>
                                        </p:attrNameLst>
                                      </p:cBhvr>
                                      <p:to>
                                        <p:strVal val="visible"/>
                                      </p:to>
                                    </p:set>
                                    <p:animEffect transition="in" filter="blinds(horizontal)">
                                      <p:cBhvr>
                                        <p:cTn id="18" dur="500"/>
                                        <p:tgtEl>
                                          <p:spTgt spid="266264"/>
                                        </p:tgtEl>
                                      </p:cBhvr>
                                    </p:animEffect>
                                  </p:childTnLst>
                                </p:cTn>
                              </p:par>
                              <p:par>
                                <p:cTn id="19" presetID="3" presetClass="exit" presetSubtype="10" fill="hold" nodeType="withEffect">
                                  <p:stCondLst>
                                    <p:cond delay="0"/>
                                  </p:stCondLst>
                                  <p:childTnLst>
                                    <p:animEffect transition="out" filter="blinds(horizontal)">
                                      <p:cBhvr>
                                        <p:cTn id="20" dur="500"/>
                                        <p:tgtEl>
                                          <p:spTgt spid="266249"/>
                                        </p:tgtEl>
                                      </p:cBhvr>
                                    </p:animEffect>
                                    <p:set>
                                      <p:cBhvr>
                                        <p:cTn id="21" dur="1" fill="hold">
                                          <p:stCondLst>
                                            <p:cond delay="499"/>
                                          </p:stCondLst>
                                        </p:cTn>
                                        <p:tgtEl>
                                          <p:spTgt spid="266249"/>
                                        </p:tgtEl>
                                        <p:attrNameLst>
                                          <p:attrName>style.visibility</p:attrName>
                                        </p:attrNameLst>
                                      </p:cBhvr>
                                      <p:to>
                                        <p:strVal val="hidden"/>
                                      </p:to>
                                    </p:set>
                                  </p:childTnLst>
                                </p:cTn>
                              </p:par>
                              <p:par>
                                <p:cTn id="22" presetID="3" presetClass="exit" presetSubtype="10" fill="hold" grpId="0" nodeType="withEffect">
                                  <p:stCondLst>
                                    <p:cond delay="0"/>
                                  </p:stCondLst>
                                  <p:childTnLst>
                                    <p:animEffect transition="out" filter="blinds(horizontal)">
                                      <p:cBhvr>
                                        <p:cTn id="23" dur="500"/>
                                        <p:tgtEl>
                                          <p:spTgt spid="266259"/>
                                        </p:tgtEl>
                                      </p:cBhvr>
                                    </p:animEffect>
                                    <p:set>
                                      <p:cBhvr>
                                        <p:cTn id="24" dur="1" fill="hold">
                                          <p:stCondLst>
                                            <p:cond delay="499"/>
                                          </p:stCondLst>
                                        </p:cTn>
                                        <p:tgtEl>
                                          <p:spTgt spid="26625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66268"/>
                                        </p:tgtEl>
                                        <p:attrNameLst>
                                          <p:attrName>style.visibility</p:attrName>
                                        </p:attrNameLst>
                                      </p:cBhvr>
                                      <p:to>
                                        <p:strVal val="visible"/>
                                      </p:to>
                                    </p:set>
                                    <p:animEffect transition="in" filter="blinds(horizontal)">
                                      <p:cBhvr>
                                        <p:cTn id="29" dur="500"/>
                                        <p:tgtEl>
                                          <p:spTgt spid="266268"/>
                                        </p:tgtEl>
                                      </p:cBhvr>
                                    </p:animEffect>
                                  </p:childTnLst>
                                </p:cTn>
                              </p:par>
                              <p:par>
                                <p:cTn id="30" presetID="3" presetClass="exit" presetSubtype="10" fill="hold" nodeType="withEffect">
                                  <p:stCondLst>
                                    <p:cond delay="0"/>
                                  </p:stCondLst>
                                  <p:childTnLst>
                                    <p:animEffect transition="out" filter="blinds(horizontal)">
                                      <p:cBhvr>
                                        <p:cTn id="31" dur="500"/>
                                        <p:tgtEl>
                                          <p:spTgt spid="266245"/>
                                        </p:tgtEl>
                                      </p:cBhvr>
                                    </p:animEffect>
                                    <p:set>
                                      <p:cBhvr>
                                        <p:cTn id="32" dur="1" fill="hold">
                                          <p:stCondLst>
                                            <p:cond delay="499"/>
                                          </p:stCondLst>
                                        </p:cTn>
                                        <p:tgtEl>
                                          <p:spTgt spid="266245"/>
                                        </p:tgtEl>
                                        <p:attrNameLst>
                                          <p:attrName>style.visibility</p:attrName>
                                        </p:attrNameLst>
                                      </p:cBhvr>
                                      <p:to>
                                        <p:strVal val="hidden"/>
                                      </p:to>
                                    </p:set>
                                  </p:childTnLst>
                                </p:cTn>
                              </p:par>
                              <p:par>
                                <p:cTn id="33" presetID="3" presetClass="exit" presetSubtype="10" fill="hold" grpId="0" nodeType="withEffect">
                                  <p:stCondLst>
                                    <p:cond delay="0"/>
                                  </p:stCondLst>
                                  <p:childTnLst>
                                    <p:animEffect transition="out" filter="blinds(horizontal)">
                                      <p:cBhvr>
                                        <p:cTn id="34" dur="500"/>
                                        <p:tgtEl>
                                          <p:spTgt spid="266254"/>
                                        </p:tgtEl>
                                      </p:cBhvr>
                                    </p:animEffect>
                                    <p:set>
                                      <p:cBhvr>
                                        <p:cTn id="35" dur="1" fill="hold">
                                          <p:stCondLst>
                                            <p:cond delay="499"/>
                                          </p:stCondLst>
                                        </p:cTn>
                                        <p:tgtEl>
                                          <p:spTgt spid="266254"/>
                                        </p:tgtEl>
                                        <p:attrNameLst>
                                          <p:attrName>style.visibility</p:attrName>
                                        </p:attrNameLst>
                                      </p:cBhvr>
                                      <p:to>
                                        <p:strVal val="hidden"/>
                                      </p:to>
                                    </p:set>
                                  </p:childTnLst>
                                </p:cTn>
                              </p:par>
                              <p:par>
                                <p:cTn id="36" presetID="3" presetClass="entr" presetSubtype="10" fill="hold" grpId="0" nodeType="withEffect">
                                  <p:stCondLst>
                                    <p:cond delay="0"/>
                                  </p:stCondLst>
                                  <p:childTnLst>
                                    <p:set>
                                      <p:cBhvr>
                                        <p:cTn id="37" dur="1" fill="hold">
                                          <p:stCondLst>
                                            <p:cond delay="0"/>
                                          </p:stCondLst>
                                        </p:cTn>
                                        <p:tgtEl>
                                          <p:spTgt spid="266265"/>
                                        </p:tgtEl>
                                        <p:attrNameLst>
                                          <p:attrName>style.visibility</p:attrName>
                                        </p:attrNameLst>
                                      </p:cBhvr>
                                      <p:to>
                                        <p:strVal val="visible"/>
                                      </p:to>
                                    </p:set>
                                    <p:animEffect transition="in" filter="blinds(horizontal)">
                                      <p:cBhvr>
                                        <p:cTn id="38" dur="500"/>
                                        <p:tgtEl>
                                          <p:spTgt spid="266265"/>
                                        </p:tgtEl>
                                      </p:cBhvr>
                                    </p:animEffect>
                                  </p:childTnLst>
                                </p:cTn>
                              </p:par>
                              <p:par>
                                <p:cTn id="39" presetID="3" presetClass="exit" presetSubtype="10" fill="hold" grpId="1" nodeType="withEffect">
                                  <p:stCondLst>
                                    <p:cond delay="0"/>
                                  </p:stCondLst>
                                  <p:childTnLst>
                                    <p:animEffect transition="out" filter="blinds(horizontal)">
                                      <p:cBhvr>
                                        <p:cTn id="40" dur="500"/>
                                        <p:tgtEl>
                                          <p:spTgt spid="266263"/>
                                        </p:tgtEl>
                                      </p:cBhvr>
                                    </p:animEffect>
                                    <p:set>
                                      <p:cBhvr>
                                        <p:cTn id="41" dur="1" fill="hold">
                                          <p:stCondLst>
                                            <p:cond delay="499"/>
                                          </p:stCondLst>
                                        </p:cTn>
                                        <p:tgtEl>
                                          <p:spTgt spid="26626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66269"/>
                                        </p:tgtEl>
                                        <p:attrNameLst>
                                          <p:attrName>style.visibility</p:attrName>
                                        </p:attrNameLst>
                                      </p:cBhvr>
                                      <p:to>
                                        <p:strVal val="visible"/>
                                      </p:to>
                                    </p:set>
                                    <p:animEffect transition="in" filter="blinds(horizontal)">
                                      <p:cBhvr>
                                        <p:cTn id="46" dur="500"/>
                                        <p:tgtEl>
                                          <p:spTgt spid="266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54" grpId="0" animBg="1"/>
      <p:bldP spid="266259" grpId="0" animBg="1"/>
      <p:bldP spid="266263" grpId="0" animBg="1"/>
      <p:bldP spid="266263" grpId="1" animBg="1"/>
      <p:bldP spid="266264" grpId="0" animBg="1"/>
      <p:bldP spid="266265" grpId="0" animBg="1"/>
      <p:bldP spid="266266" grpId="0"/>
      <p:bldP spid="266267" grpId="0"/>
      <p:bldP spid="266268" grpId="0"/>
      <p:bldP spid="266269"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250825" y="620713"/>
            <a:ext cx="7772400" cy="792162"/>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P2P: searching for information</a:t>
            </a:r>
          </a:p>
        </p:txBody>
      </p:sp>
      <p:sp>
        <p:nvSpPr>
          <p:cNvPr id="184323" name="Rectangle 3"/>
          <p:cNvSpPr>
            <a:spLocks noGrp="1" noChangeArrowheads="1"/>
          </p:cNvSpPr>
          <p:nvPr>
            <p:ph type="body" sz="half" idx="1"/>
          </p:nvPr>
        </p:nvSpPr>
        <p:spPr>
          <a:xfrm>
            <a:off x="395288" y="2349500"/>
            <a:ext cx="3810000" cy="3629025"/>
          </a:xfrm>
        </p:spPr>
        <p:txBody>
          <a:bodyPr/>
          <a:lstStyle/>
          <a:p>
            <a:pPr>
              <a:buFont typeface="ZapfDingbats" pitchFamily="82" charset="2"/>
              <a:buNone/>
            </a:pPr>
            <a:r>
              <a:rPr lang="en-US" altLang="zh-CN" sz="2400" u="sng">
                <a:solidFill>
                  <a:srgbClr val="FF0000"/>
                </a:solidFill>
              </a:rPr>
              <a:t>File sharing (eg. </a:t>
            </a:r>
            <a:r>
              <a:rPr lang="en-US" altLang="zh-CN" sz="2400" u="sng">
                <a:solidFill>
                  <a:schemeClr val="accent2"/>
                </a:solidFill>
              </a:rPr>
              <a:t>e-mule</a:t>
            </a:r>
            <a:r>
              <a:rPr lang="en-US" altLang="zh-CN" sz="2400" u="sng">
                <a:solidFill>
                  <a:srgbClr val="FF0000"/>
                </a:solidFill>
              </a:rPr>
              <a:t>)</a:t>
            </a:r>
            <a:endParaRPr lang="en-US" altLang="zh-CN" sz="2400"/>
          </a:p>
          <a:p>
            <a:pPr>
              <a:buFontTx/>
              <a:buChar char="•"/>
            </a:pPr>
            <a:r>
              <a:rPr lang="en-US" altLang="zh-CN" sz="2400"/>
              <a:t>Index dynamically tracks the locations of files that peers share.</a:t>
            </a:r>
          </a:p>
          <a:p>
            <a:pPr>
              <a:buFontTx/>
              <a:buChar char="•"/>
            </a:pPr>
            <a:r>
              <a:rPr lang="en-US" altLang="zh-CN" sz="2400"/>
              <a:t>Peers need to tell index what they have.</a:t>
            </a:r>
          </a:p>
          <a:p>
            <a:pPr>
              <a:buFontTx/>
              <a:buChar char="•"/>
            </a:pPr>
            <a:r>
              <a:rPr lang="en-US" altLang="zh-CN" sz="2400"/>
              <a:t>Peers search index to determine where files can be found</a:t>
            </a:r>
          </a:p>
        </p:txBody>
      </p:sp>
      <p:sp>
        <p:nvSpPr>
          <p:cNvPr id="184324" name="Rectangle 4"/>
          <p:cNvSpPr>
            <a:spLocks noGrp="1" noChangeArrowheads="1"/>
          </p:cNvSpPr>
          <p:nvPr>
            <p:ph type="body" sz="half" idx="2"/>
          </p:nvPr>
        </p:nvSpPr>
        <p:spPr>
          <a:xfrm>
            <a:off x="4451350" y="2349500"/>
            <a:ext cx="3810000" cy="3959225"/>
          </a:xfrm>
        </p:spPr>
        <p:txBody>
          <a:bodyPr/>
          <a:lstStyle/>
          <a:p>
            <a:pPr>
              <a:buFont typeface="ZapfDingbats" pitchFamily="82" charset="2"/>
              <a:buNone/>
            </a:pPr>
            <a:r>
              <a:rPr lang="en-US" altLang="zh-CN" sz="2400" u="sng">
                <a:solidFill>
                  <a:srgbClr val="FF0000"/>
                </a:solidFill>
              </a:rPr>
              <a:t>Instant messaging</a:t>
            </a:r>
          </a:p>
          <a:p>
            <a:pPr>
              <a:buFontTx/>
              <a:buChar char="•"/>
            </a:pPr>
            <a:r>
              <a:rPr lang="en-US" altLang="zh-CN" sz="2400"/>
              <a:t>Index maps user names to locations.</a:t>
            </a:r>
          </a:p>
          <a:p>
            <a:pPr>
              <a:buFontTx/>
              <a:buChar char="•"/>
            </a:pPr>
            <a:r>
              <a:rPr lang="en-US" altLang="zh-CN" sz="2400"/>
              <a:t>When user starts IM application, it needs to inform index of its location</a:t>
            </a:r>
          </a:p>
          <a:p>
            <a:pPr>
              <a:buFontTx/>
              <a:buChar char="•"/>
            </a:pPr>
            <a:r>
              <a:rPr lang="en-US" altLang="zh-CN" sz="2400"/>
              <a:t>Peers search index to determine IP address of user.</a:t>
            </a:r>
          </a:p>
        </p:txBody>
      </p:sp>
      <p:sp>
        <p:nvSpPr>
          <p:cNvPr id="184325" name="Text Box 6"/>
          <p:cNvSpPr txBox="1">
            <a:spLocks noChangeArrowheads="1"/>
          </p:cNvSpPr>
          <p:nvPr/>
        </p:nvSpPr>
        <p:spPr bwMode="auto">
          <a:xfrm>
            <a:off x="301625" y="1341438"/>
            <a:ext cx="7597775" cy="931862"/>
          </a:xfrm>
          <a:prstGeom prst="rect">
            <a:avLst/>
          </a:prstGeom>
          <a:noFill/>
          <a:ln w="9525" algn="ctr">
            <a:noFill/>
            <a:miter lim="800000"/>
            <a:headEnd/>
            <a:tailEnd/>
          </a:ln>
        </p:spPr>
        <p:txBody>
          <a:bodyPr>
            <a:spAutoFit/>
          </a:bodyPr>
          <a:lstStyle/>
          <a:p>
            <a:pPr marL="342900" indent="-342900" algn="l">
              <a:lnSpc>
                <a:spcPct val="100000"/>
              </a:lnSpc>
              <a:buFont typeface="Symbol" pitchFamily="18" charset="2"/>
              <a:buNone/>
            </a:pPr>
            <a:r>
              <a:rPr lang="en-US" altLang="zh-CN" sz="2600">
                <a:ea typeface="宋体" pitchFamily="2" charset="-122"/>
              </a:rPr>
              <a:t>Index in P2P system: maps information to peer location</a:t>
            </a:r>
          </a:p>
          <a:p>
            <a:pPr marL="342900" indent="-342900" algn="l">
              <a:lnSpc>
                <a:spcPct val="100000"/>
              </a:lnSpc>
              <a:buFont typeface="Symbol" pitchFamily="18" charset="2"/>
              <a:buNone/>
            </a:pPr>
            <a:r>
              <a:rPr lang="en-US" altLang="zh-CN" sz="2600">
                <a:ea typeface="宋体" pitchFamily="2" charset="-122"/>
              </a:rPr>
              <a:t>(location = IP address &amp; port number)</a:t>
            </a:r>
            <a:endParaRPr lang="en-US" altLang="zh-CN">
              <a:ea typeface="宋体" pitchFamily="2" charset="-122"/>
            </a:endParaRPr>
          </a:p>
        </p:txBody>
      </p:sp>
      <p:sp>
        <p:nvSpPr>
          <p:cNvPr id="7" name="标题 1">
            <a:extLst>
              <a:ext uri="{FF2B5EF4-FFF2-40B4-BE49-F238E27FC236}">
                <a16:creationId xmlns:a16="http://schemas.microsoft.com/office/drawing/2014/main" id="{E3BD3475-D6E3-4FE6-9020-2566FD9B95DA}"/>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2.7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对等通信</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P2P: centralized index</a:t>
            </a:r>
          </a:p>
        </p:txBody>
      </p:sp>
      <p:sp>
        <p:nvSpPr>
          <p:cNvPr id="37895" name="Rectangle 3"/>
          <p:cNvSpPr>
            <a:spLocks noGrp="1" noChangeArrowheads="1"/>
          </p:cNvSpPr>
          <p:nvPr>
            <p:ph type="body" sz="half" idx="1"/>
          </p:nvPr>
        </p:nvSpPr>
        <p:spPr>
          <a:xfrm>
            <a:off x="365919" y="1412875"/>
            <a:ext cx="4029075" cy="2871995"/>
          </a:xfrm>
        </p:spPr>
        <p:txBody>
          <a:bodyPr/>
          <a:lstStyle/>
          <a:p>
            <a:pPr>
              <a:buFont typeface="ZapfDingbats" pitchFamily="82" charset="2"/>
              <a:buNone/>
            </a:pPr>
            <a:r>
              <a:rPr lang="en-US" altLang="zh-CN" sz="2400" u="sng" dirty="0">
                <a:solidFill>
                  <a:srgbClr val="C00000"/>
                </a:solidFill>
              </a:rPr>
              <a:t>Original “Napster” design</a:t>
            </a:r>
          </a:p>
          <a:p>
            <a:pPr>
              <a:buFont typeface="ZapfDingbats" pitchFamily="82" charset="2"/>
              <a:buNone/>
            </a:pPr>
            <a:r>
              <a:rPr lang="en-US" altLang="zh-CN" sz="2400" dirty="0"/>
              <a:t>1) when peer connects, it informs central server:</a:t>
            </a:r>
          </a:p>
          <a:p>
            <a:pPr lvl="1"/>
            <a:r>
              <a:rPr lang="en-US" altLang="zh-CN" sz="2000" dirty="0"/>
              <a:t>IP address</a:t>
            </a:r>
          </a:p>
          <a:p>
            <a:pPr lvl="1"/>
            <a:r>
              <a:rPr lang="en-US" altLang="zh-CN" sz="2000" dirty="0"/>
              <a:t>content</a:t>
            </a:r>
          </a:p>
          <a:p>
            <a:pPr>
              <a:buFont typeface="ZapfDingbats" pitchFamily="82" charset="2"/>
              <a:buNone/>
            </a:pPr>
            <a:r>
              <a:rPr lang="en-US" altLang="zh-CN" sz="2400" dirty="0"/>
              <a:t>2) Alice queries for “Hey Jude”</a:t>
            </a:r>
          </a:p>
          <a:p>
            <a:pPr>
              <a:buFont typeface="ZapfDingbats" pitchFamily="82" charset="2"/>
              <a:buNone/>
            </a:pPr>
            <a:r>
              <a:rPr lang="en-US" altLang="zh-CN" sz="2400" dirty="0"/>
              <a:t>3) Alice requests file from Bob</a:t>
            </a:r>
          </a:p>
        </p:txBody>
      </p:sp>
      <p:grpSp>
        <p:nvGrpSpPr>
          <p:cNvPr id="37896" name="Group 4"/>
          <p:cNvGrpSpPr>
            <a:grpSpLocks/>
          </p:cNvGrpSpPr>
          <p:nvPr/>
        </p:nvGrpSpPr>
        <p:grpSpPr bwMode="auto">
          <a:xfrm>
            <a:off x="4352925" y="838200"/>
            <a:ext cx="4487863" cy="5164138"/>
            <a:chOff x="2649" y="620"/>
            <a:chExt cx="2827" cy="3253"/>
          </a:xfrm>
        </p:grpSpPr>
        <p:graphicFrame>
          <p:nvGraphicFramePr>
            <p:cNvPr id="37890" name="Object 2"/>
            <p:cNvGraphicFramePr>
              <a:graphicFrameLocks noChangeAspect="1"/>
            </p:cNvGraphicFramePr>
            <p:nvPr/>
          </p:nvGraphicFramePr>
          <p:xfrm>
            <a:off x="3903" y="3058"/>
            <a:ext cx="525" cy="458"/>
          </p:xfrm>
          <a:graphic>
            <a:graphicData uri="http://schemas.openxmlformats.org/presentationml/2006/ole">
              <mc:AlternateContent xmlns:mc="http://schemas.openxmlformats.org/markup-compatibility/2006">
                <mc:Choice xmlns:v="urn:schemas-microsoft-com:vml" Requires="v">
                  <p:oleObj spid="_x0000_s48506" name="Clip" r:id="rId3" imgW="1305000" imgH="1085760" progId="MS_ClipArt_Gallery.2">
                    <p:embed/>
                  </p:oleObj>
                </mc:Choice>
                <mc:Fallback>
                  <p:oleObj name="Clip" r:id="rId3" imgW="1305000" imgH="1085760" progId="MS_ClipArt_Gallery.2">
                    <p:embed/>
                    <p:pic>
                      <p:nvPicPr>
                        <p:cNvPr id="3789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 y="3058"/>
                          <a:ext cx="525" cy="4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7898" name="Group 6"/>
            <p:cNvGrpSpPr>
              <a:grpSpLocks/>
            </p:cNvGrpSpPr>
            <p:nvPr/>
          </p:nvGrpSpPr>
          <p:grpSpPr bwMode="auto">
            <a:xfrm>
              <a:off x="3087" y="1679"/>
              <a:ext cx="234" cy="472"/>
              <a:chOff x="4180" y="783"/>
              <a:chExt cx="150" cy="307"/>
            </a:xfrm>
          </p:grpSpPr>
          <p:sp>
            <p:nvSpPr>
              <p:cNvPr id="37923" name="AutoShape 7"/>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37924" name="Rectangle 8"/>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37925" name="Rectangle 9"/>
              <p:cNvSpPr>
                <a:spLocks noChangeArrowheads="1"/>
              </p:cNvSpPr>
              <p:nvPr/>
            </p:nvSpPr>
            <p:spPr bwMode="auto">
              <a:xfrm>
                <a:off x="4181" y="852"/>
                <a:ext cx="95" cy="236"/>
              </a:xfrm>
              <a:prstGeom prst="rect">
                <a:avLst/>
              </a:prstGeom>
              <a:solidFill>
                <a:srgbClr val="33CCCC"/>
              </a:solidFill>
              <a:ln w="9525">
                <a:solidFill>
                  <a:srgbClr val="000000"/>
                </a:solidFill>
                <a:miter lim="800000"/>
                <a:headEnd/>
                <a:tailEnd/>
              </a:ln>
            </p:spPr>
            <p:txBody>
              <a:bodyPr wrap="none" anchor="ctr"/>
              <a:lstStyle/>
              <a:p>
                <a:endParaRPr lang="zh-CN" altLang="en-US"/>
              </a:p>
            </p:txBody>
          </p:sp>
          <p:sp>
            <p:nvSpPr>
              <p:cNvPr id="37926" name="AutoShape 10"/>
              <p:cNvSpPr>
                <a:spLocks noChangeArrowheads="1"/>
              </p:cNvSpPr>
              <p:nvPr/>
            </p:nvSpPr>
            <p:spPr bwMode="auto">
              <a:xfrm>
                <a:off x="4180" y="783"/>
                <a:ext cx="150" cy="71"/>
              </a:xfrm>
              <a:prstGeom prst="parallelogram">
                <a:avLst>
                  <a:gd name="adj" fmla="val 81387"/>
                </a:avLst>
              </a:prstGeom>
              <a:solidFill>
                <a:srgbClr val="33CCCC"/>
              </a:solidFill>
              <a:ln w="9525">
                <a:solidFill>
                  <a:srgbClr val="000000"/>
                </a:solidFill>
                <a:miter lim="800000"/>
                <a:headEnd/>
                <a:tailEnd/>
              </a:ln>
            </p:spPr>
            <p:txBody>
              <a:bodyPr wrap="none" anchor="ctr"/>
              <a:lstStyle/>
              <a:p>
                <a:endParaRPr lang="zh-CN" altLang="en-US"/>
              </a:p>
            </p:txBody>
          </p:sp>
          <p:sp>
            <p:nvSpPr>
              <p:cNvPr id="37927" name="Line 11"/>
              <p:cNvSpPr>
                <a:spLocks noChangeShapeType="1"/>
              </p:cNvSpPr>
              <p:nvPr/>
            </p:nvSpPr>
            <p:spPr bwMode="auto">
              <a:xfrm>
                <a:off x="4330" y="788"/>
                <a:ext cx="0" cy="231"/>
              </a:xfrm>
              <a:prstGeom prst="line">
                <a:avLst/>
              </a:prstGeom>
              <a:noFill/>
              <a:ln w="9525">
                <a:solidFill>
                  <a:srgbClr val="000000"/>
                </a:solidFill>
                <a:round/>
                <a:headEnd/>
                <a:tailEnd/>
              </a:ln>
            </p:spPr>
            <p:txBody>
              <a:bodyPr wrap="none" anchor="ctr"/>
              <a:lstStyle/>
              <a:p>
                <a:endParaRPr lang="zh-CN" altLang="en-US"/>
              </a:p>
            </p:txBody>
          </p:sp>
          <p:sp>
            <p:nvSpPr>
              <p:cNvPr id="37928" name="Line 12"/>
              <p:cNvSpPr>
                <a:spLocks noChangeShapeType="1"/>
              </p:cNvSpPr>
              <p:nvPr/>
            </p:nvSpPr>
            <p:spPr bwMode="auto">
              <a:xfrm flipH="1">
                <a:off x="4276" y="1019"/>
                <a:ext cx="54" cy="69"/>
              </a:xfrm>
              <a:prstGeom prst="line">
                <a:avLst/>
              </a:prstGeom>
              <a:noFill/>
              <a:ln w="9525">
                <a:solidFill>
                  <a:srgbClr val="000000"/>
                </a:solidFill>
                <a:round/>
                <a:headEnd/>
                <a:tailEnd/>
              </a:ln>
            </p:spPr>
            <p:txBody>
              <a:bodyPr wrap="none" anchor="ctr"/>
              <a:lstStyle/>
              <a:p>
                <a:endParaRPr lang="zh-CN" altLang="en-US"/>
              </a:p>
            </p:txBody>
          </p:sp>
          <p:sp>
            <p:nvSpPr>
              <p:cNvPr id="37929" name="Rectangle 13"/>
              <p:cNvSpPr>
                <a:spLocks noChangeArrowheads="1"/>
              </p:cNvSpPr>
              <p:nvPr/>
            </p:nvSpPr>
            <p:spPr bwMode="auto">
              <a:xfrm>
                <a:off x="4193" y="883"/>
                <a:ext cx="63" cy="136"/>
              </a:xfrm>
              <a:prstGeom prst="rect">
                <a:avLst/>
              </a:prstGeom>
              <a:solidFill>
                <a:srgbClr val="3333CC"/>
              </a:solidFill>
              <a:ln w="9525">
                <a:solidFill>
                  <a:srgbClr val="000000"/>
                </a:solidFill>
                <a:miter lim="800000"/>
                <a:headEnd/>
                <a:tailEnd/>
              </a:ln>
            </p:spPr>
            <p:txBody>
              <a:bodyPr wrap="none" anchor="ctr"/>
              <a:lstStyle/>
              <a:p>
                <a:endParaRPr lang="zh-CN" altLang="en-US"/>
              </a:p>
            </p:txBody>
          </p:sp>
          <p:sp>
            <p:nvSpPr>
              <p:cNvPr id="37930" name="Rectangle 14"/>
              <p:cNvSpPr>
                <a:spLocks noChangeArrowheads="1"/>
              </p:cNvSpPr>
              <p:nvPr/>
            </p:nvSpPr>
            <p:spPr bwMode="auto">
              <a:xfrm>
                <a:off x="4202" y="924"/>
                <a:ext cx="48" cy="48"/>
              </a:xfrm>
              <a:prstGeom prst="rect">
                <a:avLst/>
              </a:prstGeom>
              <a:solidFill>
                <a:srgbClr val="FFFFFF"/>
              </a:solidFill>
              <a:ln w="9525">
                <a:noFill/>
                <a:miter lim="800000"/>
                <a:headEnd/>
                <a:tailEnd/>
              </a:ln>
            </p:spPr>
            <p:txBody>
              <a:bodyPr wrap="none" anchor="ctr"/>
              <a:lstStyle/>
              <a:p>
                <a:endParaRPr lang="zh-CN" altLang="en-US"/>
              </a:p>
            </p:txBody>
          </p:sp>
        </p:grpSp>
        <p:sp>
          <p:nvSpPr>
            <p:cNvPr id="37899" name="Text Box 15"/>
            <p:cNvSpPr txBox="1">
              <a:spLocks noChangeArrowheads="1"/>
            </p:cNvSpPr>
            <p:nvPr/>
          </p:nvSpPr>
          <p:spPr bwMode="auto">
            <a:xfrm>
              <a:off x="3010" y="3058"/>
              <a:ext cx="116" cy="288"/>
            </a:xfrm>
            <a:prstGeom prst="rect">
              <a:avLst/>
            </a:prstGeom>
            <a:noFill/>
            <a:ln w="9525">
              <a:noFill/>
              <a:miter lim="800000"/>
              <a:headEnd/>
              <a:tailEnd/>
            </a:ln>
          </p:spPr>
          <p:txBody>
            <a:bodyPr wrap="none">
              <a:spAutoFit/>
            </a:bodyPr>
            <a:lstStyle/>
            <a:p>
              <a:pPr>
                <a:spcBef>
                  <a:spcPct val="0"/>
                </a:spcBef>
                <a:buClrTx/>
                <a:buFontTx/>
                <a:buNone/>
              </a:pPr>
              <a:endParaRPr lang="zh-CN" altLang="en-US">
                <a:solidFill>
                  <a:srgbClr val="000000"/>
                </a:solidFill>
                <a:ea typeface="宋体" pitchFamily="2" charset="-122"/>
              </a:endParaRPr>
            </a:p>
          </p:txBody>
        </p:sp>
        <p:graphicFrame>
          <p:nvGraphicFramePr>
            <p:cNvPr id="37891" name="Object 3"/>
            <p:cNvGraphicFramePr>
              <a:graphicFrameLocks noChangeAspect="1"/>
            </p:cNvGraphicFramePr>
            <p:nvPr/>
          </p:nvGraphicFramePr>
          <p:xfrm>
            <a:off x="5055" y="1963"/>
            <a:ext cx="421" cy="367"/>
          </p:xfrm>
          <a:graphic>
            <a:graphicData uri="http://schemas.openxmlformats.org/presentationml/2006/ole">
              <mc:AlternateContent xmlns:mc="http://schemas.openxmlformats.org/markup-compatibility/2006">
                <mc:Choice xmlns:v="urn:schemas-microsoft-com:vml" Requires="v">
                  <p:oleObj spid="_x0000_s48507" name="Clip" r:id="rId5" imgW="1305000" imgH="1085760" progId="MS_ClipArt_Gallery.2">
                    <p:embed/>
                  </p:oleObj>
                </mc:Choice>
                <mc:Fallback>
                  <p:oleObj name="Clip" r:id="rId5" imgW="1305000" imgH="1085760" progId="MS_ClipArt_Gallery.2">
                    <p:embed/>
                    <p:pic>
                      <p:nvPicPr>
                        <p:cNvPr id="3789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5" y="1963"/>
                          <a:ext cx="421" cy="3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2" name="Object 4"/>
            <p:cNvGraphicFramePr>
              <a:graphicFrameLocks noChangeAspect="1"/>
            </p:cNvGraphicFramePr>
            <p:nvPr/>
          </p:nvGraphicFramePr>
          <p:xfrm>
            <a:off x="4665" y="2534"/>
            <a:ext cx="429" cy="374"/>
          </p:xfrm>
          <a:graphic>
            <a:graphicData uri="http://schemas.openxmlformats.org/presentationml/2006/ole">
              <mc:AlternateContent xmlns:mc="http://schemas.openxmlformats.org/markup-compatibility/2006">
                <mc:Choice xmlns:v="urn:schemas-microsoft-com:vml" Requires="v">
                  <p:oleObj spid="_x0000_s48508" name="Clip" r:id="rId6" imgW="1305000" imgH="1085760" progId="MS_ClipArt_Gallery.2">
                    <p:embed/>
                  </p:oleObj>
                </mc:Choice>
                <mc:Fallback>
                  <p:oleObj name="Clip" r:id="rId6" imgW="1305000" imgH="1085760" progId="MS_ClipArt_Gallery.2">
                    <p:embed/>
                    <p:pic>
                      <p:nvPicPr>
                        <p:cNvPr id="3789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5" y="2534"/>
                          <a:ext cx="429" cy="3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3" name="Object 5"/>
            <p:cNvGraphicFramePr>
              <a:graphicFrameLocks noChangeAspect="1"/>
            </p:cNvGraphicFramePr>
            <p:nvPr/>
          </p:nvGraphicFramePr>
          <p:xfrm>
            <a:off x="4594" y="1214"/>
            <a:ext cx="437" cy="382"/>
          </p:xfrm>
          <a:graphic>
            <a:graphicData uri="http://schemas.openxmlformats.org/presentationml/2006/ole">
              <mc:AlternateContent xmlns:mc="http://schemas.openxmlformats.org/markup-compatibility/2006">
                <mc:Choice xmlns:v="urn:schemas-microsoft-com:vml" Requires="v">
                  <p:oleObj spid="_x0000_s48509" name="Clip" r:id="rId7" imgW="1305000" imgH="1085760" progId="MS_ClipArt_Gallery.2">
                    <p:embed/>
                  </p:oleObj>
                </mc:Choice>
                <mc:Fallback>
                  <p:oleObj name="Clip" r:id="rId7" imgW="1305000" imgH="1085760" progId="MS_ClipArt_Gallery.2">
                    <p:embed/>
                    <p:pic>
                      <p:nvPicPr>
                        <p:cNvPr id="3789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4" y="1214"/>
                          <a:ext cx="437" cy="3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900" name="Text Box 19"/>
            <p:cNvSpPr txBox="1">
              <a:spLocks noChangeArrowheads="1"/>
            </p:cNvSpPr>
            <p:nvPr/>
          </p:nvSpPr>
          <p:spPr bwMode="auto">
            <a:xfrm>
              <a:off x="2649" y="1163"/>
              <a:ext cx="1132" cy="446"/>
            </a:xfrm>
            <a:prstGeom prst="rect">
              <a:avLst/>
            </a:prstGeom>
            <a:noFill/>
            <a:ln w="9525">
              <a:noFill/>
              <a:miter lim="800000"/>
              <a:headEnd/>
              <a:tailEnd/>
            </a:ln>
          </p:spPr>
          <p:txBody>
            <a:bodyPr wrap="none">
              <a:spAutoFit/>
            </a:bodyPr>
            <a:lstStyle/>
            <a:p>
              <a:pPr>
                <a:lnSpc>
                  <a:spcPct val="100000"/>
                </a:lnSpc>
                <a:spcBef>
                  <a:spcPct val="0"/>
                </a:spcBef>
                <a:buClrTx/>
                <a:buFontTx/>
                <a:buNone/>
              </a:pPr>
              <a:r>
                <a:rPr lang="en-US" altLang="zh-CN" sz="2000">
                  <a:solidFill>
                    <a:srgbClr val="000000"/>
                  </a:solidFill>
                  <a:ea typeface="宋体" pitchFamily="2" charset="-122"/>
                </a:rPr>
                <a:t>centralized</a:t>
              </a:r>
            </a:p>
            <a:p>
              <a:pPr>
                <a:lnSpc>
                  <a:spcPct val="100000"/>
                </a:lnSpc>
                <a:spcBef>
                  <a:spcPct val="0"/>
                </a:spcBef>
                <a:buClrTx/>
                <a:buFontTx/>
                <a:buNone/>
              </a:pPr>
              <a:r>
                <a:rPr lang="en-US" altLang="zh-CN" sz="2000">
                  <a:solidFill>
                    <a:srgbClr val="000000"/>
                  </a:solidFill>
                  <a:ea typeface="宋体" pitchFamily="2" charset="-122"/>
                </a:rPr>
                <a:t>directory server</a:t>
              </a:r>
            </a:p>
          </p:txBody>
        </p:sp>
        <p:sp>
          <p:nvSpPr>
            <p:cNvPr id="37901" name="Text Box 20"/>
            <p:cNvSpPr txBox="1">
              <a:spLocks noChangeArrowheads="1"/>
            </p:cNvSpPr>
            <p:nvPr/>
          </p:nvSpPr>
          <p:spPr bwMode="auto">
            <a:xfrm>
              <a:off x="4840" y="1675"/>
              <a:ext cx="457" cy="270"/>
            </a:xfrm>
            <a:prstGeom prst="rect">
              <a:avLst/>
            </a:prstGeom>
            <a:noFill/>
            <a:ln w="9525">
              <a:noFill/>
              <a:miter lim="800000"/>
              <a:headEnd/>
              <a:tailEnd/>
            </a:ln>
          </p:spPr>
          <p:txBody>
            <a:bodyPr wrap="none">
              <a:spAutoFit/>
            </a:bodyPr>
            <a:lstStyle/>
            <a:p>
              <a:pPr>
                <a:spcBef>
                  <a:spcPct val="0"/>
                </a:spcBef>
                <a:buClrTx/>
                <a:buFontTx/>
                <a:buNone/>
              </a:pPr>
              <a:r>
                <a:rPr lang="en-US" altLang="zh-CN" sz="2000">
                  <a:solidFill>
                    <a:srgbClr val="000000"/>
                  </a:solidFill>
                  <a:ea typeface="宋体" pitchFamily="2" charset="-122"/>
                </a:rPr>
                <a:t>peers</a:t>
              </a:r>
            </a:p>
          </p:txBody>
        </p:sp>
        <p:sp>
          <p:nvSpPr>
            <p:cNvPr id="37902" name="Line 21"/>
            <p:cNvSpPr>
              <a:spLocks noChangeShapeType="1"/>
            </p:cNvSpPr>
            <p:nvPr/>
          </p:nvSpPr>
          <p:spPr bwMode="auto">
            <a:xfrm flipH="1">
              <a:off x="3442" y="1732"/>
              <a:ext cx="634" cy="173"/>
            </a:xfrm>
            <a:prstGeom prst="line">
              <a:avLst/>
            </a:prstGeom>
            <a:noFill/>
            <a:ln w="28575">
              <a:noFill/>
              <a:round/>
              <a:headEnd/>
              <a:tailEnd type="triangle" w="med" len="med"/>
            </a:ln>
          </p:spPr>
          <p:txBody>
            <a:bodyPr wrap="none" anchor="ctr"/>
            <a:lstStyle/>
            <a:p>
              <a:endParaRPr lang="zh-CN" altLang="en-US"/>
            </a:p>
          </p:txBody>
        </p:sp>
        <p:sp>
          <p:nvSpPr>
            <p:cNvPr id="37903" name="Line 22"/>
            <p:cNvSpPr>
              <a:spLocks noChangeShapeType="1"/>
            </p:cNvSpPr>
            <p:nvPr/>
          </p:nvSpPr>
          <p:spPr bwMode="auto">
            <a:xfrm flipH="1" flipV="1">
              <a:off x="3385" y="1905"/>
              <a:ext cx="1612" cy="231"/>
            </a:xfrm>
            <a:prstGeom prst="line">
              <a:avLst/>
            </a:prstGeom>
            <a:noFill/>
            <a:ln w="28575">
              <a:solidFill>
                <a:srgbClr val="000000"/>
              </a:solidFill>
              <a:prstDash val="sysDot"/>
              <a:round/>
              <a:headEnd/>
              <a:tailEnd type="triangle" w="med" len="med"/>
            </a:ln>
          </p:spPr>
          <p:txBody>
            <a:bodyPr wrap="none" anchor="ctr"/>
            <a:lstStyle/>
            <a:p>
              <a:endParaRPr lang="zh-CN" altLang="en-US"/>
            </a:p>
          </p:txBody>
        </p:sp>
        <p:sp>
          <p:nvSpPr>
            <p:cNvPr id="37904" name="Line 23"/>
            <p:cNvSpPr>
              <a:spLocks noChangeShapeType="1"/>
            </p:cNvSpPr>
            <p:nvPr/>
          </p:nvSpPr>
          <p:spPr bwMode="auto">
            <a:xfrm flipH="1">
              <a:off x="3442" y="1675"/>
              <a:ext cx="576" cy="115"/>
            </a:xfrm>
            <a:prstGeom prst="line">
              <a:avLst/>
            </a:prstGeom>
            <a:noFill/>
            <a:ln w="28575">
              <a:noFill/>
              <a:round/>
              <a:headEnd/>
              <a:tailEnd type="triangle" w="med" len="med"/>
            </a:ln>
          </p:spPr>
          <p:txBody>
            <a:bodyPr wrap="none" anchor="ctr"/>
            <a:lstStyle/>
            <a:p>
              <a:endParaRPr lang="zh-CN" altLang="en-US"/>
            </a:p>
          </p:txBody>
        </p:sp>
        <p:sp>
          <p:nvSpPr>
            <p:cNvPr id="37905" name="Line 24"/>
            <p:cNvSpPr>
              <a:spLocks noChangeShapeType="1"/>
            </p:cNvSpPr>
            <p:nvPr/>
          </p:nvSpPr>
          <p:spPr bwMode="auto">
            <a:xfrm flipH="1">
              <a:off x="3442" y="1675"/>
              <a:ext cx="634" cy="115"/>
            </a:xfrm>
            <a:prstGeom prst="line">
              <a:avLst/>
            </a:prstGeom>
            <a:noFill/>
            <a:ln w="28575">
              <a:noFill/>
              <a:round/>
              <a:headEnd/>
              <a:tailEnd type="triangle" w="med" len="med"/>
            </a:ln>
          </p:spPr>
          <p:txBody>
            <a:bodyPr wrap="none" anchor="ctr"/>
            <a:lstStyle/>
            <a:p>
              <a:endParaRPr lang="zh-CN" altLang="en-US"/>
            </a:p>
          </p:txBody>
        </p:sp>
        <p:sp>
          <p:nvSpPr>
            <p:cNvPr id="37906" name="Line 25"/>
            <p:cNvSpPr>
              <a:spLocks noChangeShapeType="1"/>
            </p:cNvSpPr>
            <p:nvPr/>
          </p:nvSpPr>
          <p:spPr bwMode="auto">
            <a:xfrm flipH="1" flipV="1">
              <a:off x="3385" y="2078"/>
              <a:ext cx="1267" cy="634"/>
            </a:xfrm>
            <a:prstGeom prst="line">
              <a:avLst/>
            </a:prstGeom>
            <a:noFill/>
            <a:ln w="28575">
              <a:solidFill>
                <a:srgbClr val="000000"/>
              </a:solidFill>
              <a:prstDash val="sysDot"/>
              <a:round/>
              <a:headEnd/>
              <a:tailEnd type="triangle" w="med" len="med"/>
            </a:ln>
          </p:spPr>
          <p:txBody>
            <a:bodyPr wrap="none" anchor="ctr"/>
            <a:lstStyle/>
            <a:p>
              <a:endParaRPr lang="zh-CN" altLang="en-US"/>
            </a:p>
          </p:txBody>
        </p:sp>
        <p:sp>
          <p:nvSpPr>
            <p:cNvPr id="37907" name="Line 26"/>
            <p:cNvSpPr>
              <a:spLocks noChangeShapeType="1"/>
            </p:cNvSpPr>
            <p:nvPr/>
          </p:nvSpPr>
          <p:spPr bwMode="auto">
            <a:xfrm flipH="1">
              <a:off x="3385" y="1387"/>
              <a:ext cx="1152" cy="403"/>
            </a:xfrm>
            <a:prstGeom prst="line">
              <a:avLst/>
            </a:prstGeom>
            <a:noFill/>
            <a:ln w="28575">
              <a:solidFill>
                <a:srgbClr val="000000"/>
              </a:solidFill>
              <a:prstDash val="sysDot"/>
              <a:round/>
              <a:headEnd/>
              <a:tailEnd type="triangle" w="med" len="med"/>
            </a:ln>
          </p:spPr>
          <p:txBody>
            <a:bodyPr wrap="none" anchor="ctr"/>
            <a:lstStyle/>
            <a:p>
              <a:endParaRPr lang="zh-CN" altLang="en-US"/>
            </a:p>
          </p:txBody>
        </p:sp>
        <p:sp>
          <p:nvSpPr>
            <p:cNvPr id="37908" name="Text Box 27"/>
            <p:cNvSpPr txBox="1">
              <a:spLocks noChangeArrowheads="1"/>
            </p:cNvSpPr>
            <p:nvPr/>
          </p:nvSpPr>
          <p:spPr bwMode="auto">
            <a:xfrm>
              <a:off x="3673" y="1675"/>
              <a:ext cx="979" cy="230"/>
            </a:xfrm>
            <a:prstGeom prst="rect">
              <a:avLst/>
            </a:prstGeom>
            <a:solidFill>
              <a:srgbClr val="FFFFFF"/>
            </a:solidFill>
            <a:ln w="28575">
              <a:noFill/>
              <a:miter lim="800000"/>
              <a:headEnd/>
              <a:tailEnd/>
            </a:ln>
          </p:spPr>
          <p:txBody>
            <a:bodyPr wrap="none" anchor="ctr"/>
            <a:lstStyle/>
            <a:p>
              <a:pPr>
                <a:spcBef>
                  <a:spcPct val="0"/>
                </a:spcBef>
                <a:buClrTx/>
                <a:buFontTx/>
                <a:buNone/>
              </a:pPr>
              <a:endParaRPr lang="zh-CN" altLang="en-US" sz="1400">
                <a:ea typeface="宋体" pitchFamily="2" charset="-122"/>
              </a:endParaRPr>
            </a:p>
          </p:txBody>
        </p:sp>
        <p:sp>
          <p:nvSpPr>
            <p:cNvPr id="37909" name="Line 28"/>
            <p:cNvSpPr>
              <a:spLocks noChangeShapeType="1"/>
            </p:cNvSpPr>
            <p:nvPr/>
          </p:nvSpPr>
          <p:spPr bwMode="auto">
            <a:xfrm flipH="1" flipV="1">
              <a:off x="3327" y="2136"/>
              <a:ext cx="749" cy="864"/>
            </a:xfrm>
            <a:prstGeom prst="line">
              <a:avLst/>
            </a:prstGeom>
            <a:noFill/>
            <a:ln w="28575">
              <a:solidFill>
                <a:srgbClr val="000000"/>
              </a:solidFill>
              <a:prstDash val="sysDot"/>
              <a:round/>
              <a:headEnd/>
              <a:tailEnd type="triangle" w="med" len="med"/>
            </a:ln>
          </p:spPr>
          <p:txBody>
            <a:bodyPr wrap="none" anchor="ctr"/>
            <a:lstStyle/>
            <a:p>
              <a:endParaRPr lang="zh-CN" altLang="en-US"/>
            </a:p>
          </p:txBody>
        </p:sp>
        <p:sp>
          <p:nvSpPr>
            <p:cNvPr id="37910" name="Line 29"/>
            <p:cNvSpPr>
              <a:spLocks noChangeShapeType="1"/>
            </p:cNvSpPr>
            <p:nvPr/>
          </p:nvSpPr>
          <p:spPr bwMode="auto">
            <a:xfrm>
              <a:off x="3212" y="2193"/>
              <a:ext cx="749" cy="922"/>
            </a:xfrm>
            <a:prstGeom prst="line">
              <a:avLst/>
            </a:prstGeom>
            <a:noFill/>
            <a:ln w="28575">
              <a:solidFill>
                <a:srgbClr val="000000"/>
              </a:solidFill>
              <a:round/>
              <a:headEnd type="triangle" w="med" len="med"/>
              <a:tailEnd type="triangle" w="med" len="med"/>
            </a:ln>
          </p:spPr>
          <p:txBody>
            <a:bodyPr wrap="none" anchor="ctr"/>
            <a:lstStyle/>
            <a:p>
              <a:endParaRPr lang="zh-CN" altLang="en-US"/>
            </a:p>
          </p:txBody>
        </p:sp>
        <p:sp>
          <p:nvSpPr>
            <p:cNvPr id="37911" name="Line 30"/>
            <p:cNvSpPr>
              <a:spLocks noChangeShapeType="1"/>
            </p:cNvSpPr>
            <p:nvPr/>
          </p:nvSpPr>
          <p:spPr bwMode="auto">
            <a:xfrm flipH="1">
              <a:off x="4421" y="1617"/>
              <a:ext cx="346" cy="1498"/>
            </a:xfrm>
            <a:prstGeom prst="line">
              <a:avLst/>
            </a:prstGeom>
            <a:noFill/>
            <a:ln w="28575">
              <a:solidFill>
                <a:srgbClr val="FF6600"/>
              </a:solidFill>
              <a:round/>
              <a:headEnd/>
              <a:tailEnd type="triangle" w="med" len="med"/>
            </a:ln>
          </p:spPr>
          <p:txBody>
            <a:bodyPr wrap="none" anchor="ctr"/>
            <a:lstStyle/>
            <a:p>
              <a:endParaRPr lang="zh-CN" altLang="en-US"/>
            </a:p>
          </p:txBody>
        </p:sp>
        <p:sp>
          <p:nvSpPr>
            <p:cNvPr id="37912" name="Text Box 31"/>
            <p:cNvSpPr txBox="1">
              <a:spLocks noChangeArrowheads="1"/>
            </p:cNvSpPr>
            <p:nvPr/>
          </p:nvSpPr>
          <p:spPr bwMode="auto">
            <a:xfrm>
              <a:off x="4537" y="3000"/>
              <a:ext cx="575" cy="346"/>
            </a:xfrm>
            <a:prstGeom prst="rect">
              <a:avLst/>
            </a:prstGeom>
            <a:solidFill>
              <a:srgbClr val="FFFFFF"/>
            </a:solidFill>
            <a:ln w="28575">
              <a:noFill/>
              <a:miter lim="800000"/>
              <a:headEnd/>
              <a:tailEnd/>
            </a:ln>
          </p:spPr>
          <p:txBody>
            <a:bodyPr wrap="none" anchor="ctr"/>
            <a:lstStyle/>
            <a:p>
              <a:pPr>
                <a:spcBef>
                  <a:spcPct val="0"/>
                </a:spcBef>
                <a:buClrTx/>
                <a:buFontTx/>
                <a:buNone/>
              </a:pPr>
              <a:endParaRPr lang="zh-CN" altLang="en-US" sz="1000">
                <a:ea typeface="宋体" pitchFamily="2" charset="-122"/>
              </a:endParaRPr>
            </a:p>
          </p:txBody>
        </p:sp>
        <p:sp>
          <p:nvSpPr>
            <p:cNvPr id="37913" name="Text Box 32"/>
            <p:cNvSpPr txBox="1">
              <a:spLocks noChangeArrowheads="1"/>
            </p:cNvSpPr>
            <p:nvPr/>
          </p:nvSpPr>
          <p:spPr bwMode="auto">
            <a:xfrm>
              <a:off x="4057" y="3526"/>
              <a:ext cx="403" cy="230"/>
            </a:xfrm>
            <a:prstGeom prst="rect">
              <a:avLst/>
            </a:prstGeom>
            <a:solidFill>
              <a:srgbClr val="FFFFFF"/>
            </a:solidFill>
            <a:ln w="28575">
              <a:noFill/>
              <a:miter lim="800000"/>
              <a:headEnd/>
              <a:tailEnd/>
            </a:ln>
          </p:spPr>
          <p:txBody>
            <a:bodyPr wrap="none" anchor="ctr"/>
            <a:lstStyle/>
            <a:p>
              <a:pPr>
                <a:spcBef>
                  <a:spcPct val="0"/>
                </a:spcBef>
                <a:buClrTx/>
                <a:buFontTx/>
                <a:buNone/>
              </a:pPr>
              <a:r>
                <a:rPr lang="en-US" altLang="zh-CN" sz="2000">
                  <a:ea typeface="宋体" pitchFamily="2" charset="-122"/>
                </a:rPr>
                <a:t>Alice</a:t>
              </a:r>
            </a:p>
          </p:txBody>
        </p:sp>
        <p:sp>
          <p:nvSpPr>
            <p:cNvPr id="37914" name="Text Box 33"/>
            <p:cNvSpPr txBox="1">
              <a:spLocks noChangeArrowheads="1"/>
            </p:cNvSpPr>
            <p:nvPr/>
          </p:nvSpPr>
          <p:spPr bwMode="auto">
            <a:xfrm>
              <a:off x="4912" y="1041"/>
              <a:ext cx="403" cy="230"/>
            </a:xfrm>
            <a:prstGeom prst="rect">
              <a:avLst/>
            </a:prstGeom>
            <a:solidFill>
              <a:srgbClr val="FFFFFF"/>
            </a:solidFill>
            <a:ln w="28575">
              <a:noFill/>
              <a:miter lim="800000"/>
              <a:headEnd/>
              <a:tailEnd/>
            </a:ln>
          </p:spPr>
          <p:txBody>
            <a:bodyPr wrap="none" anchor="ctr"/>
            <a:lstStyle/>
            <a:p>
              <a:pPr>
                <a:spcBef>
                  <a:spcPct val="0"/>
                </a:spcBef>
                <a:buClrTx/>
                <a:buFontTx/>
                <a:buNone/>
              </a:pPr>
              <a:r>
                <a:rPr lang="en-US" altLang="zh-CN" sz="2000">
                  <a:ea typeface="宋体" pitchFamily="2" charset="-122"/>
                </a:rPr>
                <a:t>Bob</a:t>
              </a:r>
            </a:p>
          </p:txBody>
        </p:sp>
        <p:sp>
          <p:nvSpPr>
            <p:cNvPr id="37915" name="Oval 34"/>
            <p:cNvSpPr>
              <a:spLocks noChangeArrowheads="1"/>
            </p:cNvSpPr>
            <p:nvPr/>
          </p:nvSpPr>
          <p:spPr bwMode="auto">
            <a:xfrm>
              <a:off x="3893" y="1524"/>
              <a:ext cx="153" cy="146"/>
            </a:xfrm>
            <a:prstGeom prst="ellipse">
              <a:avLst/>
            </a:prstGeom>
            <a:solidFill>
              <a:schemeClr val="bg1"/>
            </a:solidFill>
            <a:ln w="12700">
              <a:solidFill>
                <a:schemeClr val="accent2"/>
              </a:solidFill>
              <a:round/>
              <a:headEnd/>
              <a:tailEnd/>
            </a:ln>
          </p:spPr>
          <p:txBody>
            <a:bodyPr wrap="none" anchor="ctr"/>
            <a:lstStyle/>
            <a:p>
              <a:pPr>
                <a:buFont typeface="Symbol" pitchFamily="18" charset="2"/>
                <a:buNone/>
              </a:pPr>
              <a:r>
                <a:rPr lang="en-US" altLang="zh-CN" sz="1400">
                  <a:ea typeface="宋体" pitchFamily="2" charset="-122"/>
                </a:rPr>
                <a:t>1</a:t>
              </a:r>
            </a:p>
          </p:txBody>
        </p:sp>
        <p:sp>
          <p:nvSpPr>
            <p:cNvPr id="37916" name="Oval 35"/>
            <p:cNvSpPr>
              <a:spLocks noChangeArrowheads="1"/>
            </p:cNvSpPr>
            <p:nvPr/>
          </p:nvSpPr>
          <p:spPr bwMode="auto">
            <a:xfrm>
              <a:off x="3920" y="1897"/>
              <a:ext cx="153" cy="146"/>
            </a:xfrm>
            <a:prstGeom prst="ellipse">
              <a:avLst/>
            </a:prstGeom>
            <a:solidFill>
              <a:schemeClr val="bg1"/>
            </a:solidFill>
            <a:ln w="12700">
              <a:solidFill>
                <a:schemeClr val="accent2"/>
              </a:solidFill>
              <a:round/>
              <a:headEnd/>
              <a:tailEnd/>
            </a:ln>
          </p:spPr>
          <p:txBody>
            <a:bodyPr wrap="none" anchor="ctr"/>
            <a:lstStyle/>
            <a:p>
              <a:pPr>
                <a:buFont typeface="Symbol" pitchFamily="18" charset="2"/>
                <a:buNone/>
              </a:pPr>
              <a:r>
                <a:rPr lang="en-US" altLang="zh-CN" sz="1400">
                  <a:ea typeface="宋体" pitchFamily="2" charset="-122"/>
                </a:rPr>
                <a:t>1</a:t>
              </a:r>
            </a:p>
          </p:txBody>
        </p:sp>
        <p:sp>
          <p:nvSpPr>
            <p:cNvPr id="37917" name="Oval 36"/>
            <p:cNvSpPr>
              <a:spLocks noChangeArrowheads="1"/>
            </p:cNvSpPr>
            <p:nvPr/>
          </p:nvSpPr>
          <p:spPr bwMode="auto">
            <a:xfrm>
              <a:off x="3923" y="2325"/>
              <a:ext cx="153" cy="146"/>
            </a:xfrm>
            <a:prstGeom prst="ellipse">
              <a:avLst/>
            </a:prstGeom>
            <a:solidFill>
              <a:schemeClr val="bg1"/>
            </a:solidFill>
            <a:ln w="12700">
              <a:solidFill>
                <a:schemeClr val="accent2"/>
              </a:solidFill>
              <a:round/>
              <a:headEnd/>
              <a:tailEnd/>
            </a:ln>
          </p:spPr>
          <p:txBody>
            <a:bodyPr wrap="none" anchor="ctr"/>
            <a:lstStyle/>
            <a:p>
              <a:pPr>
                <a:buFont typeface="Symbol" pitchFamily="18" charset="2"/>
                <a:buNone/>
              </a:pPr>
              <a:r>
                <a:rPr lang="en-US" altLang="zh-CN" sz="1400">
                  <a:ea typeface="宋体" pitchFamily="2" charset="-122"/>
                </a:rPr>
                <a:t>1</a:t>
              </a:r>
            </a:p>
          </p:txBody>
        </p:sp>
        <p:sp>
          <p:nvSpPr>
            <p:cNvPr id="37918" name="Oval 37"/>
            <p:cNvSpPr>
              <a:spLocks noChangeArrowheads="1"/>
            </p:cNvSpPr>
            <p:nvPr/>
          </p:nvSpPr>
          <p:spPr bwMode="auto">
            <a:xfrm>
              <a:off x="3724" y="2601"/>
              <a:ext cx="153" cy="146"/>
            </a:xfrm>
            <a:prstGeom prst="ellipse">
              <a:avLst/>
            </a:prstGeom>
            <a:solidFill>
              <a:schemeClr val="bg1"/>
            </a:solidFill>
            <a:ln w="12700">
              <a:solidFill>
                <a:schemeClr val="accent2"/>
              </a:solidFill>
              <a:round/>
              <a:headEnd/>
              <a:tailEnd/>
            </a:ln>
          </p:spPr>
          <p:txBody>
            <a:bodyPr wrap="none" anchor="ctr"/>
            <a:lstStyle/>
            <a:p>
              <a:pPr>
                <a:buFont typeface="Symbol" pitchFamily="18" charset="2"/>
                <a:buNone/>
              </a:pPr>
              <a:r>
                <a:rPr lang="en-US" altLang="zh-CN" sz="1400">
                  <a:ea typeface="宋体" pitchFamily="2" charset="-122"/>
                </a:rPr>
                <a:t>1</a:t>
              </a:r>
            </a:p>
          </p:txBody>
        </p:sp>
        <p:sp>
          <p:nvSpPr>
            <p:cNvPr id="37919" name="Oval 38"/>
            <p:cNvSpPr>
              <a:spLocks noChangeArrowheads="1"/>
            </p:cNvSpPr>
            <p:nvPr/>
          </p:nvSpPr>
          <p:spPr bwMode="auto">
            <a:xfrm>
              <a:off x="3477" y="2562"/>
              <a:ext cx="153" cy="146"/>
            </a:xfrm>
            <a:prstGeom prst="ellipse">
              <a:avLst/>
            </a:prstGeom>
            <a:solidFill>
              <a:schemeClr val="bg1"/>
            </a:solidFill>
            <a:ln w="12700">
              <a:solidFill>
                <a:schemeClr val="accent2"/>
              </a:solidFill>
              <a:round/>
              <a:headEnd/>
              <a:tailEnd/>
            </a:ln>
          </p:spPr>
          <p:txBody>
            <a:bodyPr wrap="none" anchor="ctr"/>
            <a:lstStyle/>
            <a:p>
              <a:pPr>
                <a:buFont typeface="Symbol" pitchFamily="18" charset="2"/>
                <a:buNone/>
              </a:pPr>
              <a:r>
                <a:rPr lang="en-US" altLang="zh-CN" sz="1400">
                  <a:ea typeface="宋体" pitchFamily="2" charset="-122"/>
                </a:rPr>
                <a:t>2</a:t>
              </a:r>
            </a:p>
          </p:txBody>
        </p:sp>
        <p:sp>
          <p:nvSpPr>
            <p:cNvPr id="37920" name="Oval 39"/>
            <p:cNvSpPr>
              <a:spLocks noChangeArrowheads="1"/>
            </p:cNvSpPr>
            <p:nvPr/>
          </p:nvSpPr>
          <p:spPr bwMode="auto">
            <a:xfrm>
              <a:off x="4531" y="2278"/>
              <a:ext cx="153" cy="146"/>
            </a:xfrm>
            <a:prstGeom prst="ellipse">
              <a:avLst/>
            </a:prstGeom>
            <a:solidFill>
              <a:schemeClr val="bg1"/>
            </a:solidFill>
            <a:ln w="12700">
              <a:solidFill>
                <a:schemeClr val="accent2"/>
              </a:solidFill>
              <a:round/>
              <a:headEnd/>
              <a:tailEnd/>
            </a:ln>
          </p:spPr>
          <p:txBody>
            <a:bodyPr wrap="none" anchor="ctr"/>
            <a:lstStyle/>
            <a:p>
              <a:pPr>
                <a:buFont typeface="Symbol" pitchFamily="18" charset="2"/>
                <a:buNone/>
              </a:pPr>
              <a:r>
                <a:rPr lang="en-US" altLang="zh-CN" sz="1400">
                  <a:ea typeface="宋体" pitchFamily="2" charset="-122"/>
                </a:rPr>
                <a:t>3</a:t>
              </a:r>
            </a:p>
          </p:txBody>
        </p:sp>
        <p:pic>
          <p:nvPicPr>
            <p:cNvPr id="37921" name="Picture 40" descr="Bob"/>
            <p:cNvPicPr>
              <a:picLocks noChangeAspect="1" noChangeArrowheads="1"/>
            </p:cNvPicPr>
            <p:nvPr/>
          </p:nvPicPr>
          <p:blipFill>
            <a:blip r:embed="rId8"/>
            <a:srcRect/>
            <a:stretch>
              <a:fillRect/>
            </a:stretch>
          </p:blipFill>
          <p:spPr bwMode="auto">
            <a:xfrm>
              <a:off x="4925" y="620"/>
              <a:ext cx="426" cy="435"/>
            </a:xfrm>
            <a:prstGeom prst="rect">
              <a:avLst/>
            </a:prstGeom>
            <a:noFill/>
            <a:ln w="9525">
              <a:noFill/>
              <a:miter lim="800000"/>
              <a:headEnd/>
              <a:tailEnd/>
            </a:ln>
          </p:spPr>
        </p:pic>
        <p:pic>
          <p:nvPicPr>
            <p:cNvPr id="37922" name="Picture 41" descr="Alice"/>
            <p:cNvPicPr>
              <a:picLocks noChangeAspect="1" noChangeArrowheads="1"/>
            </p:cNvPicPr>
            <p:nvPr/>
          </p:nvPicPr>
          <p:blipFill>
            <a:blip r:embed="rId9"/>
            <a:srcRect/>
            <a:stretch>
              <a:fillRect/>
            </a:stretch>
          </p:blipFill>
          <p:spPr bwMode="auto">
            <a:xfrm>
              <a:off x="4489" y="3436"/>
              <a:ext cx="354" cy="437"/>
            </a:xfrm>
            <a:prstGeom prst="rect">
              <a:avLst/>
            </a:prstGeom>
            <a:noFill/>
            <a:ln w="9525">
              <a:noFill/>
              <a:miter lim="800000"/>
              <a:headEnd/>
              <a:tailEnd/>
            </a:ln>
          </p:spPr>
        </p:pic>
      </p:grpSp>
      <p:sp>
        <p:nvSpPr>
          <p:cNvPr id="43" name="标题 1">
            <a:extLst>
              <a:ext uri="{FF2B5EF4-FFF2-40B4-BE49-F238E27FC236}">
                <a16:creationId xmlns:a16="http://schemas.microsoft.com/office/drawing/2014/main" id="{B364C410-D462-4E3A-B6D4-72741165A616}"/>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2.7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对等通信</a:t>
            </a:r>
          </a:p>
        </p:txBody>
      </p:sp>
      <p:sp>
        <p:nvSpPr>
          <p:cNvPr id="45" name="Rectangle 4">
            <a:extLst>
              <a:ext uri="{FF2B5EF4-FFF2-40B4-BE49-F238E27FC236}">
                <a16:creationId xmlns:a16="http://schemas.microsoft.com/office/drawing/2014/main" id="{B5444262-2638-45D8-8218-0D24317B2720}"/>
              </a:ext>
            </a:extLst>
          </p:cNvPr>
          <p:cNvSpPr txBox="1">
            <a:spLocks noChangeArrowheads="1"/>
          </p:cNvSpPr>
          <p:nvPr/>
        </p:nvSpPr>
        <p:spPr>
          <a:xfrm>
            <a:off x="442500" y="4624664"/>
            <a:ext cx="4779105" cy="760274"/>
          </a:xfrm>
          <a:prstGeom prst="rect">
            <a:avLst/>
          </a:prstGeom>
          <a:ln w="25400">
            <a:solidFill>
              <a:schemeClr val="accent2"/>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ZapfDingbats" pitchFamily="82" charset="2"/>
              <a:buNone/>
            </a:pPr>
            <a:r>
              <a:rPr lang="en-US" altLang="zh-CN" sz="2400">
                <a:solidFill>
                  <a:schemeClr val="accent2"/>
                </a:solidFill>
              </a:rPr>
              <a:t>file transfer is decentralized, but locating content is highly centralized</a:t>
            </a:r>
            <a:endParaRPr lang="en-US" altLang="zh-CN" sz="2400" dirty="0">
              <a:solidFill>
                <a:schemeClr val="accent2"/>
              </a:solidFill>
            </a:endParaRPr>
          </a:p>
        </p:txBody>
      </p:sp>
      <p:sp>
        <p:nvSpPr>
          <p:cNvPr id="2" name="矩形 1">
            <a:extLst>
              <a:ext uri="{FF2B5EF4-FFF2-40B4-BE49-F238E27FC236}">
                <a16:creationId xmlns:a16="http://schemas.microsoft.com/office/drawing/2014/main" id="{EFDF7B7B-E645-45EB-A04B-B0657757C035}"/>
              </a:ext>
            </a:extLst>
          </p:cNvPr>
          <p:cNvSpPr/>
          <p:nvPr/>
        </p:nvSpPr>
        <p:spPr>
          <a:xfrm>
            <a:off x="442499" y="5515883"/>
            <a:ext cx="4497007" cy="810478"/>
          </a:xfrm>
          <a:prstGeom prst="rect">
            <a:avLst/>
          </a:prstGeom>
        </p:spPr>
        <p:txBody>
          <a:bodyPr wrap="square">
            <a:spAutoFit/>
          </a:bodyPr>
          <a:lstStyle/>
          <a:p>
            <a:pPr marL="285750" indent="-285750">
              <a:lnSpc>
                <a:spcPts val="2800"/>
              </a:lnSpc>
              <a:buFont typeface="Arial" panose="020B0604020202020204" pitchFamily="34" charset="0"/>
              <a:buChar char="•"/>
            </a:pPr>
            <a:r>
              <a:rPr lang="en-US" altLang="zh-CN" sz="2400" dirty="0"/>
              <a:t>single point of failure</a:t>
            </a:r>
          </a:p>
          <a:p>
            <a:pPr marL="285750" indent="-285750">
              <a:lnSpc>
                <a:spcPts val="2800"/>
              </a:lnSpc>
              <a:buFont typeface="Arial" panose="020B0604020202020204" pitchFamily="34" charset="0"/>
              <a:buChar char="•"/>
            </a:pPr>
            <a:r>
              <a:rPr lang="en-US" altLang="zh-CN" sz="2400" dirty="0"/>
              <a:t>performance bottleneck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a:xfrm>
            <a:off x="179388" y="836613"/>
            <a:ext cx="8747125" cy="576262"/>
          </a:xfrm>
        </p:spPr>
        <p:txBody>
          <a:bodyPr/>
          <a:lstStyle/>
          <a:p>
            <a:r>
              <a:rPr lang="en-US" altLang="zh-CN" sz="3200">
                <a:latin typeface="Arial" charset="0"/>
                <a:ea typeface="宋体" pitchFamily="2" charset="-122"/>
              </a:rPr>
              <a:t>Internet apps:  application, transport protocols</a:t>
            </a:r>
          </a:p>
        </p:txBody>
      </p:sp>
      <p:sp>
        <p:nvSpPr>
          <p:cNvPr id="54276" name="Text Box 3"/>
          <p:cNvSpPr txBox="1">
            <a:spLocks noChangeArrowheads="1"/>
          </p:cNvSpPr>
          <p:nvPr/>
        </p:nvSpPr>
        <p:spPr bwMode="auto">
          <a:xfrm>
            <a:off x="887182" y="2168525"/>
            <a:ext cx="2278251" cy="3062377"/>
          </a:xfrm>
          <a:prstGeom prst="rect">
            <a:avLst/>
          </a:prstGeom>
          <a:noFill/>
          <a:ln w="9525">
            <a:noFill/>
            <a:miter lim="800000"/>
            <a:headEnd/>
            <a:tailEnd/>
          </a:ln>
        </p:spPr>
        <p:txBody>
          <a:bodyPr wrap="none">
            <a:spAutoFit/>
          </a:bodyPr>
          <a:lstStyle/>
          <a:p>
            <a:pPr algn="r">
              <a:spcBef>
                <a:spcPts val="600"/>
              </a:spcBef>
              <a:buClrTx/>
              <a:buFontTx/>
              <a:buNone/>
            </a:pPr>
            <a:r>
              <a:rPr lang="en-US" altLang="zh-CN" sz="2000" b="1">
                <a:latin typeface="Arial" charset="0"/>
                <a:ea typeface="宋体" pitchFamily="2" charset="-122"/>
              </a:rPr>
              <a:t>Application</a:t>
            </a:r>
            <a:endParaRPr lang="en-US" altLang="zh-CN" sz="2000">
              <a:latin typeface="Arial" charset="0"/>
              <a:ea typeface="宋体" pitchFamily="2" charset="-122"/>
            </a:endParaRPr>
          </a:p>
          <a:p>
            <a:pPr algn="r">
              <a:spcBef>
                <a:spcPts val="600"/>
              </a:spcBef>
              <a:buClrTx/>
              <a:buFontTx/>
              <a:buNone/>
            </a:pPr>
            <a:r>
              <a:rPr lang="en-US" altLang="zh-CN" sz="2000">
                <a:latin typeface="Arial" charset="0"/>
                <a:ea typeface="宋体" pitchFamily="2" charset="-122"/>
              </a:rPr>
              <a:t>E-mail</a:t>
            </a:r>
          </a:p>
          <a:p>
            <a:pPr algn="r">
              <a:spcBef>
                <a:spcPts val="600"/>
              </a:spcBef>
              <a:buClrTx/>
              <a:buFontTx/>
              <a:buNone/>
            </a:pPr>
            <a:r>
              <a:rPr lang="en-US" altLang="zh-CN" sz="2000">
                <a:latin typeface="Arial" charset="0"/>
                <a:ea typeface="宋体" pitchFamily="2" charset="-122"/>
              </a:rPr>
              <a:t>Web Service </a:t>
            </a:r>
          </a:p>
          <a:p>
            <a:pPr algn="r">
              <a:spcBef>
                <a:spcPts val="600"/>
              </a:spcBef>
              <a:buClrTx/>
              <a:buFontTx/>
              <a:buNone/>
            </a:pPr>
            <a:r>
              <a:rPr lang="en-US" altLang="zh-CN" sz="2000">
                <a:latin typeface="Arial" charset="0"/>
                <a:ea typeface="宋体" pitchFamily="2" charset="-122"/>
              </a:rPr>
              <a:t>file transfer</a:t>
            </a:r>
          </a:p>
          <a:p>
            <a:pPr algn="r">
              <a:spcBef>
                <a:spcPts val="600"/>
              </a:spcBef>
              <a:buClrTx/>
              <a:buFontTx/>
              <a:buNone/>
            </a:pPr>
            <a:r>
              <a:rPr lang="en-US" altLang="zh-CN" sz="2000">
                <a:latin typeface="Arial" charset="0"/>
                <a:ea typeface="宋体" pitchFamily="2" charset="-122"/>
              </a:rPr>
              <a:t>stream multimedia</a:t>
            </a:r>
          </a:p>
          <a:p>
            <a:pPr algn="r">
              <a:spcBef>
                <a:spcPts val="600"/>
              </a:spcBef>
              <a:buClrTx/>
              <a:buFontTx/>
              <a:buNone/>
            </a:pPr>
            <a:endParaRPr lang="en-US" altLang="zh-CN" sz="2000">
              <a:latin typeface="Arial" charset="0"/>
              <a:ea typeface="宋体" pitchFamily="2" charset="-122"/>
            </a:endParaRPr>
          </a:p>
          <a:p>
            <a:pPr algn="r">
              <a:spcBef>
                <a:spcPts val="600"/>
              </a:spcBef>
              <a:buClrTx/>
              <a:buFontTx/>
              <a:buNone/>
            </a:pPr>
            <a:r>
              <a:rPr lang="en-US" altLang="zh-CN" sz="2000">
                <a:latin typeface="Arial" charset="0"/>
                <a:ea typeface="宋体" pitchFamily="2" charset="-122"/>
              </a:rPr>
              <a:t>Internet telephony</a:t>
            </a:r>
          </a:p>
          <a:p>
            <a:pPr algn="r">
              <a:spcBef>
                <a:spcPts val="600"/>
              </a:spcBef>
              <a:buClrTx/>
              <a:buFontTx/>
              <a:buNone/>
            </a:pPr>
            <a:endParaRPr lang="en-US" altLang="zh-CN">
              <a:ea typeface="宋体" pitchFamily="2" charset="-122"/>
            </a:endParaRPr>
          </a:p>
        </p:txBody>
      </p:sp>
      <p:sp>
        <p:nvSpPr>
          <p:cNvPr id="54277" name="Text Box 4"/>
          <p:cNvSpPr txBox="1">
            <a:spLocks noChangeArrowheads="1"/>
          </p:cNvSpPr>
          <p:nvPr/>
        </p:nvSpPr>
        <p:spPr bwMode="auto">
          <a:xfrm>
            <a:off x="3222583" y="1804988"/>
            <a:ext cx="2657475" cy="3416300"/>
          </a:xfrm>
          <a:prstGeom prst="rect">
            <a:avLst/>
          </a:prstGeom>
          <a:noFill/>
          <a:ln w="9525">
            <a:noFill/>
            <a:miter lim="800000"/>
            <a:headEnd/>
            <a:tailEnd/>
          </a:ln>
        </p:spPr>
        <p:txBody>
          <a:bodyPr wrap="none">
            <a:spAutoFit/>
          </a:bodyPr>
          <a:lstStyle/>
          <a:p>
            <a:pPr>
              <a:spcBef>
                <a:spcPts val="600"/>
              </a:spcBef>
              <a:buClrTx/>
              <a:buFontTx/>
              <a:buNone/>
            </a:pPr>
            <a:r>
              <a:rPr lang="en-US" altLang="zh-CN" sz="2000" b="1">
                <a:latin typeface="Arial" charset="0"/>
                <a:ea typeface="宋体" pitchFamily="2" charset="-122"/>
              </a:rPr>
              <a:t>Application</a:t>
            </a:r>
          </a:p>
          <a:p>
            <a:pPr>
              <a:spcBef>
                <a:spcPts val="600"/>
              </a:spcBef>
              <a:buClrTx/>
              <a:buFontTx/>
              <a:buNone/>
            </a:pPr>
            <a:r>
              <a:rPr lang="en-US" altLang="zh-CN" sz="2000" b="1">
                <a:latin typeface="Arial" charset="0"/>
                <a:ea typeface="宋体" pitchFamily="2" charset="-122"/>
              </a:rPr>
              <a:t>layer protocol</a:t>
            </a:r>
            <a:endParaRPr lang="en-US" altLang="zh-CN" sz="2000">
              <a:latin typeface="Arial" charset="0"/>
              <a:ea typeface="宋体" pitchFamily="2" charset="-122"/>
            </a:endParaRPr>
          </a:p>
          <a:p>
            <a:pPr>
              <a:spcBef>
                <a:spcPts val="600"/>
              </a:spcBef>
              <a:buClrTx/>
              <a:buFontTx/>
              <a:buNone/>
            </a:pPr>
            <a:r>
              <a:rPr lang="en-US" altLang="zh-CN" sz="2000">
                <a:latin typeface="Arial" charset="0"/>
                <a:ea typeface="宋体" pitchFamily="2" charset="-122"/>
              </a:rPr>
              <a:t>SMTP [RFC 2821]</a:t>
            </a:r>
          </a:p>
          <a:p>
            <a:pPr>
              <a:spcBef>
                <a:spcPts val="600"/>
              </a:spcBef>
              <a:buClrTx/>
              <a:buFontTx/>
              <a:buNone/>
            </a:pPr>
            <a:r>
              <a:rPr lang="en-US" altLang="zh-CN" sz="2000">
                <a:latin typeface="Arial" charset="0"/>
                <a:ea typeface="宋体" pitchFamily="2" charset="-122"/>
              </a:rPr>
              <a:t>HTTP [RFC 2616]</a:t>
            </a:r>
          </a:p>
          <a:p>
            <a:pPr>
              <a:spcBef>
                <a:spcPts val="600"/>
              </a:spcBef>
              <a:buClrTx/>
              <a:buFontTx/>
              <a:buNone/>
            </a:pPr>
            <a:r>
              <a:rPr lang="en-US" altLang="zh-CN" sz="2000">
                <a:latin typeface="Arial" charset="0"/>
                <a:ea typeface="宋体" pitchFamily="2" charset="-122"/>
              </a:rPr>
              <a:t>FTP [RFC 959]</a:t>
            </a:r>
          </a:p>
          <a:p>
            <a:pPr>
              <a:spcBef>
                <a:spcPts val="600"/>
              </a:spcBef>
              <a:buClrTx/>
              <a:buFontTx/>
              <a:buNone/>
            </a:pPr>
            <a:r>
              <a:rPr lang="en-US" altLang="zh-CN" sz="2000">
                <a:latin typeface="Arial" charset="0"/>
                <a:ea typeface="宋体" pitchFamily="2" charset="-122"/>
              </a:rPr>
              <a:t>HTTP (e.g. Youtube), </a:t>
            </a:r>
            <a:br>
              <a:rPr lang="en-US" altLang="zh-CN" sz="2000">
                <a:latin typeface="Arial" charset="0"/>
                <a:ea typeface="宋体" pitchFamily="2" charset="-122"/>
              </a:rPr>
            </a:br>
            <a:r>
              <a:rPr lang="en-US" altLang="zh-CN" sz="2000">
                <a:latin typeface="Arial" charset="0"/>
                <a:ea typeface="宋体" pitchFamily="2" charset="-122"/>
              </a:rPr>
              <a:t>RTP [RFC 1889]</a:t>
            </a:r>
          </a:p>
          <a:p>
            <a:pPr>
              <a:spcBef>
                <a:spcPts val="600"/>
              </a:spcBef>
              <a:buClrTx/>
              <a:buFontTx/>
              <a:buNone/>
            </a:pPr>
            <a:r>
              <a:rPr lang="en-US" altLang="zh-CN" sz="2000">
                <a:latin typeface="Arial" charset="0"/>
                <a:ea typeface="宋体" pitchFamily="2" charset="-122"/>
              </a:rPr>
              <a:t>SIP, RTP, proprietary</a:t>
            </a:r>
          </a:p>
          <a:p>
            <a:pPr>
              <a:spcBef>
                <a:spcPts val="600"/>
              </a:spcBef>
              <a:buClrTx/>
              <a:buFontTx/>
              <a:buNone/>
            </a:pPr>
            <a:r>
              <a:rPr lang="en-US" altLang="zh-CN" sz="2000">
                <a:latin typeface="Arial" charset="0"/>
                <a:ea typeface="宋体" pitchFamily="2" charset="-122"/>
              </a:rPr>
              <a:t>(e.g., Skype)</a:t>
            </a:r>
            <a:endParaRPr lang="en-US" altLang="zh-CN">
              <a:ea typeface="宋体" pitchFamily="2" charset="-122"/>
            </a:endParaRPr>
          </a:p>
        </p:txBody>
      </p:sp>
      <p:sp>
        <p:nvSpPr>
          <p:cNvPr id="54278" name="Text Box 5"/>
          <p:cNvSpPr txBox="1">
            <a:spLocks noChangeArrowheads="1"/>
          </p:cNvSpPr>
          <p:nvPr/>
        </p:nvSpPr>
        <p:spPr bwMode="auto">
          <a:xfrm>
            <a:off x="5653045" y="1827213"/>
            <a:ext cx="2624138" cy="3093154"/>
          </a:xfrm>
          <a:prstGeom prst="rect">
            <a:avLst/>
          </a:prstGeom>
          <a:noFill/>
          <a:ln w="9525">
            <a:noFill/>
            <a:miter lim="800000"/>
            <a:headEnd/>
            <a:tailEnd/>
          </a:ln>
        </p:spPr>
        <p:txBody>
          <a:bodyPr>
            <a:spAutoFit/>
          </a:bodyPr>
          <a:lstStyle/>
          <a:p>
            <a:pPr>
              <a:spcBef>
                <a:spcPts val="600"/>
              </a:spcBef>
              <a:buClrTx/>
              <a:buFontTx/>
              <a:buNone/>
            </a:pPr>
            <a:r>
              <a:rPr lang="en-US" altLang="zh-CN" sz="2000" b="1">
                <a:latin typeface="Arial" charset="0"/>
                <a:ea typeface="宋体" pitchFamily="2" charset="-122"/>
              </a:rPr>
              <a:t>Underlying</a:t>
            </a:r>
          </a:p>
          <a:p>
            <a:pPr>
              <a:spcBef>
                <a:spcPts val="600"/>
              </a:spcBef>
              <a:buClrTx/>
              <a:buFontTx/>
              <a:buNone/>
            </a:pPr>
            <a:r>
              <a:rPr lang="en-US" altLang="zh-CN" sz="2000" b="1">
                <a:latin typeface="Arial" charset="0"/>
                <a:ea typeface="宋体" pitchFamily="2" charset="-122"/>
              </a:rPr>
              <a:t>transport protocol</a:t>
            </a:r>
            <a:endParaRPr lang="en-US" altLang="zh-CN" sz="2000">
              <a:latin typeface="Arial" charset="0"/>
              <a:ea typeface="宋体" pitchFamily="2" charset="-122"/>
            </a:endParaRPr>
          </a:p>
          <a:p>
            <a:pPr>
              <a:spcBef>
                <a:spcPts val="600"/>
              </a:spcBef>
              <a:buClrTx/>
              <a:buFontTx/>
              <a:buNone/>
            </a:pPr>
            <a:r>
              <a:rPr lang="en-US" altLang="zh-CN" sz="2000">
                <a:latin typeface="Arial" charset="0"/>
                <a:ea typeface="宋体" pitchFamily="2" charset="-122"/>
              </a:rPr>
              <a:t>TCP</a:t>
            </a:r>
          </a:p>
          <a:p>
            <a:pPr>
              <a:spcBef>
                <a:spcPts val="600"/>
              </a:spcBef>
              <a:buClrTx/>
              <a:buFontTx/>
              <a:buNone/>
            </a:pPr>
            <a:r>
              <a:rPr lang="en-US" altLang="zh-CN" sz="2000">
                <a:latin typeface="Arial" charset="0"/>
                <a:ea typeface="宋体" pitchFamily="2" charset="-122"/>
              </a:rPr>
              <a:t>TCP</a:t>
            </a:r>
          </a:p>
          <a:p>
            <a:pPr>
              <a:spcBef>
                <a:spcPts val="600"/>
              </a:spcBef>
              <a:buClrTx/>
              <a:buFontTx/>
              <a:buNone/>
            </a:pPr>
            <a:r>
              <a:rPr lang="en-US" altLang="zh-CN" sz="2000">
                <a:latin typeface="Arial" charset="0"/>
                <a:ea typeface="宋体" pitchFamily="2" charset="-122"/>
              </a:rPr>
              <a:t>TCP</a:t>
            </a:r>
          </a:p>
          <a:p>
            <a:pPr>
              <a:spcBef>
                <a:spcPts val="600"/>
              </a:spcBef>
              <a:buClrTx/>
              <a:buFontTx/>
              <a:buNone/>
            </a:pPr>
            <a:r>
              <a:rPr lang="en-US" altLang="zh-CN" sz="2000">
                <a:latin typeface="Arial" charset="0"/>
                <a:ea typeface="宋体" pitchFamily="2" charset="-122"/>
              </a:rPr>
              <a:t>TCP or UDP</a:t>
            </a:r>
          </a:p>
          <a:p>
            <a:pPr>
              <a:spcBef>
                <a:spcPts val="600"/>
              </a:spcBef>
              <a:buClrTx/>
              <a:buFontTx/>
              <a:buNone/>
            </a:pPr>
            <a:endParaRPr lang="en-US" altLang="zh-CN" sz="2000">
              <a:latin typeface="Arial" charset="0"/>
              <a:ea typeface="宋体" pitchFamily="2" charset="-122"/>
            </a:endParaRPr>
          </a:p>
          <a:p>
            <a:pPr>
              <a:spcBef>
                <a:spcPts val="600"/>
              </a:spcBef>
              <a:buClrTx/>
              <a:buFontTx/>
              <a:buNone/>
            </a:pPr>
            <a:r>
              <a:rPr lang="en-US" altLang="zh-CN" sz="2000">
                <a:latin typeface="Arial" charset="0"/>
                <a:ea typeface="宋体" pitchFamily="2" charset="-122"/>
              </a:rPr>
              <a:t>typically UDP</a:t>
            </a:r>
          </a:p>
        </p:txBody>
      </p:sp>
      <p:sp>
        <p:nvSpPr>
          <p:cNvPr id="54279" name="Line 7"/>
          <p:cNvSpPr>
            <a:spLocks noChangeShapeType="1"/>
          </p:cNvSpPr>
          <p:nvPr/>
        </p:nvSpPr>
        <p:spPr bwMode="auto">
          <a:xfrm>
            <a:off x="693695" y="2574925"/>
            <a:ext cx="7334250" cy="9525"/>
          </a:xfrm>
          <a:prstGeom prst="line">
            <a:avLst/>
          </a:prstGeom>
          <a:noFill/>
          <a:ln w="28575">
            <a:solidFill>
              <a:schemeClr val="accent2"/>
            </a:solidFill>
            <a:round/>
            <a:headEnd/>
            <a:tailEnd/>
          </a:ln>
        </p:spPr>
        <p:txBody>
          <a:bodyPr wrap="none" anchor="ctr"/>
          <a:lstStyle/>
          <a:p>
            <a:pPr>
              <a:spcBef>
                <a:spcPts val="600"/>
              </a:spcBef>
            </a:pPr>
            <a:endParaRPr lang="zh-CN" altLang="en-US"/>
          </a:p>
        </p:txBody>
      </p:sp>
      <p:sp>
        <p:nvSpPr>
          <p:cNvPr id="54280" name="Line 8"/>
          <p:cNvSpPr>
            <a:spLocks noChangeShapeType="1"/>
          </p:cNvSpPr>
          <p:nvPr/>
        </p:nvSpPr>
        <p:spPr bwMode="auto">
          <a:xfrm flipV="1">
            <a:off x="696870" y="2922588"/>
            <a:ext cx="7324725" cy="0"/>
          </a:xfrm>
          <a:prstGeom prst="line">
            <a:avLst/>
          </a:prstGeom>
          <a:noFill/>
          <a:ln w="12700">
            <a:solidFill>
              <a:schemeClr val="tx1"/>
            </a:solidFill>
            <a:round/>
            <a:headEnd/>
            <a:tailEnd/>
          </a:ln>
        </p:spPr>
        <p:txBody>
          <a:bodyPr wrap="none" anchor="ctr"/>
          <a:lstStyle/>
          <a:p>
            <a:pPr>
              <a:spcBef>
                <a:spcPts val="600"/>
              </a:spcBef>
            </a:pPr>
            <a:endParaRPr lang="zh-CN" altLang="en-US"/>
          </a:p>
        </p:txBody>
      </p:sp>
      <p:sp>
        <p:nvSpPr>
          <p:cNvPr id="54281" name="Line 9"/>
          <p:cNvSpPr>
            <a:spLocks noChangeShapeType="1"/>
          </p:cNvSpPr>
          <p:nvPr/>
        </p:nvSpPr>
        <p:spPr bwMode="auto">
          <a:xfrm>
            <a:off x="701633" y="3276222"/>
            <a:ext cx="7326312" cy="30542"/>
          </a:xfrm>
          <a:prstGeom prst="line">
            <a:avLst/>
          </a:prstGeom>
          <a:noFill/>
          <a:ln w="12700">
            <a:solidFill>
              <a:schemeClr val="tx1"/>
            </a:solidFill>
            <a:round/>
            <a:headEnd/>
            <a:tailEnd/>
          </a:ln>
        </p:spPr>
        <p:txBody>
          <a:bodyPr wrap="none" anchor="ctr"/>
          <a:lstStyle/>
          <a:p>
            <a:pPr>
              <a:spcBef>
                <a:spcPts val="600"/>
              </a:spcBef>
            </a:pPr>
            <a:endParaRPr lang="zh-CN" altLang="en-US"/>
          </a:p>
        </p:txBody>
      </p:sp>
      <p:sp>
        <p:nvSpPr>
          <p:cNvPr id="54282" name="Line 10"/>
          <p:cNvSpPr>
            <a:spLocks noChangeShapeType="1"/>
          </p:cNvSpPr>
          <p:nvPr/>
        </p:nvSpPr>
        <p:spPr bwMode="auto">
          <a:xfrm>
            <a:off x="701633" y="3660774"/>
            <a:ext cx="7334250" cy="9526"/>
          </a:xfrm>
          <a:prstGeom prst="line">
            <a:avLst/>
          </a:prstGeom>
          <a:noFill/>
          <a:ln w="12700">
            <a:solidFill>
              <a:schemeClr val="tx1"/>
            </a:solidFill>
            <a:round/>
            <a:headEnd/>
            <a:tailEnd/>
          </a:ln>
        </p:spPr>
        <p:txBody>
          <a:bodyPr wrap="none" anchor="ctr"/>
          <a:lstStyle/>
          <a:p>
            <a:pPr>
              <a:spcBef>
                <a:spcPts val="600"/>
              </a:spcBef>
            </a:pPr>
            <a:endParaRPr lang="zh-CN" altLang="en-US"/>
          </a:p>
        </p:txBody>
      </p:sp>
      <p:sp>
        <p:nvSpPr>
          <p:cNvPr id="54283" name="Line 11"/>
          <p:cNvSpPr>
            <a:spLocks noChangeShapeType="1"/>
          </p:cNvSpPr>
          <p:nvPr/>
        </p:nvSpPr>
        <p:spPr bwMode="auto">
          <a:xfrm>
            <a:off x="693695" y="4044948"/>
            <a:ext cx="7351713" cy="2"/>
          </a:xfrm>
          <a:prstGeom prst="line">
            <a:avLst/>
          </a:prstGeom>
          <a:noFill/>
          <a:ln w="12700">
            <a:solidFill>
              <a:schemeClr val="tx1"/>
            </a:solidFill>
            <a:round/>
            <a:headEnd/>
            <a:tailEnd/>
          </a:ln>
        </p:spPr>
        <p:txBody>
          <a:bodyPr wrap="none" anchor="ctr"/>
          <a:lstStyle/>
          <a:p>
            <a:pPr>
              <a:spcBef>
                <a:spcPts val="600"/>
              </a:spcBef>
            </a:pPr>
            <a:endParaRPr lang="zh-CN" altLang="en-US"/>
          </a:p>
        </p:txBody>
      </p:sp>
      <p:sp>
        <p:nvSpPr>
          <p:cNvPr id="54284" name="Line 12"/>
          <p:cNvSpPr>
            <a:spLocks noChangeShapeType="1"/>
          </p:cNvSpPr>
          <p:nvPr/>
        </p:nvSpPr>
        <p:spPr bwMode="auto">
          <a:xfrm>
            <a:off x="693695" y="5258505"/>
            <a:ext cx="7369175" cy="27870"/>
          </a:xfrm>
          <a:prstGeom prst="line">
            <a:avLst/>
          </a:prstGeom>
          <a:noFill/>
          <a:ln w="12700">
            <a:solidFill>
              <a:schemeClr val="tx1"/>
            </a:solidFill>
            <a:round/>
            <a:headEnd/>
            <a:tailEnd/>
          </a:ln>
        </p:spPr>
        <p:txBody>
          <a:bodyPr wrap="none" anchor="ctr"/>
          <a:lstStyle/>
          <a:p>
            <a:pPr>
              <a:spcBef>
                <a:spcPts val="600"/>
              </a:spcBef>
            </a:pPr>
            <a:endParaRPr lang="zh-CN" altLang="en-US"/>
          </a:p>
        </p:txBody>
      </p:sp>
      <p:sp>
        <p:nvSpPr>
          <p:cNvPr id="16" name="标题 1">
            <a:extLst>
              <a:ext uri="{FF2B5EF4-FFF2-40B4-BE49-F238E27FC236}">
                <a16:creationId xmlns:a16="http://schemas.microsoft.com/office/drawing/2014/main" id="{24C9D80D-2B98-48DF-A625-A4BD3BFD6E7A}"/>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2.2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传输层服务对应用层的支持</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a:xfrm>
            <a:off x="323850" y="609600"/>
            <a:ext cx="8496300" cy="874713"/>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Query flooding</a:t>
            </a:r>
          </a:p>
        </p:txBody>
      </p:sp>
      <p:sp>
        <p:nvSpPr>
          <p:cNvPr id="186371" name="Rectangle 3"/>
          <p:cNvSpPr>
            <a:spLocks noGrp="1" noChangeArrowheads="1"/>
          </p:cNvSpPr>
          <p:nvPr>
            <p:ph type="body" sz="half" idx="1"/>
          </p:nvPr>
        </p:nvSpPr>
        <p:spPr>
          <a:xfrm>
            <a:off x="323850" y="1557338"/>
            <a:ext cx="4032250" cy="4538662"/>
          </a:xfrm>
        </p:spPr>
        <p:txBody>
          <a:bodyPr/>
          <a:lstStyle/>
          <a:p>
            <a:pPr>
              <a:lnSpc>
                <a:spcPct val="110000"/>
              </a:lnSpc>
            </a:pPr>
            <a:r>
              <a:rPr lang="en-US" altLang="zh-CN" sz="2400"/>
              <a:t>fully distributed</a:t>
            </a:r>
          </a:p>
          <a:p>
            <a:pPr lvl="1">
              <a:lnSpc>
                <a:spcPct val="110000"/>
              </a:lnSpc>
            </a:pPr>
            <a:r>
              <a:rPr lang="en-US" altLang="zh-CN" sz="2000"/>
              <a:t>no central server</a:t>
            </a:r>
          </a:p>
          <a:p>
            <a:pPr>
              <a:lnSpc>
                <a:spcPct val="110000"/>
              </a:lnSpc>
            </a:pPr>
            <a:r>
              <a:rPr lang="en-US" altLang="zh-CN" sz="2400"/>
              <a:t>used by Gnutella</a:t>
            </a:r>
          </a:p>
          <a:p>
            <a:pPr>
              <a:lnSpc>
                <a:spcPct val="110000"/>
              </a:lnSpc>
            </a:pPr>
            <a:r>
              <a:rPr lang="en-US" altLang="zh-CN" sz="2400"/>
              <a:t>Each peer indexes the files, it makes available for sharing</a:t>
            </a:r>
          </a:p>
          <a:p>
            <a:pPr>
              <a:lnSpc>
                <a:spcPct val="90000"/>
              </a:lnSpc>
              <a:buFont typeface="ZapfDingbats" pitchFamily="82" charset="2"/>
              <a:buNone/>
            </a:pPr>
            <a:endParaRPr lang="en-US" altLang="zh-CN" sz="2400"/>
          </a:p>
          <a:p>
            <a:pPr>
              <a:lnSpc>
                <a:spcPct val="90000"/>
              </a:lnSpc>
            </a:pPr>
            <a:endParaRPr lang="zh-CN" altLang="en-US" sz="2400"/>
          </a:p>
        </p:txBody>
      </p:sp>
      <p:sp>
        <p:nvSpPr>
          <p:cNvPr id="186372" name="Rectangle 4"/>
          <p:cNvSpPr>
            <a:spLocks noGrp="1" noChangeArrowheads="1"/>
          </p:cNvSpPr>
          <p:nvPr>
            <p:ph type="body" sz="half" idx="2"/>
          </p:nvPr>
        </p:nvSpPr>
        <p:spPr>
          <a:xfrm>
            <a:off x="4495800" y="1503363"/>
            <a:ext cx="3810000" cy="4648200"/>
          </a:xfrm>
        </p:spPr>
        <p:txBody>
          <a:bodyPr/>
          <a:lstStyle/>
          <a:p>
            <a:pPr>
              <a:buFont typeface="ZapfDingbats" pitchFamily="82" charset="2"/>
              <a:buNone/>
            </a:pPr>
            <a:r>
              <a:rPr lang="en-US" altLang="zh-CN" sz="2400" u="sng">
                <a:solidFill>
                  <a:srgbClr val="FF0000"/>
                </a:solidFill>
              </a:rPr>
              <a:t>overlay network: graph</a:t>
            </a:r>
          </a:p>
          <a:p>
            <a:pPr>
              <a:buFontTx/>
              <a:buChar char="•"/>
            </a:pPr>
            <a:r>
              <a:rPr lang="en-US" altLang="zh-CN" sz="2400"/>
              <a:t>edge between peer X and Y if there’s a TCP connection</a:t>
            </a:r>
          </a:p>
          <a:p>
            <a:pPr>
              <a:buFontTx/>
              <a:buChar char="•"/>
            </a:pPr>
            <a:r>
              <a:rPr lang="en-US" altLang="zh-CN" sz="2400"/>
              <a:t>all active peers and edges form overlay net</a:t>
            </a:r>
          </a:p>
          <a:p>
            <a:pPr>
              <a:buFontTx/>
              <a:buChar char="•"/>
            </a:pPr>
            <a:r>
              <a:rPr lang="en-US" altLang="zh-CN" sz="2400"/>
              <a:t>edge: virtual (</a:t>
            </a:r>
            <a:r>
              <a:rPr lang="en-US" altLang="zh-CN" sz="2400" i="1"/>
              <a:t>not</a:t>
            </a:r>
            <a:r>
              <a:rPr lang="en-US" altLang="zh-CN" sz="2400"/>
              <a:t> physical) link</a:t>
            </a:r>
          </a:p>
          <a:p>
            <a:pPr>
              <a:buFontTx/>
              <a:buChar char="•"/>
            </a:pPr>
            <a:r>
              <a:rPr lang="en-US" altLang="zh-CN" sz="2400"/>
              <a:t>given peer typically connected with &lt; 10 overlay neighbors</a:t>
            </a:r>
          </a:p>
        </p:txBody>
      </p:sp>
      <p:sp>
        <p:nvSpPr>
          <p:cNvPr id="6" name="标题 1">
            <a:extLst>
              <a:ext uri="{FF2B5EF4-FFF2-40B4-BE49-F238E27FC236}">
                <a16:creationId xmlns:a16="http://schemas.microsoft.com/office/drawing/2014/main" id="{39BA1875-122E-411B-9068-3CD460F36874}"/>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2.7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对等通信</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a:xfrm>
            <a:off x="250825" y="692150"/>
            <a:ext cx="7772400" cy="576263"/>
          </a:xfrm>
        </p:spPr>
        <p:txBody>
          <a:bodyPr>
            <a:normAutofit fontScale="90000"/>
          </a:bodyPr>
          <a:lstStyle/>
          <a:p>
            <a:pPr>
              <a:defRPr/>
            </a:pPr>
            <a:r>
              <a:rPr lang="en-US" altLang="zh-CN" sz="3600" dirty="0">
                <a:effectLst>
                  <a:outerShdw blurRad="38100" dist="38100" dir="2700000" algn="tl">
                    <a:srgbClr val="C0C0C0"/>
                  </a:outerShdw>
                </a:effectLst>
                <a:latin typeface="Arial" charset="0"/>
                <a:ea typeface="宋体" pitchFamily="2" charset="-122"/>
              </a:rPr>
              <a:t>Query flooding</a:t>
            </a:r>
          </a:p>
        </p:txBody>
      </p:sp>
      <p:grpSp>
        <p:nvGrpSpPr>
          <p:cNvPr id="38921" name="Group 3"/>
          <p:cNvGrpSpPr>
            <a:grpSpLocks/>
          </p:cNvGrpSpPr>
          <p:nvPr/>
        </p:nvGrpSpPr>
        <p:grpSpPr bwMode="auto">
          <a:xfrm>
            <a:off x="2787650" y="1200150"/>
            <a:ext cx="6248400" cy="5129213"/>
            <a:chOff x="768" y="280"/>
            <a:chExt cx="3936" cy="3231"/>
          </a:xfrm>
        </p:grpSpPr>
        <p:graphicFrame>
          <p:nvGraphicFramePr>
            <p:cNvPr id="38914" name="Object 2"/>
            <p:cNvGraphicFramePr>
              <a:graphicFrameLocks noChangeAspect="1"/>
            </p:cNvGraphicFramePr>
            <p:nvPr/>
          </p:nvGraphicFramePr>
          <p:xfrm>
            <a:off x="768" y="2016"/>
            <a:ext cx="432" cy="343"/>
          </p:xfrm>
          <a:graphic>
            <a:graphicData uri="http://schemas.openxmlformats.org/presentationml/2006/ole">
              <mc:AlternateContent xmlns:mc="http://schemas.openxmlformats.org/markup-compatibility/2006">
                <mc:Choice xmlns:v="urn:schemas-microsoft-com:vml" Requires="v">
                  <p:oleObj spid="_x0000_s49718" name="Clip" r:id="rId3" imgW="1305000" imgH="1085760" progId="MS_ClipArt_Gallery.2">
                    <p:embed/>
                  </p:oleObj>
                </mc:Choice>
                <mc:Fallback>
                  <p:oleObj name="Clip" r:id="rId3" imgW="1305000" imgH="1085760" progId="MS_ClipArt_Gallery.2">
                    <p:embed/>
                    <p:pic>
                      <p:nvPicPr>
                        <p:cNvPr id="3891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 y="2016"/>
                          <a:ext cx="432" cy="3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5" name="Object 3"/>
            <p:cNvGraphicFramePr>
              <a:graphicFrameLocks noChangeAspect="1"/>
            </p:cNvGraphicFramePr>
            <p:nvPr/>
          </p:nvGraphicFramePr>
          <p:xfrm>
            <a:off x="2160" y="3168"/>
            <a:ext cx="432" cy="343"/>
          </p:xfrm>
          <a:graphic>
            <a:graphicData uri="http://schemas.openxmlformats.org/presentationml/2006/ole">
              <mc:AlternateContent xmlns:mc="http://schemas.openxmlformats.org/markup-compatibility/2006">
                <mc:Choice xmlns:v="urn:schemas-microsoft-com:vml" Requires="v">
                  <p:oleObj spid="_x0000_s49719" name="Clip" r:id="rId5" imgW="1305000" imgH="1085760" progId="MS_ClipArt_Gallery.2">
                    <p:embed/>
                  </p:oleObj>
                </mc:Choice>
                <mc:Fallback>
                  <p:oleObj name="Clip" r:id="rId5" imgW="1305000" imgH="1085760" progId="MS_ClipArt_Gallery.2">
                    <p:embed/>
                    <p:pic>
                      <p:nvPicPr>
                        <p:cNvPr id="3891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3168"/>
                          <a:ext cx="432" cy="3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6" name="Object 4"/>
            <p:cNvGraphicFramePr>
              <a:graphicFrameLocks noChangeAspect="1"/>
            </p:cNvGraphicFramePr>
            <p:nvPr/>
          </p:nvGraphicFramePr>
          <p:xfrm>
            <a:off x="2160" y="2016"/>
            <a:ext cx="432" cy="343"/>
          </p:xfrm>
          <a:graphic>
            <a:graphicData uri="http://schemas.openxmlformats.org/presentationml/2006/ole">
              <mc:AlternateContent xmlns:mc="http://schemas.openxmlformats.org/markup-compatibility/2006">
                <mc:Choice xmlns:v="urn:schemas-microsoft-com:vml" Requires="v">
                  <p:oleObj spid="_x0000_s49720" name="Clip" r:id="rId6" imgW="1305000" imgH="1085760" progId="MS_ClipArt_Gallery.2">
                    <p:embed/>
                  </p:oleObj>
                </mc:Choice>
                <mc:Fallback>
                  <p:oleObj name="Clip" r:id="rId6" imgW="1305000" imgH="1085760" progId="MS_ClipArt_Gallery.2">
                    <p:embed/>
                    <p:pic>
                      <p:nvPicPr>
                        <p:cNvPr id="3891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2016"/>
                          <a:ext cx="432" cy="3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7" name="Object 5"/>
            <p:cNvGraphicFramePr>
              <a:graphicFrameLocks noChangeAspect="1"/>
            </p:cNvGraphicFramePr>
            <p:nvPr/>
          </p:nvGraphicFramePr>
          <p:xfrm>
            <a:off x="2160" y="816"/>
            <a:ext cx="432" cy="343"/>
          </p:xfrm>
          <a:graphic>
            <a:graphicData uri="http://schemas.openxmlformats.org/presentationml/2006/ole">
              <mc:AlternateContent xmlns:mc="http://schemas.openxmlformats.org/markup-compatibility/2006">
                <mc:Choice xmlns:v="urn:schemas-microsoft-com:vml" Requires="v">
                  <p:oleObj spid="_x0000_s49721" name="Clip" r:id="rId7" imgW="1305000" imgH="1085760" progId="MS_ClipArt_Gallery.2">
                    <p:embed/>
                  </p:oleObj>
                </mc:Choice>
                <mc:Fallback>
                  <p:oleObj name="Clip" r:id="rId7" imgW="1305000" imgH="1085760" progId="MS_ClipArt_Gallery.2">
                    <p:embed/>
                    <p:pic>
                      <p:nvPicPr>
                        <p:cNvPr id="3891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816"/>
                          <a:ext cx="432" cy="3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8" name="Object 6"/>
            <p:cNvGraphicFramePr>
              <a:graphicFrameLocks noChangeAspect="1"/>
            </p:cNvGraphicFramePr>
            <p:nvPr/>
          </p:nvGraphicFramePr>
          <p:xfrm>
            <a:off x="4272" y="1968"/>
            <a:ext cx="432" cy="343"/>
          </p:xfrm>
          <a:graphic>
            <a:graphicData uri="http://schemas.openxmlformats.org/presentationml/2006/ole">
              <mc:AlternateContent xmlns:mc="http://schemas.openxmlformats.org/markup-compatibility/2006">
                <mc:Choice xmlns:v="urn:schemas-microsoft-com:vml" Requires="v">
                  <p:oleObj spid="_x0000_s49722" name="Clip" r:id="rId8" imgW="1305000" imgH="1085760" progId="MS_ClipArt_Gallery.2">
                    <p:embed/>
                  </p:oleObj>
                </mc:Choice>
                <mc:Fallback>
                  <p:oleObj name="Clip" r:id="rId8" imgW="1305000" imgH="1085760" progId="MS_ClipArt_Gallery.2">
                    <p:embed/>
                    <p:pic>
                      <p:nvPicPr>
                        <p:cNvPr id="3891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2" y="1968"/>
                          <a:ext cx="432" cy="3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9" name="Object 7"/>
            <p:cNvGraphicFramePr>
              <a:graphicFrameLocks noChangeAspect="1"/>
            </p:cNvGraphicFramePr>
            <p:nvPr/>
          </p:nvGraphicFramePr>
          <p:xfrm>
            <a:off x="4272" y="768"/>
            <a:ext cx="432" cy="343"/>
          </p:xfrm>
          <a:graphic>
            <a:graphicData uri="http://schemas.openxmlformats.org/presentationml/2006/ole">
              <mc:AlternateContent xmlns:mc="http://schemas.openxmlformats.org/markup-compatibility/2006">
                <mc:Choice xmlns:v="urn:schemas-microsoft-com:vml" Requires="v">
                  <p:oleObj spid="_x0000_s49723" name="Clip" r:id="rId9" imgW="1305000" imgH="1085760" progId="MS_ClipArt_Gallery.2">
                    <p:embed/>
                  </p:oleObj>
                </mc:Choice>
                <mc:Fallback>
                  <p:oleObj name="Clip" r:id="rId9" imgW="1305000" imgH="1085760" progId="MS_ClipArt_Gallery.2">
                    <p:embed/>
                    <p:pic>
                      <p:nvPicPr>
                        <p:cNvPr id="38919"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2" y="768"/>
                          <a:ext cx="432" cy="3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927" name="Line 10"/>
            <p:cNvSpPr>
              <a:spLocks noChangeShapeType="1"/>
            </p:cNvSpPr>
            <p:nvPr/>
          </p:nvSpPr>
          <p:spPr bwMode="auto">
            <a:xfrm flipV="1">
              <a:off x="1104" y="1104"/>
              <a:ext cx="1104" cy="912"/>
            </a:xfrm>
            <a:prstGeom prst="line">
              <a:avLst/>
            </a:prstGeom>
            <a:noFill/>
            <a:ln w="9525">
              <a:solidFill>
                <a:schemeClr val="tx1"/>
              </a:solidFill>
              <a:round/>
              <a:headEnd/>
              <a:tailEnd type="triangle" w="med" len="med"/>
            </a:ln>
          </p:spPr>
          <p:txBody>
            <a:bodyPr/>
            <a:lstStyle/>
            <a:p>
              <a:endParaRPr lang="zh-CN" altLang="en-US"/>
            </a:p>
          </p:txBody>
        </p:sp>
        <p:sp>
          <p:nvSpPr>
            <p:cNvPr id="38928" name="Line 11"/>
            <p:cNvSpPr>
              <a:spLocks noChangeShapeType="1"/>
            </p:cNvSpPr>
            <p:nvPr/>
          </p:nvSpPr>
          <p:spPr bwMode="auto">
            <a:xfrm>
              <a:off x="2544" y="912"/>
              <a:ext cx="1776" cy="0"/>
            </a:xfrm>
            <a:prstGeom prst="line">
              <a:avLst/>
            </a:prstGeom>
            <a:noFill/>
            <a:ln w="9525">
              <a:solidFill>
                <a:schemeClr val="tx1"/>
              </a:solidFill>
              <a:round/>
              <a:headEnd/>
              <a:tailEnd type="triangle" w="med" len="med"/>
            </a:ln>
          </p:spPr>
          <p:txBody>
            <a:bodyPr/>
            <a:lstStyle/>
            <a:p>
              <a:endParaRPr lang="zh-CN" altLang="en-US"/>
            </a:p>
          </p:txBody>
        </p:sp>
        <p:sp>
          <p:nvSpPr>
            <p:cNvPr id="38929" name="Line 12"/>
            <p:cNvSpPr>
              <a:spLocks noChangeShapeType="1"/>
            </p:cNvSpPr>
            <p:nvPr/>
          </p:nvSpPr>
          <p:spPr bwMode="auto">
            <a:xfrm>
              <a:off x="2592" y="1056"/>
              <a:ext cx="1728" cy="960"/>
            </a:xfrm>
            <a:prstGeom prst="line">
              <a:avLst/>
            </a:prstGeom>
            <a:noFill/>
            <a:ln w="9525">
              <a:solidFill>
                <a:schemeClr val="tx1"/>
              </a:solidFill>
              <a:round/>
              <a:headEnd/>
              <a:tailEnd type="triangle" w="med" len="med"/>
            </a:ln>
          </p:spPr>
          <p:txBody>
            <a:bodyPr/>
            <a:lstStyle/>
            <a:p>
              <a:endParaRPr lang="zh-CN" altLang="en-US"/>
            </a:p>
          </p:txBody>
        </p:sp>
        <p:sp>
          <p:nvSpPr>
            <p:cNvPr id="38930" name="Line 13"/>
            <p:cNvSpPr>
              <a:spLocks noChangeShapeType="1"/>
            </p:cNvSpPr>
            <p:nvPr/>
          </p:nvSpPr>
          <p:spPr bwMode="auto">
            <a:xfrm>
              <a:off x="1152" y="2256"/>
              <a:ext cx="1056" cy="0"/>
            </a:xfrm>
            <a:prstGeom prst="line">
              <a:avLst/>
            </a:prstGeom>
            <a:noFill/>
            <a:ln w="9525">
              <a:solidFill>
                <a:schemeClr val="tx1"/>
              </a:solidFill>
              <a:round/>
              <a:headEnd/>
              <a:tailEnd type="triangle" w="med" len="med"/>
            </a:ln>
          </p:spPr>
          <p:txBody>
            <a:bodyPr/>
            <a:lstStyle/>
            <a:p>
              <a:endParaRPr lang="zh-CN" altLang="en-US"/>
            </a:p>
          </p:txBody>
        </p:sp>
        <p:sp>
          <p:nvSpPr>
            <p:cNvPr id="38931" name="Line 14"/>
            <p:cNvSpPr>
              <a:spLocks noChangeShapeType="1"/>
            </p:cNvSpPr>
            <p:nvPr/>
          </p:nvSpPr>
          <p:spPr bwMode="auto">
            <a:xfrm flipH="1">
              <a:off x="1200" y="2160"/>
              <a:ext cx="1008" cy="0"/>
            </a:xfrm>
            <a:prstGeom prst="line">
              <a:avLst/>
            </a:prstGeom>
            <a:noFill/>
            <a:ln w="9525">
              <a:solidFill>
                <a:schemeClr val="tx1"/>
              </a:solidFill>
              <a:round/>
              <a:headEnd/>
              <a:tailEnd type="triangle" w="med" len="med"/>
            </a:ln>
          </p:spPr>
          <p:txBody>
            <a:bodyPr/>
            <a:lstStyle/>
            <a:p>
              <a:endParaRPr lang="zh-CN" altLang="en-US"/>
            </a:p>
          </p:txBody>
        </p:sp>
        <p:sp>
          <p:nvSpPr>
            <p:cNvPr id="38932" name="Line 15"/>
            <p:cNvSpPr>
              <a:spLocks noChangeShapeType="1"/>
            </p:cNvSpPr>
            <p:nvPr/>
          </p:nvSpPr>
          <p:spPr bwMode="auto">
            <a:xfrm>
              <a:off x="1152" y="2304"/>
              <a:ext cx="1152" cy="864"/>
            </a:xfrm>
            <a:prstGeom prst="line">
              <a:avLst/>
            </a:prstGeom>
            <a:noFill/>
            <a:ln w="9525">
              <a:solidFill>
                <a:schemeClr val="tx1"/>
              </a:solidFill>
              <a:round/>
              <a:headEnd/>
              <a:tailEnd type="triangle" w="med" len="med"/>
            </a:ln>
          </p:spPr>
          <p:txBody>
            <a:bodyPr/>
            <a:lstStyle/>
            <a:p>
              <a:endParaRPr lang="zh-CN" altLang="en-US"/>
            </a:p>
          </p:txBody>
        </p:sp>
        <p:sp>
          <p:nvSpPr>
            <p:cNvPr id="38933" name="Text Box 16"/>
            <p:cNvSpPr txBox="1">
              <a:spLocks noChangeArrowheads="1"/>
            </p:cNvSpPr>
            <p:nvPr/>
          </p:nvSpPr>
          <p:spPr bwMode="auto">
            <a:xfrm>
              <a:off x="1556" y="1968"/>
              <a:ext cx="469" cy="244"/>
            </a:xfrm>
            <a:prstGeom prst="rect">
              <a:avLst/>
            </a:prstGeom>
            <a:noFill/>
            <a:ln w="9525">
              <a:noFill/>
              <a:miter lim="800000"/>
              <a:headEnd/>
              <a:tailEnd/>
            </a:ln>
          </p:spPr>
          <p:txBody>
            <a:bodyPr wrap="none">
              <a:spAutoFit/>
            </a:bodyPr>
            <a:lstStyle/>
            <a:p>
              <a:pPr>
                <a:spcBef>
                  <a:spcPct val="0"/>
                </a:spcBef>
                <a:buClrTx/>
                <a:buFontTx/>
                <a:buNone/>
              </a:pPr>
              <a:r>
                <a:rPr lang="en-US" altLang="zh-CN" sz="1600">
                  <a:latin typeface="Arial" charset="0"/>
                  <a:ea typeface="宋体" pitchFamily="2" charset="-122"/>
                </a:rPr>
                <a:t>Query</a:t>
              </a:r>
            </a:p>
          </p:txBody>
        </p:sp>
        <p:sp>
          <p:nvSpPr>
            <p:cNvPr id="38934" name="Text Box 17"/>
            <p:cNvSpPr txBox="1">
              <a:spLocks noChangeArrowheads="1"/>
            </p:cNvSpPr>
            <p:nvPr/>
          </p:nvSpPr>
          <p:spPr bwMode="auto">
            <a:xfrm>
              <a:off x="1421" y="2208"/>
              <a:ext cx="626" cy="244"/>
            </a:xfrm>
            <a:prstGeom prst="rect">
              <a:avLst/>
            </a:prstGeom>
            <a:noFill/>
            <a:ln w="9525">
              <a:noFill/>
              <a:miter lim="800000"/>
              <a:headEnd/>
              <a:tailEnd/>
            </a:ln>
          </p:spPr>
          <p:txBody>
            <a:bodyPr wrap="none">
              <a:spAutoFit/>
            </a:bodyPr>
            <a:lstStyle/>
            <a:p>
              <a:pPr>
                <a:spcBef>
                  <a:spcPct val="0"/>
                </a:spcBef>
                <a:buClrTx/>
                <a:buFontTx/>
                <a:buNone/>
              </a:pPr>
              <a:r>
                <a:rPr lang="en-US" altLang="zh-CN" sz="1600">
                  <a:latin typeface="Arial" charset="0"/>
                  <a:ea typeface="宋体" pitchFamily="2" charset="-122"/>
                </a:rPr>
                <a:t>QueryHit</a:t>
              </a:r>
            </a:p>
          </p:txBody>
        </p:sp>
        <p:sp>
          <p:nvSpPr>
            <p:cNvPr id="38935" name="Text Box 18"/>
            <p:cNvSpPr txBox="1">
              <a:spLocks noChangeArrowheads="1"/>
            </p:cNvSpPr>
            <p:nvPr/>
          </p:nvSpPr>
          <p:spPr bwMode="auto">
            <a:xfrm>
              <a:off x="3236" y="720"/>
              <a:ext cx="469" cy="244"/>
            </a:xfrm>
            <a:prstGeom prst="rect">
              <a:avLst/>
            </a:prstGeom>
            <a:noFill/>
            <a:ln w="9525">
              <a:noFill/>
              <a:miter lim="800000"/>
              <a:headEnd/>
              <a:tailEnd/>
            </a:ln>
          </p:spPr>
          <p:txBody>
            <a:bodyPr wrap="none">
              <a:spAutoFit/>
            </a:bodyPr>
            <a:lstStyle/>
            <a:p>
              <a:pPr>
                <a:spcBef>
                  <a:spcPct val="0"/>
                </a:spcBef>
                <a:buClrTx/>
                <a:buFontTx/>
                <a:buNone/>
              </a:pPr>
              <a:r>
                <a:rPr lang="en-US" altLang="zh-CN" sz="1600">
                  <a:latin typeface="Arial" charset="0"/>
                  <a:ea typeface="宋体" pitchFamily="2" charset="-122"/>
                </a:rPr>
                <a:t>Query</a:t>
              </a:r>
            </a:p>
          </p:txBody>
        </p:sp>
        <p:sp>
          <p:nvSpPr>
            <p:cNvPr id="38936" name="Text Box 19"/>
            <p:cNvSpPr txBox="1">
              <a:spLocks noChangeArrowheads="1"/>
            </p:cNvSpPr>
            <p:nvPr/>
          </p:nvSpPr>
          <p:spPr bwMode="auto">
            <a:xfrm rot="1838329">
              <a:off x="3287" y="1376"/>
              <a:ext cx="508" cy="248"/>
            </a:xfrm>
            <a:prstGeom prst="rect">
              <a:avLst/>
            </a:prstGeom>
            <a:noFill/>
            <a:ln w="9525">
              <a:noFill/>
              <a:miter lim="800000"/>
              <a:headEnd/>
              <a:tailEnd/>
            </a:ln>
          </p:spPr>
          <p:txBody>
            <a:bodyPr>
              <a:spAutoFit/>
            </a:bodyPr>
            <a:lstStyle/>
            <a:p>
              <a:pPr>
                <a:spcBef>
                  <a:spcPct val="0"/>
                </a:spcBef>
                <a:buClrTx/>
                <a:buFontTx/>
                <a:buNone/>
              </a:pPr>
              <a:r>
                <a:rPr lang="en-US" altLang="zh-CN" sz="1600">
                  <a:latin typeface="Arial" charset="0"/>
                  <a:ea typeface="宋体" pitchFamily="2" charset="-122"/>
                </a:rPr>
                <a:t>Query</a:t>
              </a:r>
            </a:p>
          </p:txBody>
        </p:sp>
        <p:sp>
          <p:nvSpPr>
            <p:cNvPr id="38937" name="Text Box 20"/>
            <p:cNvSpPr txBox="1">
              <a:spLocks noChangeArrowheads="1"/>
            </p:cNvSpPr>
            <p:nvPr/>
          </p:nvSpPr>
          <p:spPr bwMode="auto">
            <a:xfrm>
              <a:off x="3245" y="960"/>
              <a:ext cx="626" cy="244"/>
            </a:xfrm>
            <a:prstGeom prst="rect">
              <a:avLst/>
            </a:prstGeom>
            <a:noFill/>
            <a:ln w="9525">
              <a:noFill/>
              <a:miter lim="800000"/>
              <a:headEnd/>
              <a:tailEnd/>
            </a:ln>
          </p:spPr>
          <p:txBody>
            <a:bodyPr wrap="none">
              <a:spAutoFit/>
            </a:bodyPr>
            <a:lstStyle/>
            <a:p>
              <a:pPr>
                <a:spcBef>
                  <a:spcPct val="0"/>
                </a:spcBef>
                <a:buClrTx/>
                <a:buFontTx/>
                <a:buNone/>
              </a:pPr>
              <a:r>
                <a:rPr lang="en-US" altLang="zh-CN" sz="1600">
                  <a:latin typeface="Arial" charset="0"/>
                  <a:ea typeface="宋体" pitchFamily="2" charset="-122"/>
                </a:rPr>
                <a:t>QueryHit</a:t>
              </a:r>
            </a:p>
          </p:txBody>
        </p:sp>
        <p:sp>
          <p:nvSpPr>
            <p:cNvPr id="38938" name="Text Box 21"/>
            <p:cNvSpPr txBox="1">
              <a:spLocks noChangeArrowheads="1"/>
            </p:cNvSpPr>
            <p:nvPr/>
          </p:nvSpPr>
          <p:spPr bwMode="auto">
            <a:xfrm rot="-2282823">
              <a:off x="1364" y="1337"/>
              <a:ext cx="469" cy="244"/>
            </a:xfrm>
            <a:prstGeom prst="rect">
              <a:avLst/>
            </a:prstGeom>
            <a:noFill/>
            <a:ln w="9525">
              <a:noFill/>
              <a:miter lim="800000"/>
              <a:headEnd/>
              <a:tailEnd/>
            </a:ln>
          </p:spPr>
          <p:txBody>
            <a:bodyPr wrap="none">
              <a:spAutoFit/>
            </a:bodyPr>
            <a:lstStyle/>
            <a:p>
              <a:pPr>
                <a:spcBef>
                  <a:spcPct val="0"/>
                </a:spcBef>
                <a:buClrTx/>
                <a:buFontTx/>
                <a:buNone/>
              </a:pPr>
              <a:r>
                <a:rPr lang="en-US" altLang="zh-CN" sz="1600">
                  <a:latin typeface="Arial" charset="0"/>
                  <a:ea typeface="宋体" pitchFamily="2" charset="-122"/>
                </a:rPr>
                <a:t>Query</a:t>
              </a:r>
            </a:p>
          </p:txBody>
        </p:sp>
        <p:sp>
          <p:nvSpPr>
            <p:cNvPr id="38939" name="Text Box 22"/>
            <p:cNvSpPr txBox="1">
              <a:spLocks noChangeArrowheads="1"/>
            </p:cNvSpPr>
            <p:nvPr/>
          </p:nvSpPr>
          <p:spPr bwMode="auto">
            <a:xfrm rot="2175888">
              <a:off x="1508" y="2729"/>
              <a:ext cx="469" cy="244"/>
            </a:xfrm>
            <a:prstGeom prst="rect">
              <a:avLst/>
            </a:prstGeom>
            <a:noFill/>
            <a:ln w="9525">
              <a:noFill/>
              <a:miter lim="800000"/>
              <a:headEnd/>
              <a:tailEnd/>
            </a:ln>
          </p:spPr>
          <p:txBody>
            <a:bodyPr wrap="none">
              <a:spAutoFit/>
            </a:bodyPr>
            <a:lstStyle/>
            <a:p>
              <a:pPr>
                <a:spcBef>
                  <a:spcPct val="0"/>
                </a:spcBef>
                <a:buClrTx/>
                <a:buFontTx/>
                <a:buNone/>
              </a:pPr>
              <a:r>
                <a:rPr lang="en-US" altLang="zh-CN" sz="1600">
                  <a:latin typeface="Arial" charset="0"/>
                  <a:ea typeface="宋体" pitchFamily="2" charset="-122"/>
                </a:rPr>
                <a:t>Query</a:t>
              </a:r>
            </a:p>
          </p:txBody>
        </p:sp>
        <p:sp>
          <p:nvSpPr>
            <p:cNvPr id="38940" name="Line 23"/>
            <p:cNvSpPr>
              <a:spLocks noChangeShapeType="1"/>
            </p:cNvSpPr>
            <p:nvPr/>
          </p:nvSpPr>
          <p:spPr bwMode="auto">
            <a:xfrm flipH="1">
              <a:off x="1152" y="1104"/>
              <a:ext cx="1152" cy="960"/>
            </a:xfrm>
            <a:prstGeom prst="line">
              <a:avLst/>
            </a:prstGeom>
            <a:noFill/>
            <a:ln w="9525">
              <a:solidFill>
                <a:schemeClr val="tx1"/>
              </a:solidFill>
              <a:round/>
              <a:headEnd/>
              <a:tailEnd type="triangle" w="med" len="med"/>
            </a:ln>
          </p:spPr>
          <p:txBody>
            <a:bodyPr/>
            <a:lstStyle/>
            <a:p>
              <a:endParaRPr lang="zh-CN" altLang="en-US"/>
            </a:p>
          </p:txBody>
        </p:sp>
        <p:sp>
          <p:nvSpPr>
            <p:cNvPr id="38941" name="Text Box 24"/>
            <p:cNvSpPr txBox="1">
              <a:spLocks noChangeArrowheads="1"/>
            </p:cNvSpPr>
            <p:nvPr/>
          </p:nvSpPr>
          <p:spPr bwMode="auto">
            <a:xfrm rot="-2200461">
              <a:off x="1486" y="1574"/>
              <a:ext cx="684" cy="248"/>
            </a:xfrm>
            <a:prstGeom prst="rect">
              <a:avLst/>
            </a:prstGeom>
            <a:noFill/>
            <a:ln w="9525">
              <a:noFill/>
              <a:miter lim="800000"/>
              <a:headEnd/>
              <a:tailEnd/>
            </a:ln>
          </p:spPr>
          <p:txBody>
            <a:bodyPr>
              <a:spAutoFit/>
            </a:bodyPr>
            <a:lstStyle/>
            <a:p>
              <a:pPr>
                <a:spcBef>
                  <a:spcPct val="0"/>
                </a:spcBef>
                <a:buClrTx/>
                <a:buFontTx/>
                <a:buNone/>
              </a:pPr>
              <a:r>
                <a:rPr lang="en-US" altLang="zh-CN" sz="1600">
                  <a:latin typeface="Arial" charset="0"/>
                  <a:ea typeface="宋体" pitchFamily="2" charset="-122"/>
                </a:rPr>
                <a:t>QueryHit</a:t>
              </a:r>
            </a:p>
          </p:txBody>
        </p:sp>
        <p:sp>
          <p:nvSpPr>
            <p:cNvPr id="38942" name="Freeform 25"/>
            <p:cNvSpPr>
              <a:spLocks/>
            </p:cNvSpPr>
            <p:nvPr/>
          </p:nvSpPr>
          <p:spPr bwMode="auto">
            <a:xfrm>
              <a:off x="888" y="280"/>
              <a:ext cx="3528" cy="1736"/>
            </a:xfrm>
            <a:custGeom>
              <a:avLst/>
              <a:gdLst>
                <a:gd name="T0" fmla="*/ 3528 w 3528"/>
                <a:gd name="T1" fmla="*/ 536 h 1736"/>
                <a:gd name="T2" fmla="*/ 2856 w 3528"/>
                <a:gd name="T3" fmla="*/ 248 h 1736"/>
                <a:gd name="T4" fmla="*/ 1608 w 3528"/>
                <a:gd name="T5" fmla="*/ 152 h 1736"/>
                <a:gd name="T6" fmla="*/ 264 w 3528"/>
                <a:gd name="T7" fmla="*/ 1160 h 1736"/>
                <a:gd name="T8" fmla="*/ 24 w 3528"/>
                <a:gd name="T9" fmla="*/ 1736 h 1736"/>
                <a:gd name="T10" fmla="*/ 0 60000 65536"/>
                <a:gd name="T11" fmla="*/ 0 60000 65536"/>
                <a:gd name="T12" fmla="*/ 0 60000 65536"/>
                <a:gd name="T13" fmla="*/ 0 60000 65536"/>
                <a:gd name="T14" fmla="*/ 0 60000 65536"/>
                <a:gd name="T15" fmla="*/ 0 w 3528"/>
                <a:gd name="T16" fmla="*/ 0 h 1736"/>
                <a:gd name="T17" fmla="*/ 3528 w 3528"/>
                <a:gd name="T18" fmla="*/ 1736 h 1736"/>
              </a:gdLst>
              <a:ahLst/>
              <a:cxnLst>
                <a:cxn ang="T10">
                  <a:pos x="T0" y="T1"/>
                </a:cxn>
                <a:cxn ang="T11">
                  <a:pos x="T2" y="T3"/>
                </a:cxn>
                <a:cxn ang="T12">
                  <a:pos x="T4" y="T5"/>
                </a:cxn>
                <a:cxn ang="T13">
                  <a:pos x="T6" y="T7"/>
                </a:cxn>
                <a:cxn ang="T14">
                  <a:pos x="T8" y="T9"/>
                </a:cxn>
              </a:cxnLst>
              <a:rect l="T15" t="T16" r="T17" b="T18"/>
              <a:pathLst>
                <a:path w="3528" h="1736">
                  <a:moveTo>
                    <a:pt x="3528" y="536"/>
                  </a:moveTo>
                  <a:cubicBezTo>
                    <a:pt x="3352" y="424"/>
                    <a:pt x="3176" y="312"/>
                    <a:pt x="2856" y="248"/>
                  </a:cubicBezTo>
                  <a:cubicBezTo>
                    <a:pt x="2536" y="184"/>
                    <a:pt x="2040" y="0"/>
                    <a:pt x="1608" y="152"/>
                  </a:cubicBezTo>
                  <a:cubicBezTo>
                    <a:pt x="1176" y="304"/>
                    <a:pt x="528" y="896"/>
                    <a:pt x="264" y="1160"/>
                  </a:cubicBezTo>
                  <a:cubicBezTo>
                    <a:pt x="0" y="1424"/>
                    <a:pt x="64" y="1640"/>
                    <a:pt x="24" y="1736"/>
                  </a:cubicBezTo>
                </a:path>
              </a:pathLst>
            </a:custGeom>
            <a:noFill/>
            <a:ln w="9525">
              <a:solidFill>
                <a:srgbClr val="FF0000"/>
              </a:solidFill>
              <a:round/>
              <a:headEnd/>
              <a:tailEnd type="triangle" w="med" len="med"/>
            </a:ln>
          </p:spPr>
          <p:txBody>
            <a:bodyPr/>
            <a:lstStyle/>
            <a:p>
              <a:endParaRPr lang="zh-CN" altLang="en-US"/>
            </a:p>
          </p:txBody>
        </p:sp>
        <p:sp>
          <p:nvSpPr>
            <p:cNvPr id="38943" name="Line 26"/>
            <p:cNvSpPr>
              <a:spLocks noChangeShapeType="1"/>
            </p:cNvSpPr>
            <p:nvPr/>
          </p:nvSpPr>
          <p:spPr bwMode="auto">
            <a:xfrm flipH="1">
              <a:off x="2592" y="1008"/>
              <a:ext cx="1728" cy="0"/>
            </a:xfrm>
            <a:prstGeom prst="line">
              <a:avLst/>
            </a:prstGeom>
            <a:noFill/>
            <a:ln w="9525">
              <a:solidFill>
                <a:schemeClr val="tx1"/>
              </a:solidFill>
              <a:round/>
              <a:headEnd/>
              <a:tailEnd type="triangle" w="med" len="med"/>
            </a:ln>
          </p:spPr>
          <p:txBody>
            <a:bodyPr/>
            <a:lstStyle/>
            <a:p>
              <a:endParaRPr lang="zh-CN" altLang="en-US"/>
            </a:p>
          </p:txBody>
        </p:sp>
      </p:grpSp>
      <p:sp>
        <p:nvSpPr>
          <p:cNvPr id="38922" name="Text Box 27"/>
          <p:cNvSpPr txBox="1">
            <a:spLocks noChangeArrowheads="1"/>
          </p:cNvSpPr>
          <p:nvPr/>
        </p:nvSpPr>
        <p:spPr bwMode="auto">
          <a:xfrm>
            <a:off x="6372225" y="981075"/>
            <a:ext cx="2328863" cy="361950"/>
          </a:xfrm>
          <a:prstGeom prst="rect">
            <a:avLst/>
          </a:prstGeom>
          <a:noFill/>
          <a:ln w="12700">
            <a:noFill/>
            <a:miter lim="800000"/>
            <a:headEnd/>
            <a:tailEnd/>
          </a:ln>
        </p:spPr>
        <p:txBody>
          <a:bodyPr>
            <a:spAutoFit/>
          </a:bodyPr>
          <a:lstStyle/>
          <a:p>
            <a:pPr>
              <a:buFont typeface="Symbol" pitchFamily="18" charset="2"/>
              <a:buNone/>
            </a:pPr>
            <a:r>
              <a:rPr lang="en-US" altLang="zh-CN" sz="1600">
                <a:ea typeface="宋体" pitchFamily="2" charset="-122"/>
              </a:rPr>
              <a:t>File transfer:HTTP</a:t>
            </a:r>
          </a:p>
        </p:txBody>
      </p:sp>
      <p:sp>
        <p:nvSpPr>
          <p:cNvPr id="38923" name="Text Box 28"/>
          <p:cNvSpPr txBox="1">
            <a:spLocks noChangeArrowheads="1"/>
          </p:cNvSpPr>
          <p:nvPr/>
        </p:nvSpPr>
        <p:spPr bwMode="auto">
          <a:xfrm>
            <a:off x="250825" y="1341438"/>
            <a:ext cx="3457575" cy="3268662"/>
          </a:xfrm>
          <a:prstGeom prst="rect">
            <a:avLst/>
          </a:prstGeom>
          <a:noFill/>
          <a:ln w="12700">
            <a:noFill/>
            <a:miter lim="800000"/>
            <a:headEnd/>
            <a:tailEnd/>
          </a:ln>
        </p:spPr>
        <p:txBody>
          <a:bodyPr>
            <a:spAutoFit/>
          </a:bodyPr>
          <a:lstStyle/>
          <a:p>
            <a:pPr marL="268288" indent="-268288" algn="l">
              <a:buFont typeface="Symbol" pitchFamily="18" charset="2"/>
              <a:buBlip>
                <a:blip r:embed="rId10"/>
              </a:buBlip>
            </a:pPr>
            <a:r>
              <a:rPr lang="en-US" altLang="zh-CN" sz="2400">
                <a:ea typeface="宋体" pitchFamily="2" charset="-122"/>
              </a:rPr>
              <a:t>Query message sent over existing TCP</a:t>
            </a:r>
            <a:br>
              <a:rPr lang="en-US" altLang="zh-CN" sz="2400">
                <a:ea typeface="宋体" pitchFamily="2" charset="-122"/>
              </a:rPr>
            </a:br>
            <a:r>
              <a:rPr lang="en-US" altLang="zh-CN" sz="2400">
                <a:ea typeface="宋体" pitchFamily="2" charset="-122"/>
              </a:rPr>
              <a:t>connections</a:t>
            </a:r>
          </a:p>
          <a:p>
            <a:pPr marL="268288" indent="-268288" algn="l">
              <a:buFont typeface="Symbol" pitchFamily="18" charset="2"/>
              <a:buBlip>
                <a:blip r:embed="rId10"/>
              </a:buBlip>
            </a:pPr>
            <a:r>
              <a:rPr lang="en-US" altLang="zh-CN" sz="2400">
                <a:ea typeface="宋体" pitchFamily="2" charset="-122"/>
              </a:rPr>
              <a:t>peers forward Query message</a:t>
            </a:r>
          </a:p>
          <a:p>
            <a:pPr marL="268288" indent="-268288" algn="l">
              <a:buFont typeface="Symbol" pitchFamily="18" charset="2"/>
              <a:buBlip>
                <a:blip r:embed="rId10"/>
              </a:buBlip>
            </a:pPr>
            <a:r>
              <a:rPr lang="en-US" altLang="zh-CN" sz="2400">
                <a:ea typeface="宋体" pitchFamily="2" charset="-122"/>
              </a:rPr>
              <a:t>QueryHit sent over </a:t>
            </a:r>
            <a:br>
              <a:rPr lang="en-US" altLang="zh-CN" sz="2400">
                <a:ea typeface="宋体" pitchFamily="2" charset="-122"/>
              </a:rPr>
            </a:br>
            <a:r>
              <a:rPr lang="en-US" altLang="zh-CN" sz="2400">
                <a:ea typeface="宋体" pitchFamily="2" charset="-122"/>
              </a:rPr>
              <a:t>reverse path</a:t>
            </a:r>
          </a:p>
        </p:txBody>
      </p:sp>
      <p:sp>
        <p:nvSpPr>
          <p:cNvPr id="38924" name="Text Box 29"/>
          <p:cNvSpPr txBox="1">
            <a:spLocks noChangeArrowheads="1"/>
          </p:cNvSpPr>
          <p:nvPr/>
        </p:nvSpPr>
        <p:spPr bwMode="auto">
          <a:xfrm>
            <a:off x="323850" y="5118100"/>
            <a:ext cx="2592388" cy="831850"/>
          </a:xfrm>
          <a:prstGeom prst="rect">
            <a:avLst/>
          </a:prstGeom>
          <a:noFill/>
          <a:ln w="12700">
            <a:solidFill>
              <a:srgbClr val="FF0000"/>
            </a:solidFill>
            <a:miter lim="800000"/>
            <a:headEnd/>
            <a:tailEnd/>
          </a:ln>
        </p:spPr>
        <p:txBody>
          <a:bodyPr>
            <a:spAutoFit/>
          </a:bodyPr>
          <a:lstStyle/>
          <a:p>
            <a:pPr algn="l">
              <a:lnSpc>
                <a:spcPct val="100000"/>
              </a:lnSpc>
              <a:buFont typeface="Symbol" pitchFamily="18" charset="2"/>
              <a:buNone/>
            </a:pPr>
            <a:r>
              <a:rPr lang="en-US" altLang="zh-CN" sz="2400">
                <a:solidFill>
                  <a:srgbClr val="C00000"/>
                </a:solidFill>
                <a:ea typeface="宋体" pitchFamily="2" charset="-122"/>
              </a:rPr>
              <a:t>Scalability: limited scope flooding</a:t>
            </a:r>
          </a:p>
        </p:txBody>
      </p:sp>
      <p:sp>
        <p:nvSpPr>
          <p:cNvPr id="38926" name="椭圆 30"/>
          <p:cNvSpPr>
            <a:spLocks noChangeArrowheads="1"/>
          </p:cNvSpPr>
          <p:nvPr/>
        </p:nvSpPr>
        <p:spPr bwMode="auto">
          <a:xfrm>
            <a:off x="4895850" y="3827463"/>
            <a:ext cx="857250" cy="785812"/>
          </a:xfrm>
          <a:prstGeom prst="ellipse">
            <a:avLst/>
          </a:prstGeom>
          <a:noFill/>
          <a:ln w="12700" algn="ctr">
            <a:solidFill>
              <a:srgbClr val="C00000"/>
            </a:solidFill>
            <a:round/>
            <a:headEnd/>
            <a:tailEnd/>
          </a:ln>
        </p:spPr>
        <p:txBody>
          <a:bodyPr/>
          <a:lstStyle/>
          <a:p>
            <a:pPr marL="342900" indent="-342900">
              <a:buFont typeface="Symbol" pitchFamily="18" charset="2"/>
              <a:buBlip>
                <a:blip r:embed="rId10"/>
              </a:buBlip>
            </a:pPr>
            <a:endParaRPr lang="zh-CN" altLang="en-US"/>
          </a:p>
        </p:txBody>
      </p:sp>
      <p:sp>
        <p:nvSpPr>
          <p:cNvPr id="33" name="标题 1">
            <a:extLst>
              <a:ext uri="{FF2B5EF4-FFF2-40B4-BE49-F238E27FC236}">
                <a16:creationId xmlns:a16="http://schemas.microsoft.com/office/drawing/2014/main" id="{09A2AAD0-A33F-442C-AD73-501CD064E82B}"/>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2.7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对等通信</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a:xfrm>
            <a:off x="323850" y="609600"/>
            <a:ext cx="8496300" cy="947738"/>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Hierarchical Overlay</a:t>
            </a:r>
          </a:p>
        </p:txBody>
      </p:sp>
      <p:sp>
        <p:nvSpPr>
          <p:cNvPr id="39940" name="Rectangle 3"/>
          <p:cNvSpPr>
            <a:spLocks noGrp="1" noChangeArrowheads="1"/>
          </p:cNvSpPr>
          <p:nvPr>
            <p:ph type="body" sz="half" idx="1"/>
          </p:nvPr>
        </p:nvSpPr>
        <p:spPr>
          <a:xfrm>
            <a:off x="323850" y="1499394"/>
            <a:ext cx="4392613" cy="4648200"/>
          </a:xfrm>
        </p:spPr>
        <p:txBody>
          <a:bodyPr/>
          <a:lstStyle/>
          <a:p>
            <a:pPr>
              <a:lnSpc>
                <a:spcPct val="110000"/>
              </a:lnSpc>
              <a:spcBef>
                <a:spcPts val="1200"/>
              </a:spcBef>
            </a:pPr>
            <a:r>
              <a:rPr lang="en-US" altLang="zh-CN" sz="2400" dirty="0"/>
              <a:t>between centralized index, query flooding approaches</a:t>
            </a:r>
          </a:p>
          <a:p>
            <a:pPr>
              <a:lnSpc>
                <a:spcPct val="110000"/>
              </a:lnSpc>
              <a:spcBef>
                <a:spcPts val="1200"/>
              </a:spcBef>
            </a:pPr>
            <a:r>
              <a:rPr lang="en-US" altLang="zh-CN" sz="2400" dirty="0"/>
              <a:t>each peer is either a </a:t>
            </a:r>
            <a:r>
              <a:rPr lang="en-US" altLang="zh-CN" sz="2400" i="1" dirty="0"/>
              <a:t>super node</a:t>
            </a:r>
            <a:r>
              <a:rPr lang="en-US" altLang="zh-CN" sz="2400" dirty="0"/>
              <a:t> or assigned to a super node</a:t>
            </a:r>
          </a:p>
          <a:p>
            <a:pPr lvl="1">
              <a:lnSpc>
                <a:spcPct val="110000"/>
              </a:lnSpc>
              <a:spcBef>
                <a:spcPts val="1200"/>
              </a:spcBef>
            </a:pPr>
            <a:r>
              <a:rPr lang="en-US" altLang="zh-CN" sz="2000" dirty="0"/>
              <a:t>TCP connection between peer and its super node.</a:t>
            </a:r>
          </a:p>
          <a:p>
            <a:pPr lvl="1">
              <a:lnSpc>
                <a:spcPct val="110000"/>
              </a:lnSpc>
              <a:spcBef>
                <a:spcPts val="1200"/>
              </a:spcBef>
            </a:pPr>
            <a:r>
              <a:rPr lang="en-US" altLang="zh-CN" sz="2000" dirty="0"/>
              <a:t>TCP connections between some pairs of super nodes.</a:t>
            </a:r>
          </a:p>
          <a:p>
            <a:pPr>
              <a:lnSpc>
                <a:spcPct val="110000"/>
              </a:lnSpc>
              <a:spcBef>
                <a:spcPts val="1200"/>
              </a:spcBef>
            </a:pPr>
            <a:r>
              <a:rPr lang="en-US" altLang="zh-CN" sz="2400" dirty="0"/>
              <a:t>Super node tracks content in  its children</a:t>
            </a:r>
          </a:p>
        </p:txBody>
      </p:sp>
      <p:graphicFrame>
        <p:nvGraphicFramePr>
          <p:cNvPr id="39938" name="Object 2"/>
          <p:cNvGraphicFramePr>
            <a:graphicFrameLocks noChangeAspect="1"/>
          </p:cNvGraphicFramePr>
          <p:nvPr/>
        </p:nvGraphicFramePr>
        <p:xfrm>
          <a:off x="4918075" y="1173163"/>
          <a:ext cx="3494088" cy="4916487"/>
        </p:xfrm>
        <a:graphic>
          <a:graphicData uri="http://schemas.openxmlformats.org/presentationml/2006/ole">
            <mc:AlternateContent xmlns:mc="http://schemas.openxmlformats.org/markup-compatibility/2006">
              <mc:Choice xmlns:v="urn:schemas-microsoft-com:vml" Requires="v">
                <p:oleObj spid="_x0000_s50272" name="VISIO" r:id="rId3" imgW="4208760" imgH="5924520" progId="Visio.Drawing.5">
                  <p:embed/>
                </p:oleObj>
              </mc:Choice>
              <mc:Fallback>
                <p:oleObj name="VISIO" r:id="rId3" imgW="4208760" imgH="5924520" progId="Visio.Drawing.5">
                  <p:embed/>
                  <p:pic>
                    <p:nvPicPr>
                      <p:cNvPr id="3993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8075" y="1173163"/>
                        <a:ext cx="3494088" cy="4916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标题 1">
            <a:extLst>
              <a:ext uri="{FF2B5EF4-FFF2-40B4-BE49-F238E27FC236}">
                <a16:creationId xmlns:a16="http://schemas.microsoft.com/office/drawing/2014/main" id="{3B512B58-2A81-4BC4-92FA-8571053505F2}"/>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2.7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对等通信</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a:xfrm>
            <a:off x="250825" y="609600"/>
            <a:ext cx="5761038" cy="874713"/>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P2P Case study: Skype</a:t>
            </a:r>
          </a:p>
        </p:txBody>
      </p:sp>
      <p:sp>
        <p:nvSpPr>
          <p:cNvPr id="40981" name="Rectangle 3"/>
          <p:cNvSpPr>
            <a:spLocks noGrp="1" noChangeArrowheads="1"/>
          </p:cNvSpPr>
          <p:nvPr>
            <p:ph type="body" idx="1"/>
          </p:nvPr>
        </p:nvSpPr>
        <p:spPr>
          <a:xfrm>
            <a:off x="323850" y="1600200"/>
            <a:ext cx="3990975" cy="4648200"/>
          </a:xfrm>
        </p:spPr>
        <p:txBody>
          <a:bodyPr/>
          <a:lstStyle/>
          <a:p>
            <a:r>
              <a:rPr lang="en-US" altLang="zh-CN" sz="2400"/>
              <a:t>inherently P2P: pairs of users communicate.</a:t>
            </a:r>
          </a:p>
          <a:p>
            <a:r>
              <a:rPr lang="en-US" altLang="zh-CN" sz="2400"/>
              <a:t>proprietary application-layer protocol (inferred via reverse engineering) </a:t>
            </a:r>
          </a:p>
          <a:p>
            <a:r>
              <a:rPr lang="en-US" altLang="zh-CN" sz="2400"/>
              <a:t>hierarchical overlay with SNs</a:t>
            </a:r>
          </a:p>
          <a:p>
            <a:r>
              <a:rPr lang="en-US" altLang="zh-CN" sz="2400"/>
              <a:t>Index maps usernames to IP addresses; distributed over SNs</a:t>
            </a:r>
          </a:p>
        </p:txBody>
      </p:sp>
      <p:grpSp>
        <p:nvGrpSpPr>
          <p:cNvPr id="2" name="Group 122"/>
          <p:cNvGrpSpPr>
            <a:grpSpLocks/>
          </p:cNvGrpSpPr>
          <p:nvPr/>
        </p:nvGrpSpPr>
        <p:grpSpPr bwMode="auto">
          <a:xfrm>
            <a:off x="6256338" y="1789113"/>
            <a:ext cx="1635125" cy="1538287"/>
            <a:chOff x="3941" y="1127"/>
            <a:chExt cx="1030" cy="969"/>
          </a:xfrm>
        </p:grpSpPr>
        <p:sp>
          <p:nvSpPr>
            <p:cNvPr id="41037" name="Line 63"/>
            <p:cNvSpPr>
              <a:spLocks noChangeShapeType="1"/>
            </p:cNvSpPr>
            <p:nvPr/>
          </p:nvSpPr>
          <p:spPr bwMode="auto">
            <a:xfrm>
              <a:off x="3941" y="1599"/>
              <a:ext cx="401" cy="227"/>
            </a:xfrm>
            <a:prstGeom prst="line">
              <a:avLst/>
            </a:prstGeom>
            <a:noFill/>
            <a:ln w="9525">
              <a:solidFill>
                <a:schemeClr val="tx1"/>
              </a:solidFill>
              <a:round/>
              <a:headEnd/>
              <a:tailEnd/>
            </a:ln>
          </p:spPr>
          <p:txBody>
            <a:bodyPr/>
            <a:lstStyle/>
            <a:p>
              <a:endParaRPr lang="zh-CN" altLang="en-US"/>
            </a:p>
          </p:txBody>
        </p:sp>
        <p:sp>
          <p:nvSpPr>
            <p:cNvPr id="41038" name="Line 64"/>
            <p:cNvSpPr>
              <a:spLocks noChangeShapeType="1"/>
            </p:cNvSpPr>
            <p:nvPr/>
          </p:nvSpPr>
          <p:spPr bwMode="auto">
            <a:xfrm>
              <a:off x="4063" y="1232"/>
              <a:ext cx="314" cy="612"/>
            </a:xfrm>
            <a:prstGeom prst="line">
              <a:avLst/>
            </a:prstGeom>
            <a:noFill/>
            <a:ln w="9525">
              <a:solidFill>
                <a:schemeClr val="tx1"/>
              </a:solidFill>
              <a:round/>
              <a:headEnd/>
              <a:tailEnd/>
            </a:ln>
          </p:spPr>
          <p:txBody>
            <a:bodyPr/>
            <a:lstStyle/>
            <a:p>
              <a:endParaRPr lang="zh-CN" altLang="en-US"/>
            </a:p>
          </p:txBody>
        </p:sp>
        <p:sp>
          <p:nvSpPr>
            <p:cNvPr id="41039" name="Line 65"/>
            <p:cNvSpPr>
              <a:spLocks noChangeShapeType="1"/>
            </p:cNvSpPr>
            <p:nvPr/>
          </p:nvSpPr>
          <p:spPr bwMode="auto">
            <a:xfrm flipH="1">
              <a:off x="4352" y="1127"/>
              <a:ext cx="9" cy="699"/>
            </a:xfrm>
            <a:prstGeom prst="line">
              <a:avLst/>
            </a:prstGeom>
            <a:noFill/>
            <a:ln w="9525">
              <a:solidFill>
                <a:schemeClr val="tx1"/>
              </a:solidFill>
              <a:round/>
              <a:headEnd/>
              <a:tailEnd/>
            </a:ln>
          </p:spPr>
          <p:txBody>
            <a:bodyPr/>
            <a:lstStyle/>
            <a:p>
              <a:endParaRPr lang="zh-CN" altLang="en-US"/>
            </a:p>
          </p:txBody>
        </p:sp>
        <p:sp>
          <p:nvSpPr>
            <p:cNvPr id="41040" name="Line 66"/>
            <p:cNvSpPr>
              <a:spLocks noChangeShapeType="1"/>
            </p:cNvSpPr>
            <p:nvPr/>
          </p:nvSpPr>
          <p:spPr bwMode="auto">
            <a:xfrm flipH="1">
              <a:off x="4352" y="1231"/>
              <a:ext cx="375" cy="604"/>
            </a:xfrm>
            <a:prstGeom prst="line">
              <a:avLst/>
            </a:prstGeom>
            <a:noFill/>
            <a:ln w="9525">
              <a:solidFill>
                <a:schemeClr val="tx1"/>
              </a:solidFill>
              <a:round/>
              <a:headEnd/>
              <a:tailEnd/>
            </a:ln>
          </p:spPr>
          <p:txBody>
            <a:bodyPr/>
            <a:lstStyle/>
            <a:p>
              <a:endParaRPr lang="zh-CN" altLang="en-US"/>
            </a:p>
          </p:txBody>
        </p:sp>
        <p:sp>
          <p:nvSpPr>
            <p:cNvPr id="41041" name="Line 67"/>
            <p:cNvSpPr>
              <a:spLocks noChangeShapeType="1"/>
            </p:cNvSpPr>
            <p:nvPr/>
          </p:nvSpPr>
          <p:spPr bwMode="auto">
            <a:xfrm flipH="1">
              <a:off x="4369" y="1457"/>
              <a:ext cx="602" cy="412"/>
            </a:xfrm>
            <a:prstGeom prst="line">
              <a:avLst/>
            </a:prstGeom>
            <a:noFill/>
            <a:ln w="9525">
              <a:solidFill>
                <a:schemeClr val="tx1"/>
              </a:solidFill>
              <a:round/>
              <a:headEnd/>
              <a:tailEnd/>
            </a:ln>
          </p:spPr>
          <p:txBody>
            <a:bodyPr/>
            <a:lstStyle/>
            <a:p>
              <a:endParaRPr lang="zh-CN" altLang="en-US"/>
            </a:p>
          </p:txBody>
        </p:sp>
        <p:grpSp>
          <p:nvGrpSpPr>
            <p:cNvPr id="41042" name="Group 60"/>
            <p:cNvGrpSpPr>
              <a:grpSpLocks/>
            </p:cNvGrpSpPr>
            <p:nvPr/>
          </p:nvGrpSpPr>
          <p:grpSpPr bwMode="auto">
            <a:xfrm>
              <a:off x="4098" y="1653"/>
              <a:ext cx="535" cy="443"/>
              <a:chOff x="3464" y="1275"/>
              <a:chExt cx="395" cy="329"/>
            </a:xfrm>
          </p:grpSpPr>
          <p:pic>
            <p:nvPicPr>
              <p:cNvPr id="41043" name="Picture 61" descr="kw_skype_logo"/>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40979" name="Object 19"/>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4942" name="Clip" r:id="rId4" imgW="1305000" imgH="1085760" progId="MS_ClipArt_Gallery.2">
                      <p:embed/>
                    </p:oleObj>
                  </mc:Choice>
                  <mc:Fallback>
                    <p:oleObj name="Clip" r:id="rId4" imgW="1305000" imgH="1085760" progId="MS_ClipArt_Gallery.2">
                      <p:embed/>
                      <p:pic>
                        <p:nvPicPr>
                          <p:cNvPr id="40979"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4" name="Group 124"/>
          <p:cNvGrpSpPr>
            <a:grpSpLocks/>
          </p:cNvGrpSpPr>
          <p:nvPr/>
        </p:nvGrpSpPr>
        <p:grpSpPr bwMode="auto">
          <a:xfrm>
            <a:off x="4751388" y="3451225"/>
            <a:ext cx="1557337" cy="2085975"/>
            <a:chOff x="2993" y="2174"/>
            <a:chExt cx="981" cy="1314"/>
          </a:xfrm>
        </p:grpSpPr>
        <p:sp>
          <p:nvSpPr>
            <p:cNvPr id="41020" name="Line 68"/>
            <p:cNvSpPr>
              <a:spLocks noChangeShapeType="1"/>
            </p:cNvSpPr>
            <p:nvPr/>
          </p:nvSpPr>
          <p:spPr bwMode="auto">
            <a:xfrm flipV="1">
              <a:off x="3622" y="2775"/>
              <a:ext cx="61" cy="463"/>
            </a:xfrm>
            <a:prstGeom prst="line">
              <a:avLst/>
            </a:prstGeom>
            <a:noFill/>
            <a:ln w="9525">
              <a:solidFill>
                <a:schemeClr val="tx1"/>
              </a:solidFill>
              <a:round/>
              <a:headEnd/>
              <a:tailEnd/>
            </a:ln>
          </p:spPr>
          <p:txBody>
            <a:bodyPr/>
            <a:lstStyle/>
            <a:p>
              <a:endParaRPr lang="zh-CN" altLang="en-US"/>
            </a:p>
          </p:txBody>
        </p:sp>
        <p:sp>
          <p:nvSpPr>
            <p:cNvPr id="41021" name="Line 69"/>
            <p:cNvSpPr>
              <a:spLocks noChangeShapeType="1"/>
            </p:cNvSpPr>
            <p:nvPr/>
          </p:nvSpPr>
          <p:spPr bwMode="auto">
            <a:xfrm>
              <a:off x="3405" y="2181"/>
              <a:ext cx="313" cy="612"/>
            </a:xfrm>
            <a:prstGeom prst="line">
              <a:avLst/>
            </a:prstGeom>
            <a:noFill/>
            <a:ln w="9525">
              <a:solidFill>
                <a:schemeClr val="tx1"/>
              </a:solidFill>
              <a:round/>
              <a:headEnd/>
              <a:tailEnd/>
            </a:ln>
          </p:spPr>
          <p:txBody>
            <a:bodyPr/>
            <a:lstStyle/>
            <a:p>
              <a:endParaRPr lang="zh-CN" altLang="en-US"/>
            </a:p>
          </p:txBody>
        </p:sp>
        <p:sp>
          <p:nvSpPr>
            <p:cNvPr id="41022" name="Line 70"/>
            <p:cNvSpPr>
              <a:spLocks noChangeShapeType="1"/>
            </p:cNvSpPr>
            <p:nvPr/>
          </p:nvSpPr>
          <p:spPr bwMode="auto">
            <a:xfrm>
              <a:off x="3265" y="2556"/>
              <a:ext cx="428" cy="219"/>
            </a:xfrm>
            <a:prstGeom prst="line">
              <a:avLst/>
            </a:prstGeom>
            <a:noFill/>
            <a:ln w="9525">
              <a:solidFill>
                <a:schemeClr val="tx1"/>
              </a:solidFill>
              <a:round/>
              <a:headEnd/>
              <a:tailEnd/>
            </a:ln>
          </p:spPr>
          <p:txBody>
            <a:bodyPr/>
            <a:lstStyle/>
            <a:p>
              <a:endParaRPr lang="zh-CN" altLang="en-US"/>
            </a:p>
          </p:txBody>
        </p:sp>
        <p:sp>
          <p:nvSpPr>
            <p:cNvPr id="41023" name="Line 71"/>
            <p:cNvSpPr>
              <a:spLocks noChangeShapeType="1"/>
            </p:cNvSpPr>
            <p:nvPr/>
          </p:nvSpPr>
          <p:spPr bwMode="auto">
            <a:xfrm flipV="1">
              <a:off x="3117" y="2784"/>
              <a:ext cx="576" cy="120"/>
            </a:xfrm>
            <a:prstGeom prst="line">
              <a:avLst/>
            </a:prstGeom>
            <a:noFill/>
            <a:ln w="9525">
              <a:solidFill>
                <a:schemeClr val="tx1"/>
              </a:solidFill>
              <a:round/>
              <a:headEnd/>
              <a:tailEnd/>
            </a:ln>
          </p:spPr>
          <p:txBody>
            <a:bodyPr/>
            <a:lstStyle/>
            <a:p>
              <a:endParaRPr lang="zh-CN" altLang="en-US"/>
            </a:p>
          </p:txBody>
        </p:sp>
        <p:sp>
          <p:nvSpPr>
            <p:cNvPr id="41024" name="Line 72"/>
            <p:cNvSpPr>
              <a:spLocks noChangeShapeType="1"/>
            </p:cNvSpPr>
            <p:nvPr/>
          </p:nvSpPr>
          <p:spPr bwMode="auto">
            <a:xfrm flipV="1">
              <a:off x="3238" y="2818"/>
              <a:ext cx="472" cy="478"/>
            </a:xfrm>
            <a:prstGeom prst="line">
              <a:avLst/>
            </a:prstGeom>
            <a:noFill/>
            <a:ln w="9525">
              <a:solidFill>
                <a:schemeClr val="tx1"/>
              </a:solidFill>
              <a:round/>
              <a:headEnd/>
              <a:tailEnd/>
            </a:ln>
          </p:spPr>
          <p:txBody>
            <a:bodyPr/>
            <a:lstStyle/>
            <a:p>
              <a:endParaRPr lang="zh-CN" altLang="en-US"/>
            </a:p>
          </p:txBody>
        </p:sp>
        <p:grpSp>
          <p:nvGrpSpPr>
            <p:cNvPr id="41025" name="Group 73"/>
            <p:cNvGrpSpPr>
              <a:grpSpLocks/>
            </p:cNvGrpSpPr>
            <p:nvPr/>
          </p:nvGrpSpPr>
          <p:grpSpPr bwMode="auto">
            <a:xfrm>
              <a:off x="3125" y="3091"/>
              <a:ext cx="316" cy="303"/>
              <a:chOff x="3464" y="1275"/>
              <a:chExt cx="395" cy="329"/>
            </a:xfrm>
          </p:grpSpPr>
          <p:pic>
            <p:nvPicPr>
              <p:cNvPr id="41036" name="Picture 74" descr="kw_skype_logo"/>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40978" name="Object 18"/>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4943" name="Clip" r:id="rId6" imgW="1305000" imgH="1085760" progId="MS_ClipArt_Gallery.2">
                      <p:embed/>
                    </p:oleObj>
                  </mc:Choice>
                  <mc:Fallback>
                    <p:oleObj name="Clip" r:id="rId6" imgW="1305000" imgH="1085760" progId="MS_ClipArt_Gallery.2">
                      <p:embed/>
                      <p:pic>
                        <p:nvPicPr>
                          <p:cNvPr id="40978"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1026" name="Group 76"/>
            <p:cNvGrpSpPr>
              <a:grpSpLocks/>
            </p:cNvGrpSpPr>
            <p:nvPr/>
          </p:nvGrpSpPr>
          <p:grpSpPr bwMode="auto">
            <a:xfrm>
              <a:off x="2993" y="2768"/>
              <a:ext cx="316" cy="303"/>
              <a:chOff x="3464" y="1275"/>
              <a:chExt cx="395" cy="329"/>
            </a:xfrm>
          </p:grpSpPr>
          <p:pic>
            <p:nvPicPr>
              <p:cNvPr id="41035" name="Picture 77" descr="kw_skype_logo"/>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40977" name="Object 17"/>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4944" name="Clip" r:id="rId7" imgW="1305000" imgH="1085760" progId="MS_ClipArt_Gallery.2">
                      <p:embed/>
                    </p:oleObj>
                  </mc:Choice>
                  <mc:Fallback>
                    <p:oleObj name="Clip" r:id="rId7" imgW="1305000" imgH="1085760" progId="MS_ClipArt_Gallery.2">
                      <p:embed/>
                      <p:pic>
                        <p:nvPicPr>
                          <p:cNvPr id="40977"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1027" name="Group 79"/>
            <p:cNvGrpSpPr>
              <a:grpSpLocks/>
            </p:cNvGrpSpPr>
            <p:nvPr/>
          </p:nvGrpSpPr>
          <p:grpSpPr bwMode="auto">
            <a:xfrm>
              <a:off x="3509" y="3185"/>
              <a:ext cx="316" cy="303"/>
              <a:chOff x="3464" y="1275"/>
              <a:chExt cx="395" cy="329"/>
            </a:xfrm>
          </p:grpSpPr>
          <p:pic>
            <p:nvPicPr>
              <p:cNvPr id="41034" name="Picture 80" descr="kw_skype_logo"/>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40976" name="Object 16"/>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4945" name="Clip" r:id="rId8" imgW="1305000" imgH="1085760" progId="MS_ClipArt_Gallery.2">
                      <p:embed/>
                    </p:oleObj>
                  </mc:Choice>
                  <mc:Fallback>
                    <p:oleObj name="Clip" r:id="rId8" imgW="1305000" imgH="1085760" progId="MS_ClipArt_Gallery.2">
                      <p:embed/>
                      <p:pic>
                        <p:nvPicPr>
                          <p:cNvPr id="40976"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1028" name="Group 82"/>
            <p:cNvGrpSpPr>
              <a:grpSpLocks/>
            </p:cNvGrpSpPr>
            <p:nvPr/>
          </p:nvGrpSpPr>
          <p:grpSpPr bwMode="auto">
            <a:xfrm>
              <a:off x="3264" y="2174"/>
              <a:ext cx="316" cy="303"/>
              <a:chOff x="3464" y="1275"/>
              <a:chExt cx="395" cy="329"/>
            </a:xfrm>
          </p:grpSpPr>
          <p:pic>
            <p:nvPicPr>
              <p:cNvPr id="41033" name="Picture 83" descr="kw_skype_logo"/>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40975" name="Object 15"/>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4946" name="Clip" r:id="rId9" imgW="1305000" imgH="1085760" progId="MS_ClipArt_Gallery.2">
                      <p:embed/>
                    </p:oleObj>
                  </mc:Choice>
                  <mc:Fallback>
                    <p:oleObj name="Clip" r:id="rId9" imgW="1305000" imgH="1085760" progId="MS_ClipArt_Gallery.2">
                      <p:embed/>
                      <p:pic>
                        <p:nvPicPr>
                          <p:cNvPr id="40975"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1029" name="Group 85"/>
            <p:cNvGrpSpPr>
              <a:grpSpLocks/>
            </p:cNvGrpSpPr>
            <p:nvPr/>
          </p:nvGrpSpPr>
          <p:grpSpPr bwMode="auto">
            <a:xfrm>
              <a:off x="3019" y="2408"/>
              <a:ext cx="316" cy="303"/>
              <a:chOff x="3464" y="1275"/>
              <a:chExt cx="395" cy="329"/>
            </a:xfrm>
          </p:grpSpPr>
          <p:pic>
            <p:nvPicPr>
              <p:cNvPr id="41032" name="Picture 86" descr="kw_skype_logo"/>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40974" name="Object 14"/>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4947" name="Clip" r:id="rId10" imgW="1305000" imgH="1085760" progId="MS_ClipArt_Gallery.2">
                      <p:embed/>
                    </p:oleObj>
                  </mc:Choice>
                  <mc:Fallback>
                    <p:oleObj name="Clip" r:id="rId10" imgW="1305000" imgH="1085760" progId="MS_ClipArt_Gallery.2">
                      <p:embed/>
                      <p:pic>
                        <p:nvPicPr>
                          <p:cNvPr id="40974"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1030" name="Group 88"/>
            <p:cNvGrpSpPr>
              <a:grpSpLocks/>
            </p:cNvGrpSpPr>
            <p:nvPr/>
          </p:nvGrpSpPr>
          <p:grpSpPr bwMode="auto">
            <a:xfrm>
              <a:off x="3439" y="2610"/>
              <a:ext cx="535" cy="443"/>
              <a:chOff x="3464" y="1275"/>
              <a:chExt cx="395" cy="329"/>
            </a:xfrm>
          </p:grpSpPr>
          <p:pic>
            <p:nvPicPr>
              <p:cNvPr id="41031" name="Picture 89" descr="kw_skype_logo"/>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40973" name="Object 13"/>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4948" name="Clip" r:id="rId11" imgW="1305000" imgH="1085760" progId="MS_ClipArt_Gallery.2">
                      <p:embed/>
                    </p:oleObj>
                  </mc:Choice>
                  <mc:Fallback>
                    <p:oleObj name="Clip" r:id="rId11" imgW="1305000" imgH="1085760" progId="MS_ClipArt_Gallery.2">
                      <p:embed/>
                      <p:pic>
                        <p:nvPicPr>
                          <p:cNvPr id="40973"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254067" name="Line 115"/>
          <p:cNvSpPr>
            <a:spLocks noChangeShapeType="1"/>
          </p:cNvSpPr>
          <p:nvPr/>
        </p:nvSpPr>
        <p:spPr bwMode="auto">
          <a:xfrm flipH="1">
            <a:off x="5930900" y="3021013"/>
            <a:ext cx="1011238" cy="1343025"/>
          </a:xfrm>
          <a:prstGeom prst="line">
            <a:avLst/>
          </a:prstGeom>
          <a:noFill/>
          <a:ln w="9525">
            <a:solidFill>
              <a:schemeClr val="tx1"/>
            </a:solidFill>
            <a:round/>
            <a:headEnd/>
            <a:tailEnd/>
          </a:ln>
        </p:spPr>
        <p:txBody>
          <a:bodyPr/>
          <a:lstStyle/>
          <a:p>
            <a:endParaRPr lang="zh-CN" altLang="en-US"/>
          </a:p>
        </p:txBody>
      </p:sp>
      <p:sp>
        <p:nvSpPr>
          <p:cNvPr id="254068" name="Line 116"/>
          <p:cNvSpPr>
            <a:spLocks noChangeShapeType="1"/>
          </p:cNvSpPr>
          <p:nvPr/>
        </p:nvSpPr>
        <p:spPr bwMode="auto">
          <a:xfrm>
            <a:off x="6983413" y="2868613"/>
            <a:ext cx="692150" cy="1509712"/>
          </a:xfrm>
          <a:prstGeom prst="line">
            <a:avLst/>
          </a:prstGeom>
          <a:noFill/>
          <a:ln w="9525">
            <a:solidFill>
              <a:schemeClr val="tx1"/>
            </a:solidFill>
            <a:round/>
            <a:headEnd/>
            <a:tailEnd/>
          </a:ln>
        </p:spPr>
        <p:txBody>
          <a:bodyPr/>
          <a:lstStyle/>
          <a:p>
            <a:endParaRPr lang="zh-CN" altLang="en-US"/>
          </a:p>
        </p:txBody>
      </p:sp>
      <p:sp>
        <p:nvSpPr>
          <p:cNvPr id="254069" name="Line 117"/>
          <p:cNvSpPr>
            <a:spLocks noChangeShapeType="1"/>
          </p:cNvSpPr>
          <p:nvPr/>
        </p:nvSpPr>
        <p:spPr bwMode="auto">
          <a:xfrm flipV="1">
            <a:off x="6013450" y="4335463"/>
            <a:ext cx="1703388" cy="1587"/>
          </a:xfrm>
          <a:prstGeom prst="line">
            <a:avLst/>
          </a:prstGeom>
          <a:noFill/>
          <a:ln w="9525">
            <a:solidFill>
              <a:schemeClr val="tx1"/>
            </a:solidFill>
            <a:round/>
            <a:headEnd/>
            <a:tailEnd/>
          </a:ln>
        </p:spPr>
        <p:txBody>
          <a:bodyPr/>
          <a:lstStyle/>
          <a:p>
            <a:endParaRPr lang="zh-CN" altLang="en-US"/>
          </a:p>
        </p:txBody>
      </p:sp>
      <p:grpSp>
        <p:nvGrpSpPr>
          <p:cNvPr id="11" name="Group 125"/>
          <p:cNvGrpSpPr>
            <a:grpSpLocks/>
          </p:cNvGrpSpPr>
          <p:nvPr/>
        </p:nvGrpSpPr>
        <p:grpSpPr bwMode="auto">
          <a:xfrm>
            <a:off x="7259638" y="3381375"/>
            <a:ext cx="1620837" cy="2074863"/>
            <a:chOff x="4564" y="2130"/>
            <a:chExt cx="1021" cy="1307"/>
          </a:xfrm>
        </p:grpSpPr>
        <p:sp>
          <p:nvSpPr>
            <p:cNvPr id="41003" name="Line 92"/>
            <p:cNvSpPr>
              <a:spLocks noChangeShapeType="1"/>
            </p:cNvSpPr>
            <p:nvPr/>
          </p:nvSpPr>
          <p:spPr bwMode="auto">
            <a:xfrm flipH="1" flipV="1">
              <a:off x="4808" y="2828"/>
              <a:ext cx="53" cy="393"/>
            </a:xfrm>
            <a:prstGeom prst="line">
              <a:avLst/>
            </a:prstGeom>
            <a:noFill/>
            <a:ln w="9525">
              <a:solidFill>
                <a:schemeClr val="tx1"/>
              </a:solidFill>
              <a:round/>
              <a:headEnd/>
              <a:tailEnd/>
            </a:ln>
          </p:spPr>
          <p:txBody>
            <a:bodyPr/>
            <a:lstStyle/>
            <a:p>
              <a:endParaRPr lang="zh-CN" altLang="en-US"/>
            </a:p>
          </p:txBody>
        </p:sp>
        <p:sp>
          <p:nvSpPr>
            <p:cNvPr id="41004" name="Line 93"/>
            <p:cNvSpPr>
              <a:spLocks noChangeShapeType="1"/>
            </p:cNvSpPr>
            <p:nvPr/>
          </p:nvSpPr>
          <p:spPr bwMode="auto">
            <a:xfrm flipH="1" flipV="1">
              <a:off x="4843" y="2846"/>
              <a:ext cx="490" cy="296"/>
            </a:xfrm>
            <a:prstGeom prst="line">
              <a:avLst/>
            </a:prstGeom>
            <a:noFill/>
            <a:ln w="9525">
              <a:solidFill>
                <a:schemeClr val="tx1"/>
              </a:solidFill>
              <a:round/>
              <a:headEnd/>
              <a:tailEnd/>
            </a:ln>
          </p:spPr>
          <p:txBody>
            <a:bodyPr/>
            <a:lstStyle/>
            <a:p>
              <a:endParaRPr lang="zh-CN" altLang="en-US"/>
            </a:p>
          </p:txBody>
        </p:sp>
        <p:sp>
          <p:nvSpPr>
            <p:cNvPr id="41005" name="Line 94"/>
            <p:cNvSpPr>
              <a:spLocks noChangeShapeType="1"/>
            </p:cNvSpPr>
            <p:nvPr/>
          </p:nvSpPr>
          <p:spPr bwMode="auto">
            <a:xfrm flipH="1" flipV="1">
              <a:off x="4818" y="2828"/>
              <a:ext cx="638" cy="61"/>
            </a:xfrm>
            <a:prstGeom prst="line">
              <a:avLst/>
            </a:prstGeom>
            <a:noFill/>
            <a:ln w="9525">
              <a:solidFill>
                <a:schemeClr val="tx1"/>
              </a:solidFill>
              <a:round/>
              <a:headEnd/>
              <a:tailEnd/>
            </a:ln>
          </p:spPr>
          <p:txBody>
            <a:bodyPr/>
            <a:lstStyle/>
            <a:p>
              <a:endParaRPr lang="zh-CN" altLang="en-US"/>
            </a:p>
          </p:txBody>
        </p:sp>
        <p:sp>
          <p:nvSpPr>
            <p:cNvPr id="41006" name="Line 95"/>
            <p:cNvSpPr>
              <a:spLocks noChangeShapeType="1"/>
            </p:cNvSpPr>
            <p:nvPr/>
          </p:nvSpPr>
          <p:spPr bwMode="auto">
            <a:xfrm flipH="1">
              <a:off x="4818" y="2233"/>
              <a:ext cx="375" cy="604"/>
            </a:xfrm>
            <a:prstGeom prst="line">
              <a:avLst/>
            </a:prstGeom>
            <a:noFill/>
            <a:ln w="9525">
              <a:solidFill>
                <a:schemeClr val="tx1"/>
              </a:solidFill>
              <a:round/>
              <a:headEnd/>
              <a:tailEnd/>
            </a:ln>
          </p:spPr>
          <p:txBody>
            <a:bodyPr/>
            <a:lstStyle/>
            <a:p>
              <a:endParaRPr lang="zh-CN" altLang="en-US"/>
            </a:p>
          </p:txBody>
        </p:sp>
        <p:sp>
          <p:nvSpPr>
            <p:cNvPr id="41007" name="Line 96"/>
            <p:cNvSpPr>
              <a:spLocks noChangeShapeType="1"/>
            </p:cNvSpPr>
            <p:nvPr/>
          </p:nvSpPr>
          <p:spPr bwMode="auto">
            <a:xfrm flipH="1">
              <a:off x="4835" y="2459"/>
              <a:ext cx="602" cy="412"/>
            </a:xfrm>
            <a:prstGeom prst="line">
              <a:avLst/>
            </a:prstGeom>
            <a:noFill/>
            <a:ln w="9525">
              <a:solidFill>
                <a:schemeClr val="tx1"/>
              </a:solidFill>
              <a:round/>
              <a:headEnd/>
              <a:tailEnd/>
            </a:ln>
          </p:spPr>
          <p:txBody>
            <a:bodyPr/>
            <a:lstStyle/>
            <a:p>
              <a:endParaRPr lang="zh-CN" altLang="en-US"/>
            </a:p>
          </p:txBody>
        </p:sp>
        <p:grpSp>
          <p:nvGrpSpPr>
            <p:cNvPr id="41008" name="Group 100"/>
            <p:cNvGrpSpPr>
              <a:grpSpLocks/>
            </p:cNvGrpSpPr>
            <p:nvPr/>
          </p:nvGrpSpPr>
          <p:grpSpPr bwMode="auto">
            <a:xfrm>
              <a:off x="5269" y="2759"/>
              <a:ext cx="316" cy="303"/>
              <a:chOff x="3464" y="1275"/>
              <a:chExt cx="395" cy="329"/>
            </a:xfrm>
          </p:grpSpPr>
          <p:pic>
            <p:nvPicPr>
              <p:cNvPr id="41019" name="Picture 101" descr="kw_skype_logo"/>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40972" name="Object 12"/>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4949" name="Clip" r:id="rId12" imgW="1305000" imgH="1085760" progId="MS_ClipArt_Gallery.2">
                      <p:embed/>
                    </p:oleObj>
                  </mc:Choice>
                  <mc:Fallback>
                    <p:oleObj name="Clip" r:id="rId12" imgW="1305000" imgH="1085760" progId="MS_ClipArt_Gallery.2">
                      <p:embed/>
                      <p:pic>
                        <p:nvPicPr>
                          <p:cNvPr id="40972"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1009" name="Group 103"/>
            <p:cNvGrpSpPr>
              <a:grpSpLocks/>
            </p:cNvGrpSpPr>
            <p:nvPr/>
          </p:nvGrpSpPr>
          <p:grpSpPr bwMode="auto">
            <a:xfrm>
              <a:off x="5166" y="3081"/>
              <a:ext cx="316" cy="303"/>
              <a:chOff x="3464" y="1275"/>
              <a:chExt cx="395" cy="329"/>
            </a:xfrm>
          </p:grpSpPr>
          <p:pic>
            <p:nvPicPr>
              <p:cNvPr id="41018" name="Picture 104" descr="kw_skype_logo"/>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40971" name="Object 11"/>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4950" name="Clip" r:id="rId13" imgW="1305000" imgH="1085760" progId="MS_ClipArt_Gallery.2">
                      <p:embed/>
                    </p:oleObj>
                  </mc:Choice>
                  <mc:Fallback>
                    <p:oleObj name="Clip" r:id="rId13" imgW="1305000" imgH="1085760" progId="MS_ClipArt_Gallery.2">
                      <p:embed/>
                      <p:pic>
                        <p:nvPicPr>
                          <p:cNvPr id="40971"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1010" name="Group 106"/>
            <p:cNvGrpSpPr>
              <a:grpSpLocks/>
            </p:cNvGrpSpPr>
            <p:nvPr/>
          </p:nvGrpSpPr>
          <p:grpSpPr bwMode="auto">
            <a:xfrm>
              <a:off x="5262" y="2375"/>
              <a:ext cx="316" cy="303"/>
              <a:chOff x="3464" y="1275"/>
              <a:chExt cx="395" cy="329"/>
            </a:xfrm>
          </p:grpSpPr>
          <p:pic>
            <p:nvPicPr>
              <p:cNvPr id="41017" name="Picture 107" descr="kw_skype_logo"/>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40970" name="Object 10"/>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4951" name="Clip" r:id="rId14" imgW="1305000" imgH="1085760" progId="MS_ClipArt_Gallery.2">
                      <p:embed/>
                    </p:oleObj>
                  </mc:Choice>
                  <mc:Fallback>
                    <p:oleObj name="Clip" r:id="rId14" imgW="1305000" imgH="1085760" progId="MS_ClipArt_Gallery.2">
                      <p:embed/>
                      <p:pic>
                        <p:nvPicPr>
                          <p:cNvPr id="4097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1011" name="Group 109"/>
            <p:cNvGrpSpPr>
              <a:grpSpLocks/>
            </p:cNvGrpSpPr>
            <p:nvPr/>
          </p:nvGrpSpPr>
          <p:grpSpPr bwMode="auto">
            <a:xfrm>
              <a:off x="5026" y="2130"/>
              <a:ext cx="316" cy="303"/>
              <a:chOff x="3464" y="1275"/>
              <a:chExt cx="395" cy="329"/>
            </a:xfrm>
          </p:grpSpPr>
          <p:pic>
            <p:nvPicPr>
              <p:cNvPr id="41016" name="Picture 110" descr="kw_skype_logo"/>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40969" name="Object 9"/>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4952" name="Clip" r:id="rId15" imgW="1305000" imgH="1085760" progId="MS_ClipArt_Gallery.2">
                      <p:embed/>
                    </p:oleObj>
                  </mc:Choice>
                  <mc:Fallback>
                    <p:oleObj name="Clip" r:id="rId15" imgW="1305000" imgH="1085760" progId="MS_ClipArt_Gallery.2">
                      <p:embed/>
                      <p:pic>
                        <p:nvPicPr>
                          <p:cNvPr id="40969"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1012" name="Group 97"/>
            <p:cNvGrpSpPr>
              <a:grpSpLocks/>
            </p:cNvGrpSpPr>
            <p:nvPr/>
          </p:nvGrpSpPr>
          <p:grpSpPr bwMode="auto">
            <a:xfrm>
              <a:off x="4720" y="3134"/>
              <a:ext cx="316" cy="303"/>
              <a:chOff x="3464" y="1275"/>
              <a:chExt cx="395" cy="329"/>
            </a:xfrm>
          </p:grpSpPr>
          <p:pic>
            <p:nvPicPr>
              <p:cNvPr id="41015" name="Picture 98" descr="kw_skype_logo"/>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40968" name="Object 8"/>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4953" name="Clip" r:id="rId16" imgW="1305000" imgH="1085760" progId="MS_ClipArt_Gallery.2">
                      <p:embed/>
                    </p:oleObj>
                  </mc:Choice>
                  <mc:Fallback>
                    <p:oleObj name="Clip" r:id="rId16" imgW="1305000" imgH="1085760" progId="MS_ClipArt_Gallery.2">
                      <p:embed/>
                      <p:pic>
                        <p:nvPicPr>
                          <p:cNvPr id="40968"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1013" name="Group 112"/>
            <p:cNvGrpSpPr>
              <a:grpSpLocks/>
            </p:cNvGrpSpPr>
            <p:nvPr/>
          </p:nvGrpSpPr>
          <p:grpSpPr bwMode="auto">
            <a:xfrm>
              <a:off x="4564" y="2655"/>
              <a:ext cx="535" cy="443"/>
              <a:chOff x="3464" y="1275"/>
              <a:chExt cx="395" cy="329"/>
            </a:xfrm>
          </p:grpSpPr>
          <p:pic>
            <p:nvPicPr>
              <p:cNvPr id="41014" name="Picture 113" descr="kw_skype_logo"/>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40967" name="Object 7"/>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4954" name="Clip" r:id="rId17" imgW="1305000" imgH="1085760" progId="MS_ClipArt_Gallery.2">
                      <p:embed/>
                    </p:oleObj>
                  </mc:Choice>
                  <mc:Fallback>
                    <p:oleObj name="Clip" r:id="rId17" imgW="1305000" imgH="1085760" progId="MS_ClipArt_Gallery.2">
                      <p:embed/>
                      <p:pic>
                        <p:nvPicPr>
                          <p:cNvPr id="40967"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8" name="Group 123"/>
          <p:cNvGrpSpPr>
            <a:grpSpLocks/>
          </p:cNvGrpSpPr>
          <p:nvPr/>
        </p:nvGrpSpPr>
        <p:grpSpPr bwMode="auto">
          <a:xfrm>
            <a:off x="5867400" y="1235075"/>
            <a:ext cx="2897188" cy="1425575"/>
            <a:chOff x="3696" y="778"/>
            <a:chExt cx="1825" cy="898"/>
          </a:xfrm>
        </p:grpSpPr>
        <p:grpSp>
          <p:nvGrpSpPr>
            <p:cNvPr id="40991" name="Group 121"/>
            <p:cNvGrpSpPr>
              <a:grpSpLocks/>
            </p:cNvGrpSpPr>
            <p:nvPr/>
          </p:nvGrpSpPr>
          <p:grpSpPr bwMode="auto">
            <a:xfrm>
              <a:off x="3696" y="1085"/>
              <a:ext cx="1416" cy="591"/>
              <a:chOff x="3696" y="1085"/>
              <a:chExt cx="1416" cy="591"/>
            </a:xfrm>
          </p:grpSpPr>
          <p:grpSp>
            <p:nvGrpSpPr>
              <p:cNvPr id="40993" name="Group 44"/>
              <p:cNvGrpSpPr>
                <a:grpSpLocks/>
              </p:cNvGrpSpPr>
              <p:nvPr/>
            </p:nvGrpSpPr>
            <p:grpSpPr bwMode="auto">
              <a:xfrm>
                <a:off x="3696" y="1373"/>
                <a:ext cx="316" cy="303"/>
                <a:chOff x="3464" y="1275"/>
                <a:chExt cx="395" cy="329"/>
              </a:xfrm>
            </p:grpSpPr>
            <p:pic>
              <p:nvPicPr>
                <p:cNvPr id="41002" name="Picture 4" descr="kw_skype_logo"/>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40966" name="Object 6"/>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4955" name="Clip" r:id="rId18" imgW="1305000" imgH="1085760" progId="MS_ClipArt_Gallery.2">
                        <p:embed/>
                      </p:oleObj>
                    </mc:Choice>
                    <mc:Fallback>
                      <p:oleObj name="Clip" r:id="rId18" imgW="1305000" imgH="1085760" progId="MS_ClipArt_Gallery.2">
                        <p:embed/>
                        <p:pic>
                          <p:nvPicPr>
                            <p:cNvPr id="4096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0994" name="Group 48"/>
              <p:cNvGrpSpPr>
                <a:grpSpLocks/>
              </p:cNvGrpSpPr>
              <p:nvPr/>
            </p:nvGrpSpPr>
            <p:grpSpPr bwMode="auto">
              <a:xfrm>
                <a:off x="4219" y="1085"/>
                <a:ext cx="316" cy="303"/>
                <a:chOff x="3464" y="1275"/>
                <a:chExt cx="395" cy="329"/>
              </a:xfrm>
            </p:grpSpPr>
            <p:pic>
              <p:nvPicPr>
                <p:cNvPr id="41001" name="Picture 49" descr="kw_skype_logo"/>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40965" name="Object 5"/>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4956" name="Clip" r:id="rId19" imgW="1305000" imgH="1085760" progId="MS_ClipArt_Gallery.2">
                        <p:embed/>
                      </p:oleObj>
                    </mc:Choice>
                    <mc:Fallback>
                      <p:oleObj name="Clip" r:id="rId19" imgW="1305000" imgH="1085760" progId="MS_ClipArt_Gallery.2">
                        <p:embed/>
                        <p:pic>
                          <p:nvPicPr>
                            <p:cNvPr id="40965"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0995" name="Group 51"/>
              <p:cNvGrpSpPr>
                <a:grpSpLocks/>
              </p:cNvGrpSpPr>
              <p:nvPr/>
            </p:nvGrpSpPr>
            <p:grpSpPr bwMode="auto">
              <a:xfrm>
                <a:off x="3888" y="1146"/>
                <a:ext cx="316" cy="303"/>
                <a:chOff x="3464" y="1275"/>
                <a:chExt cx="395" cy="329"/>
              </a:xfrm>
            </p:grpSpPr>
            <p:pic>
              <p:nvPicPr>
                <p:cNvPr id="41000" name="Picture 52" descr="kw_skype_logo"/>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40964" name="Object 4"/>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4957" name="Clip" r:id="rId20" imgW="1305000" imgH="1085760" progId="MS_ClipArt_Gallery.2">
                        <p:embed/>
                      </p:oleObj>
                    </mc:Choice>
                    <mc:Fallback>
                      <p:oleObj name="Clip" r:id="rId20" imgW="1305000" imgH="1085760" progId="MS_ClipArt_Gallery.2">
                        <p:embed/>
                        <p:pic>
                          <p:nvPicPr>
                            <p:cNvPr id="4096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0996" name="Group 54"/>
              <p:cNvGrpSpPr>
                <a:grpSpLocks/>
              </p:cNvGrpSpPr>
              <p:nvPr/>
            </p:nvGrpSpPr>
            <p:grpSpPr bwMode="auto">
              <a:xfrm>
                <a:off x="4796" y="1373"/>
                <a:ext cx="316" cy="303"/>
                <a:chOff x="3464" y="1275"/>
                <a:chExt cx="395" cy="329"/>
              </a:xfrm>
            </p:grpSpPr>
            <p:pic>
              <p:nvPicPr>
                <p:cNvPr id="40999" name="Picture 55" descr="kw_skype_logo"/>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40963" name="Object 3"/>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4958" name="Clip" r:id="rId21" imgW="1305000" imgH="1085760" progId="MS_ClipArt_Gallery.2">
                        <p:embed/>
                      </p:oleObj>
                    </mc:Choice>
                    <mc:Fallback>
                      <p:oleObj name="Clip" r:id="rId21" imgW="1305000" imgH="1085760" progId="MS_ClipArt_Gallery.2">
                        <p:embed/>
                        <p:pic>
                          <p:nvPicPr>
                            <p:cNvPr id="4096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0997" name="Group 57"/>
              <p:cNvGrpSpPr>
                <a:grpSpLocks/>
              </p:cNvGrpSpPr>
              <p:nvPr/>
            </p:nvGrpSpPr>
            <p:grpSpPr bwMode="auto">
              <a:xfrm>
                <a:off x="4560" y="1128"/>
                <a:ext cx="316" cy="303"/>
                <a:chOff x="3464" y="1275"/>
                <a:chExt cx="395" cy="329"/>
              </a:xfrm>
            </p:grpSpPr>
            <p:pic>
              <p:nvPicPr>
                <p:cNvPr id="40998" name="Picture 58" descr="kw_skype_logo"/>
                <p:cNvPicPr>
                  <a:picLocks noChangeAspect="1" noChangeArrowheads="1"/>
                </p:cNvPicPr>
                <p:nvPr/>
              </p:nvPicPr>
              <p:blipFill>
                <a:blip r:embed="rId3"/>
                <a:srcRect/>
                <a:stretch>
                  <a:fillRect/>
                </a:stretch>
              </p:blipFill>
              <p:spPr bwMode="auto">
                <a:xfrm>
                  <a:off x="3464" y="1427"/>
                  <a:ext cx="395" cy="177"/>
                </a:xfrm>
                <a:prstGeom prst="rect">
                  <a:avLst/>
                </a:prstGeom>
                <a:noFill/>
                <a:ln w="9525">
                  <a:noFill/>
                  <a:miter lim="800000"/>
                  <a:headEnd/>
                  <a:tailEnd/>
                </a:ln>
              </p:spPr>
            </p:pic>
            <p:graphicFrame>
              <p:nvGraphicFramePr>
                <p:cNvPr id="40962" name="Object 2"/>
                <p:cNvGraphicFramePr>
                  <a:graphicFrameLocks noChangeAspect="1"/>
                </p:cNvGraphicFramePr>
                <p:nvPr/>
              </p:nvGraphicFramePr>
              <p:xfrm>
                <a:off x="3523" y="1275"/>
                <a:ext cx="280" cy="209"/>
              </p:xfrm>
              <a:graphic>
                <a:graphicData uri="http://schemas.openxmlformats.org/presentationml/2006/ole">
                  <mc:AlternateContent xmlns:mc="http://schemas.openxmlformats.org/markup-compatibility/2006">
                    <mc:Choice xmlns:v="urn:schemas-microsoft-com:vml" Requires="v">
                      <p:oleObj spid="_x0000_s54959" name="Clip" r:id="rId22" imgW="1305000" imgH="1085760" progId="MS_ClipArt_Gallery.2">
                        <p:embed/>
                      </p:oleObj>
                    </mc:Choice>
                    <mc:Fallback>
                      <p:oleObj name="Clip" r:id="rId22" imgW="1305000" imgH="1085760" progId="MS_ClipArt_Gallery.2">
                        <p:embed/>
                        <p:pic>
                          <p:nvPicPr>
                            <p:cNvPr id="4096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3" y="1275"/>
                              <a:ext cx="280"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40992" name="Text Box 118"/>
            <p:cNvSpPr txBox="1">
              <a:spLocks noChangeArrowheads="1"/>
            </p:cNvSpPr>
            <p:nvPr/>
          </p:nvSpPr>
          <p:spPr bwMode="auto">
            <a:xfrm>
              <a:off x="4195" y="778"/>
              <a:ext cx="1326" cy="270"/>
            </a:xfrm>
            <a:prstGeom prst="rect">
              <a:avLst/>
            </a:prstGeom>
            <a:noFill/>
            <a:ln w="9525" algn="ctr">
              <a:noFill/>
              <a:miter lim="800000"/>
              <a:headEnd/>
              <a:tailEnd/>
            </a:ln>
          </p:spPr>
          <p:txBody>
            <a:bodyPr wrap="none">
              <a:spAutoFit/>
            </a:bodyPr>
            <a:lstStyle/>
            <a:p>
              <a:pPr marL="342900" indent="-342900">
                <a:buFont typeface="Symbol" pitchFamily="18" charset="2"/>
                <a:buNone/>
              </a:pPr>
              <a:r>
                <a:rPr lang="en-US" altLang="zh-CN" sz="2000">
                  <a:ea typeface="宋体" pitchFamily="2" charset="-122"/>
                </a:rPr>
                <a:t>Skype clients (SC)</a:t>
              </a:r>
            </a:p>
          </p:txBody>
        </p:sp>
      </p:grpSp>
      <p:sp>
        <p:nvSpPr>
          <p:cNvPr id="254071" name="Text Box 119"/>
          <p:cNvSpPr txBox="1">
            <a:spLocks noChangeArrowheads="1"/>
          </p:cNvSpPr>
          <p:nvPr/>
        </p:nvSpPr>
        <p:spPr bwMode="auto">
          <a:xfrm>
            <a:off x="7439025" y="2708275"/>
            <a:ext cx="1704975" cy="430213"/>
          </a:xfrm>
          <a:prstGeom prst="rect">
            <a:avLst/>
          </a:prstGeom>
          <a:noFill/>
          <a:ln w="9525" algn="ctr">
            <a:noFill/>
            <a:miter lim="800000"/>
            <a:headEnd/>
            <a:tailEnd/>
          </a:ln>
        </p:spPr>
        <p:txBody>
          <a:bodyPr>
            <a:spAutoFit/>
          </a:bodyPr>
          <a:lstStyle/>
          <a:p>
            <a:pPr marL="342900" indent="-342900">
              <a:buFont typeface="Symbol" pitchFamily="18" charset="2"/>
              <a:buNone/>
            </a:pPr>
            <a:r>
              <a:rPr lang="en-US" altLang="zh-CN" sz="2000">
                <a:ea typeface="宋体" pitchFamily="2" charset="-122"/>
              </a:rPr>
              <a:t>Supernode(SN)</a:t>
            </a:r>
          </a:p>
        </p:txBody>
      </p:sp>
      <p:sp>
        <p:nvSpPr>
          <p:cNvPr id="84" name="标题 1">
            <a:extLst>
              <a:ext uri="{FF2B5EF4-FFF2-40B4-BE49-F238E27FC236}">
                <a16:creationId xmlns:a16="http://schemas.microsoft.com/office/drawing/2014/main" id="{0D0B9124-BACF-4E04-8E98-ABFC8DD7C553}"/>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2.7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对等通信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407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par>
                                <p:cTn id="18" presetID="1"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5406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5406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540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067" grpId="0" animBg="1"/>
      <p:bldP spid="254068" grpId="0" animBg="1"/>
      <p:bldP spid="254069"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6" name="Rectangle 2"/>
          <p:cNvSpPr>
            <a:spLocks noGrp="1" noChangeArrowheads="1"/>
          </p:cNvSpPr>
          <p:nvPr>
            <p:ph type="title"/>
          </p:nvPr>
        </p:nvSpPr>
        <p:spPr>
          <a:xfrm>
            <a:off x="323850" y="609600"/>
            <a:ext cx="8496300" cy="947738"/>
          </a:xfrm>
        </p:spPr>
        <p:txBody>
          <a:bodyPr/>
          <a:lstStyle/>
          <a:p>
            <a:r>
              <a:rPr lang="en-US" altLang="zh-CN">
                <a:latin typeface="Arial" charset="0"/>
                <a:ea typeface="宋体" pitchFamily="2" charset="-122"/>
              </a:rPr>
              <a:t>Summary</a:t>
            </a:r>
          </a:p>
        </p:txBody>
      </p:sp>
      <p:sp>
        <p:nvSpPr>
          <p:cNvPr id="187397" name="Rectangle 3"/>
          <p:cNvSpPr>
            <a:spLocks noGrp="1" noChangeArrowheads="1"/>
          </p:cNvSpPr>
          <p:nvPr>
            <p:ph type="body" sz="half" idx="1"/>
          </p:nvPr>
        </p:nvSpPr>
        <p:spPr>
          <a:xfrm>
            <a:off x="395288" y="1621465"/>
            <a:ext cx="4254500" cy="3961773"/>
          </a:xfrm>
        </p:spPr>
        <p:txBody>
          <a:bodyPr/>
          <a:lstStyle/>
          <a:p>
            <a:r>
              <a:rPr lang="en-US" altLang="zh-CN" sz="2400" dirty="0">
                <a:latin typeface="Arial" charset="0"/>
              </a:rPr>
              <a:t>application service requirements:</a:t>
            </a:r>
          </a:p>
          <a:p>
            <a:pPr lvl="1"/>
            <a:r>
              <a:rPr lang="en-US" altLang="zh-CN" sz="2000" dirty="0">
                <a:latin typeface="Arial" charset="0"/>
              </a:rPr>
              <a:t>reliability, bandwidth, delay</a:t>
            </a:r>
          </a:p>
          <a:p>
            <a:r>
              <a:rPr lang="en-US" altLang="zh-CN" sz="2400" dirty="0">
                <a:latin typeface="Arial" charset="0"/>
              </a:rPr>
              <a:t>Internet transport service model</a:t>
            </a:r>
          </a:p>
          <a:p>
            <a:pPr lvl="1"/>
            <a:r>
              <a:rPr lang="en-US" altLang="zh-CN" sz="2000" dirty="0">
                <a:latin typeface="Arial" charset="0"/>
              </a:rPr>
              <a:t>connection-oriented, reliable: TCP</a:t>
            </a:r>
          </a:p>
          <a:p>
            <a:pPr lvl="1"/>
            <a:r>
              <a:rPr lang="en-US" altLang="zh-CN" sz="2000" dirty="0">
                <a:latin typeface="Arial" charset="0"/>
              </a:rPr>
              <a:t>unreliable, datagrams: UDP</a:t>
            </a:r>
          </a:p>
          <a:p>
            <a:r>
              <a:rPr lang="en-US" altLang="zh-CN" sz="2400" dirty="0">
                <a:latin typeface="Arial" charset="0"/>
              </a:rPr>
              <a:t>client-server and p2p</a:t>
            </a:r>
          </a:p>
          <a:p>
            <a:pPr>
              <a:buFontTx/>
              <a:buNone/>
            </a:pPr>
            <a:endParaRPr lang="en-US" altLang="zh-CN" sz="2400" dirty="0">
              <a:latin typeface="Arial" charset="0"/>
            </a:endParaRPr>
          </a:p>
        </p:txBody>
      </p:sp>
      <p:sp>
        <p:nvSpPr>
          <p:cNvPr id="187398" name="Rectangle 5"/>
          <p:cNvSpPr>
            <a:spLocks noChangeArrowheads="1"/>
          </p:cNvSpPr>
          <p:nvPr/>
        </p:nvSpPr>
        <p:spPr bwMode="auto">
          <a:xfrm>
            <a:off x="4772025" y="1557338"/>
            <a:ext cx="3962400" cy="4243387"/>
          </a:xfrm>
          <a:prstGeom prst="rect">
            <a:avLst/>
          </a:prstGeom>
          <a:noFill/>
          <a:ln w="9525">
            <a:noFill/>
            <a:miter lim="800000"/>
            <a:headEnd/>
            <a:tailEnd/>
          </a:ln>
        </p:spPr>
        <p:txBody>
          <a:bodyPr/>
          <a:lstStyle/>
          <a:p>
            <a:pPr marL="342900" indent="-342900" algn="l" eaLnBrk="0" hangingPunct="0">
              <a:lnSpc>
                <a:spcPct val="100000"/>
              </a:lnSpc>
              <a:spcBef>
                <a:spcPct val="20000"/>
              </a:spcBef>
              <a:buClrTx/>
              <a:buFontTx/>
              <a:buBlip>
                <a:blip r:embed="rId3"/>
              </a:buBlip>
            </a:pPr>
            <a:r>
              <a:rPr kumimoji="0" lang="en-US" altLang="zh-CN" sz="2400" dirty="0">
                <a:latin typeface="Arial" charset="0"/>
                <a:ea typeface="宋体" pitchFamily="2" charset="-122"/>
              </a:rPr>
              <a:t>specific protocols:</a:t>
            </a:r>
          </a:p>
          <a:p>
            <a:pPr marL="742950" lvl="1" indent="-285750" algn="l" eaLnBrk="0" hangingPunct="0">
              <a:lnSpc>
                <a:spcPct val="100000"/>
              </a:lnSpc>
              <a:spcBef>
                <a:spcPct val="20000"/>
              </a:spcBef>
              <a:buClrTx/>
              <a:buFontTx/>
              <a:buBlip>
                <a:blip r:embed="rId4"/>
              </a:buBlip>
            </a:pPr>
            <a:r>
              <a:rPr kumimoji="0" lang="en-US" altLang="zh-CN" sz="2000" dirty="0">
                <a:latin typeface="Arial" charset="0"/>
                <a:ea typeface="宋体" pitchFamily="2" charset="-122"/>
              </a:rPr>
              <a:t>ftp</a:t>
            </a:r>
          </a:p>
          <a:p>
            <a:pPr marL="742950" lvl="1" indent="-285750" algn="l" eaLnBrk="0" hangingPunct="0">
              <a:lnSpc>
                <a:spcPct val="100000"/>
              </a:lnSpc>
              <a:spcBef>
                <a:spcPct val="20000"/>
              </a:spcBef>
              <a:buClrTx/>
              <a:buFontTx/>
              <a:buBlip>
                <a:blip r:embed="rId4"/>
              </a:buBlip>
            </a:pPr>
            <a:r>
              <a:rPr kumimoji="0" lang="en-US" altLang="zh-CN" sz="2000" dirty="0">
                <a:latin typeface="Arial" charset="0"/>
                <a:ea typeface="宋体" pitchFamily="2" charset="-122"/>
              </a:rPr>
              <a:t>http</a:t>
            </a:r>
          </a:p>
          <a:p>
            <a:pPr marL="742950" lvl="1" indent="-285750" algn="l" eaLnBrk="0" hangingPunct="0">
              <a:lnSpc>
                <a:spcPct val="100000"/>
              </a:lnSpc>
              <a:spcBef>
                <a:spcPct val="20000"/>
              </a:spcBef>
              <a:buClrTx/>
              <a:buFont typeface="Symbol" pitchFamily="18" charset="2"/>
              <a:buBlip>
                <a:blip r:embed="rId4"/>
              </a:buBlip>
            </a:pPr>
            <a:r>
              <a:rPr kumimoji="0" lang="en-US" altLang="zh-CN" sz="2000" dirty="0">
                <a:latin typeface="Arial" charset="0"/>
                <a:ea typeface="宋体" pitchFamily="2" charset="-122"/>
              </a:rPr>
              <a:t>smtp, pop3</a:t>
            </a:r>
          </a:p>
          <a:p>
            <a:pPr marL="742950" lvl="1" indent="-285750" algn="l" eaLnBrk="0" hangingPunct="0">
              <a:lnSpc>
                <a:spcPct val="100000"/>
              </a:lnSpc>
              <a:spcBef>
                <a:spcPct val="20000"/>
              </a:spcBef>
              <a:buClrTx/>
              <a:buFontTx/>
              <a:buBlip>
                <a:blip r:embed="rId4"/>
              </a:buBlip>
            </a:pPr>
            <a:r>
              <a:rPr kumimoji="0" lang="en-US" altLang="zh-CN" sz="2000" dirty="0" err="1">
                <a:latin typeface="Arial" charset="0"/>
                <a:ea typeface="宋体" pitchFamily="2" charset="-122"/>
              </a:rPr>
              <a:t>dns</a:t>
            </a:r>
            <a:endParaRPr kumimoji="0" lang="en-US" altLang="zh-CN" sz="2000" dirty="0">
              <a:latin typeface="Arial" charset="0"/>
              <a:ea typeface="宋体" pitchFamily="2" charset="-122"/>
            </a:endParaRPr>
          </a:p>
          <a:p>
            <a:pPr marL="742950" lvl="1" indent="-285750" algn="l" eaLnBrk="0" hangingPunct="0">
              <a:lnSpc>
                <a:spcPct val="100000"/>
              </a:lnSpc>
              <a:spcBef>
                <a:spcPct val="20000"/>
              </a:spcBef>
              <a:buClrTx/>
              <a:buFontTx/>
              <a:buBlip>
                <a:blip r:embed="rId4"/>
              </a:buBlip>
            </a:pPr>
            <a:r>
              <a:rPr kumimoji="0" lang="en-US" altLang="zh-CN" sz="2000" dirty="0">
                <a:latin typeface="Arial" charset="0"/>
                <a:ea typeface="宋体" pitchFamily="2" charset="-122"/>
              </a:rPr>
              <a:t>p2p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3"/>
          <p:cNvSpPr>
            <a:spLocks noGrp="1" noChangeArrowheads="1"/>
          </p:cNvSpPr>
          <p:nvPr>
            <p:ph type="body" idx="1"/>
          </p:nvPr>
        </p:nvSpPr>
        <p:spPr>
          <a:xfrm>
            <a:off x="390870" y="923305"/>
            <a:ext cx="8280400" cy="5137356"/>
          </a:xfrm>
        </p:spPr>
        <p:txBody>
          <a:bodyPr/>
          <a:lstStyle/>
          <a:p>
            <a:pPr marL="358775" indent="-358775">
              <a:lnSpc>
                <a:spcPct val="100000"/>
              </a:lnSpc>
              <a:spcBef>
                <a:spcPts val="600"/>
              </a:spcBef>
              <a:buClr>
                <a:srgbClr val="C00000"/>
              </a:buClr>
              <a:buSzPct val="85000"/>
              <a:buFont typeface="Wingdings" panose="05000000000000000000" pitchFamily="2" charset="2"/>
              <a:buChar char="n"/>
            </a:pPr>
            <a:r>
              <a:rPr lang="en-US" altLang="zh-CN" dirty="0">
                <a:latin typeface="Arial" charset="0"/>
              </a:rPr>
              <a:t>Whole-file transfer</a:t>
            </a:r>
            <a:r>
              <a:rPr lang="en-US" altLang="zh-CN" sz="2000" dirty="0">
                <a:latin typeface="Arial" charset="0"/>
              </a:rPr>
              <a:t> </a:t>
            </a:r>
          </a:p>
          <a:p>
            <a:pPr lvl="1">
              <a:lnSpc>
                <a:spcPct val="100000"/>
              </a:lnSpc>
              <a:spcBef>
                <a:spcPts val="600"/>
              </a:spcBef>
            </a:pPr>
            <a:r>
              <a:rPr lang="en-US" altLang="zh-CN" dirty="0">
                <a:latin typeface="Arial" charset="0"/>
              </a:rPr>
              <a:t>User first obtains a local copy of a file and then operates on the copy</a:t>
            </a:r>
          </a:p>
          <a:p>
            <a:pPr lvl="1">
              <a:lnSpc>
                <a:spcPct val="100000"/>
              </a:lnSpc>
              <a:spcBef>
                <a:spcPts val="600"/>
              </a:spcBef>
            </a:pPr>
            <a:r>
              <a:rPr lang="en-US" altLang="zh-CN" dirty="0">
                <a:latin typeface="Arial" charset="0"/>
              </a:rPr>
              <a:t>Most transfer mechanism operate outside the local file system, </a:t>
            </a:r>
            <a:r>
              <a:rPr lang="en-US" altLang="zh-CN" dirty="0" err="1">
                <a:latin typeface="Arial" charset="0"/>
              </a:rPr>
              <a:t>i</a:t>
            </a:r>
            <a:r>
              <a:rPr lang="en-US" altLang="zh-CN" dirty="0">
                <a:latin typeface="Arial" charset="0"/>
              </a:rPr>
              <a:t>,.e. not integrated</a:t>
            </a:r>
          </a:p>
          <a:p>
            <a:pPr lvl="1">
              <a:lnSpc>
                <a:spcPct val="100000"/>
              </a:lnSpc>
              <a:spcBef>
                <a:spcPts val="600"/>
              </a:spcBef>
            </a:pPr>
            <a:r>
              <a:rPr lang="en-US" altLang="zh-CN" dirty="0">
                <a:latin typeface="Arial" charset="0"/>
              </a:rPr>
              <a:t>For example</a:t>
            </a:r>
          </a:p>
          <a:p>
            <a:pPr lvl="2">
              <a:lnSpc>
                <a:spcPct val="100000"/>
              </a:lnSpc>
              <a:spcBef>
                <a:spcPts val="600"/>
              </a:spcBef>
              <a:buFontTx/>
              <a:buChar char="–"/>
            </a:pPr>
            <a:r>
              <a:rPr lang="en-US" altLang="zh-CN" dirty="0">
                <a:latin typeface="Arial" charset="0"/>
              </a:rPr>
              <a:t>Download: client copy file from server to local</a:t>
            </a:r>
          </a:p>
          <a:p>
            <a:pPr lvl="2">
              <a:lnSpc>
                <a:spcPct val="100000"/>
              </a:lnSpc>
              <a:spcBef>
                <a:spcPts val="600"/>
              </a:spcBef>
              <a:buFontTx/>
              <a:buChar char="–"/>
            </a:pPr>
            <a:r>
              <a:rPr lang="en-US" altLang="zh-CN" dirty="0">
                <a:latin typeface="Arial" charset="0"/>
              </a:rPr>
              <a:t>Upload: client copy file from local to server</a:t>
            </a:r>
          </a:p>
          <a:p>
            <a:pPr lvl="1">
              <a:lnSpc>
                <a:spcPct val="100000"/>
              </a:lnSpc>
              <a:spcBef>
                <a:spcPts val="600"/>
              </a:spcBef>
            </a:pPr>
            <a:r>
              <a:rPr lang="en-US" altLang="zh-CN" dirty="0">
                <a:latin typeface="Arial" charset="0"/>
              </a:rPr>
              <a:t>Application </a:t>
            </a:r>
          </a:p>
          <a:p>
            <a:pPr lvl="2">
              <a:lnSpc>
                <a:spcPct val="100000"/>
              </a:lnSpc>
              <a:spcBef>
                <a:spcPts val="600"/>
              </a:spcBef>
              <a:buFontTx/>
              <a:buChar char="–"/>
            </a:pPr>
            <a:r>
              <a:rPr lang="en-US" altLang="zh-CN" dirty="0">
                <a:latin typeface="Arial" charset="0"/>
              </a:rPr>
              <a:t>Off-line remote file access</a:t>
            </a:r>
          </a:p>
          <a:p>
            <a:pPr lvl="2">
              <a:lnSpc>
                <a:spcPct val="100000"/>
              </a:lnSpc>
              <a:spcBef>
                <a:spcPts val="600"/>
              </a:spcBef>
              <a:buFontTx/>
              <a:buChar char="–"/>
            </a:pPr>
            <a:r>
              <a:rPr lang="en-US" altLang="zh-CN" dirty="0">
                <a:latin typeface="Arial" charset="0"/>
              </a:rPr>
              <a:t>Software and information distributing</a:t>
            </a:r>
          </a:p>
        </p:txBody>
      </p:sp>
      <p:sp>
        <p:nvSpPr>
          <p:cNvPr id="6" name="标题 1">
            <a:extLst>
              <a:ext uri="{FF2B5EF4-FFF2-40B4-BE49-F238E27FC236}">
                <a16:creationId xmlns:a16="http://schemas.microsoft.com/office/drawing/2014/main" id="{65BD4277-D611-4DD9-B4C2-1886BB29FE37}"/>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文件传输服务与协议</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106" name="Rectangle 2"/>
          <p:cNvSpPr>
            <a:spLocks noGrp="1" noChangeArrowheads="1"/>
          </p:cNvSpPr>
          <p:nvPr>
            <p:ph type="title"/>
          </p:nvPr>
        </p:nvSpPr>
        <p:spPr>
          <a:xfrm>
            <a:off x="323850" y="609600"/>
            <a:ext cx="8496300" cy="947738"/>
          </a:xfrm>
        </p:spPr>
        <p:txBody>
          <a:bodyPr/>
          <a:lstStyle/>
          <a:p>
            <a:pPr>
              <a:defRPr/>
            </a:pPr>
            <a:r>
              <a:rPr lang="en-US" altLang="zh-CN" sz="3600">
                <a:solidFill>
                  <a:srgbClr val="FF0000"/>
                </a:solidFill>
                <a:latin typeface="Arial" charset="0"/>
              </a:rPr>
              <a:t>FTP: </a:t>
            </a:r>
            <a:r>
              <a:rPr lang="en-US" altLang="zh-CN" sz="3600">
                <a:latin typeface="Arial" charset="0"/>
              </a:rPr>
              <a:t>File Transfer Protocol (RFC 959)</a:t>
            </a:r>
            <a:r>
              <a:rPr lang="en-US" altLang="zh-CN">
                <a:effectLst>
                  <a:outerShdw blurRad="38100" dist="38100" dir="2700000" algn="tl">
                    <a:srgbClr val="C0C0C0"/>
                  </a:outerShdw>
                </a:effectLst>
                <a:latin typeface="Arial" charset="0"/>
                <a:ea typeface="宋体" pitchFamily="2" charset="-122"/>
              </a:rPr>
              <a:t> </a:t>
            </a:r>
          </a:p>
        </p:txBody>
      </p:sp>
      <p:sp>
        <p:nvSpPr>
          <p:cNvPr id="7174" name="Rectangle 3"/>
          <p:cNvSpPr>
            <a:spLocks noGrp="1" noChangeArrowheads="1"/>
          </p:cNvSpPr>
          <p:nvPr>
            <p:ph type="body" idx="1"/>
          </p:nvPr>
        </p:nvSpPr>
        <p:spPr>
          <a:xfrm>
            <a:off x="395288" y="3786188"/>
            <a:ext cx="8424862" cy="2379662"/>
          </a:xfrm>
        </p:spPr>
        <p:txBody>
          <a:bodyPr>
            <a:normAutofit lnSpcReduction="10000"/>
          </a:bodyPr>
          <a:lstStyle/>
          <a:p>
            <a:pPr>
              <a:lnSpc>
                <a:spcPct val="120000"/>
              </a:lnSpc>
            </a:pPr>
            <a:r>
              <a:rPr lang="en-US" altLang="zh-CN" sz="2400">
                <a:latin typeface="Arial" charset="0"/>
              </a:rPr>
              <a:t>major TCP/IP file transfer protocol</a:t>
            </a:r>
          </a:p>
          <a:p>
            <a:pPr>
              <a:lnSpc>
                <a:spcPct val="90000"/>
              </a:lnSpc>
            </a:pPr>
            <a:r>
              <a:rPr lang="en-US" altLang="zh-CN" sz="2400">
                <a:latin typeface="Arial" charset="0"/>
              </a:rPr>
              <a:t>transfer file to/from remote host</a:t>
            </a:r>
          </a:p>
          <a:p>
            <a:pPr>
              <a:lnSpc>
                <a:spcPct val="90000"/>
              </a:lnSpc>
            </a:pPr>
            <a:r>
              <a:rPr lang="en-US" altLang="zh-CN" sz="2400">
                <a:latin typeface="Arial" charset="0"/>
              </a:rPr>
              <a:t>client/server model</a:t>
            </a:r>
          </a:p>
          <a:p>
            <a:pPr lvl="1">
              <a:lnSpc>
                <a:spcPct val="90000"/>
              </a:lnSpc>
            </a:pPr>
            <a:r>
              <a:rPr lang="en-US" altLang="zh-CN" sz="2000" i="1">
                <a:solidFill>
                  <a:schemeClr val="accent2"/>
                </a:solidFill>
                <a:latin typeface="Arial" charset="0"/>
              </a:rPr>
              <a:t>client:</a:t>
            </a:r>
            <a:r>
              <a:rPr lang="en-US" altLang="zh-CN" sz="2000">
                <a:latin typeface="Arial" charset="0"/>
              </a:rPr>
              <a:t> initiates transfer (either to/from remote)</a:t>
            </a:r>
          </a:p>
          <a:p>
            <a:pPr lvl="1">
              <a:lnSpc>
                <a:spcPct val="90000"/>
              </a:lnSpc>
            </a:pPr>
            <a:r>
              <a:rPr lang="en-US" altLang="zh-CN" sz="2000" i="1">
                <a:solidFill>
                  <a:schemeClr val="accent2"/>
                </a:solidFill>
                <a:latin typeface="Arial" charset="0"/>
              </a:rPr>
              <a:t>server:</a:t>
            </a:r>
            <a:r>
              <a:rPr lang="en-US" altLang="zh-CN" sz="2000">
                <a:latin typeface="Arial" charset="0"/>
              </a:rPr>
              <a:t> remote host</a:t>
            </a:r>
          </a:p>
          <a:p>
            <a:pPr>
              <a:lnSpc>
                <a:spcPct val="90000"/>
              </a:lnSpc>
            </a:pPr>
            <a:r>
              <a:rPr lang="en-US" altLang="zh-CN" sz="2400">
                <a:latin typeface="Arial" charset="0"/>
              </a:rPr>
              <a:t>Client use TCP to connect to a server </a:t>
            </a:r>
          </a:p>
        </p:txBody>
      </p:sp>
      <p:graphicFrame>
        <p:nvGraphicFramePr>
          <p:cNvPr id="7170" name="Object 45"/>
          <p:cNvGraphicFramePr>
            <a:graphicFrameLocks noChangeAspect="1"/>
          </p:cNvGraphicFramePr>
          <p:nvPr/>
        </p:nvGraphicFramePr>
        <p:xfrm>
          <a:off x="2760663" y="1689100"/>
          <a:ext cx="989012" cy="795338"/>
        </p:xfrm>
        <a:graphic>
          <a:graphicData uri="http://schemas.openxmlformats.org/presentationml/2006/ole">
            <mc:AlternateContent xmlns:mc="http://schemas.openxmlformats.org/markup-compatibility/2006">
              <mc:Choice xmlns:v="urn:schemas-microsoft-com:vml" Requires="v">
                <p:oleObj spid="_x0000_s17504" name="ClipArt" r:id="rId3" imgW="1305000" imgH="1085760" progId="MS_ClipArt_Gallery.2">
                  <p:embed/>
                </p:oleObj>
              </mc:Choice>
              <mc:Fallback>
                <p:oleObj name="ClipArt" r:id="rId3" imgW="1305000" imgH="1085760" progId="MS_ClipArt_Gallery.2">
                  <p:embed/>
                  <p:pic>
                    <p:nvPicPr>
                      <p:cNvPr id="7170" name="Object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0663" y="1689100"/>
                        <a:ext cx="989012" cy="795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175" name="Group 46"/>
          <p:cNvGrpSpPr>
            <a:grpSpLocks/>
          </p:cNvGrpSpPr>
          <p:nvPr/>
        </p:nvGrpSpPr>
        <p:grpSpPr bwMode="auto">
          <a:xfrm>
            <a:off x="6211888" y="1527175"/>
            <a:ext cx="438150" cy="1190625"/>
            <a:chOff x="4180" y="783"/>
            <a:chExt cx="150" cy="307"/>
          </a:xfrm>
        </p:grpSpPr>
        <p:sp>
          <p:nvSpPr>
            <p:cNvPr id="7207" name="AutoShape 47"/>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7208" name="Rectangle 48"/>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7209" name="Rectangle 4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7210" name="AutoShape 5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7211" name="Line 51"/>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7212" name="Line 52"/>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7213" name="Rectangle 5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7214" name="Rectangle 54"/>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sp>
        <p:nvSpPr>
          <p:cNvPr id="7176" name="Line 55"/>
          <p:cNvSpPr>
            <a:spLocks noChangeShapeType="1"/>
          </p:cNvSpPr>
          <p:nvPr/>
        </p:nvSpPr>
        <p:spPr bwMode="auto">
          <a:xfrm>
            <a:off x="3800475" y="2305050"/>
            <a:ext cx="2719388" cy="12700"/>
          </a:xfrm>
          <a:prstGeom prst="line">
            <a:avLst/>
          </a:prstGeom>
          <a:noFill/>
          <a:ln w="28575">
            <a:solidFill>
              <a:srgbClr val="FF0000"/>
            </a:solidFill>
            <a:round/>
            <a:headEnd type="triangle" w="med" len="med"/>
            <a:tailEnd type="triangle" w="med" len="me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7177" name="Text Box 56"/>
          <p:cNvSpPr txBox="1">
            <a:spLocks noChangeArrowheads="1"/>
          </p:cNvSpPr>
          <p:nvPr/>
        </p:nvSpPr>
        <p:spPr bwMode="auto">
          <a:xfrm>
            <a:off x="4364655" y="1989138"/>
            <a:ext cx="1367555" cy="336550"/>
          </a:xfrm>
          <a:prstGeom prst="rect">
            <a:avLst/>
          </a:prstGeom>
          <a:noFill/>
          <a:ln w="9525">
            <a:noFill/>
            <a:miter lim="800000"/>
            <a:headEnd/>
            <a:tailEnd/>
          </a:ln>
        </p:spPr>
        <p:txBody>
          <a:bodyPr wrap="square">
            <a:spAutoFit/>
          </a:bodyPr>
          <a:lstStyle/>
          <a:p>
            <a:pPr eaLnBrk="0" hangingPunct="0">
              <a:lnSpc>
                <a:spcPct val="100000"/>
              </a:lnSpc>
              <a:spcBef>
                <a:spcPct val="0"/>
              </a:spcBef>
              <a:buClrTx/>
              <a:buFontTx/>
              <a:buNone/>
            </a:pPr>
            <a:r>
              <a:rPr kumimoji="0" lang="en-US" altLang="zh-CN" sz="1600" dirty="0">
                <a:solidFill>
                  <a:srgbClr val="FF0000"/>
                </a:solidFill>
                <a:latin typeface="Arial" panose="020B0604020202020204" pitchFamily="34" charset="0"/>
                <a:ea typeface="宋体" pitchFamily="2" charset="-122"/>
                <a:cs typeface="Arial" panose="020B0604020202020204" pitchFamily="34" charset="0"/>
              </a:rPr>
              <a:t>file transfer</a:t>
            </a:r>
            <a:endParaRPr kumimoji="0" lang="en-US" altLang="zh-CN" sz="2400" dirty="0">
              <a:latin typeface="Arial" panose="020B0604020202020204" pitchFamily="34" charset="0"/>
              <a:ea typeface="宋体" pitchFamily="2" charset="-122"/>
              <a:cs typeface="Arial" panose="020B0604020202020204" pitchFamily="34" charset="0"/>
            </a:endParaRPr>
          </a:p>
        </p:txBody>
      </p:sp>
      <p:grpSp>
        <p:nvGrpSpPr>
          <p:cNvPr id="7178" name="Group 57"/>
          <p:cNvGrpSpPr>
            <a:grpSpLocks/>
          </p:cNvGrpSpPr>
          <p:nvPr/>
        </p:nvGrpSpPr>
        <p:grpSpPr bwMode="auto">
          <a:xfrm>
            <a:off x="6021388" y="1981200"/>
            <a:ext cx="868362" cy="1057275"/>
            <a:chOff x="3930" y="1386"/>
            <a:chExt cx="444" cy="522"/>
          </a:xfrm>
        </p:grpSpPr>
        <p:sp>
          <p:nvSpPr>
            <p:cNvPr id="7205" name="Rectangle 58"/>
            <p:cNvSpPr>
              <a:spLocks noChangeArrowheads="1"/>
            </p:cNvSpPr>
            <p:nvPr/>
          </p:nvSpPr>
          <p:spPr bwMode="auto">
            <a:xfrm>
              <a:off x="3930" y="1386"/>
              <a:ext cx="444" cy="522"/>
            </a:xfrm>
            <a:prstGeom prst="rect">
              <a:avLst/>
            </a:prstGeom>
            <a:solidFill>
              <a:schemeClr val="hlink"/>
            </a:solidFill>
            <a:ln w="19050">
              <a:solidFill>
                <a:schemeClr val="tx1"/>
              </a:solid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7206" name="Text Box 59"/>
            <p:cNvSpPr txBox="1">
              <a:spLocks noChangeArrowheads="1"/>
            </p:cNvSpPr>
            <p:nvPr/>
          </p:nvSpPr>
          <p:spPr bwMode="auto">
            <a:xfrm>
              <a:off x="3945" y="1463"/>
              <a:ext cx="386" cy="289"/>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Arial" panose="020B0604020202020204" pitchFamily="34" charset="0"/>
                  <a:ea typeface="宋体" pitchFamily="2" charset="-122"/>
                  <a:cs typeface="Arial" panose="020B0604020202020204" pitchFamily="34" charset="0"/>
                </a:rPr>
                <a:t>FTP</a:t>
              </a:r>
            </a:p>
            <a:p>
              <a:pPr eaLnBrk="0" hangingPunct="0">
                <a:lnSpc>
                  <a:spcPct val="100000"/>
                </a:lnSpc>
                <a:spcBef>
                  <a:spcPct val="0"/>
                </a:spcBef>
                <a:buClrTx/>
                <a:buFontTx/>
                <a:buNone/>
              </a:pPr>
              <a:r>
                <a:rPr kumimoji="0" lang="en-US" altLang="zh-CN" sz="1600">
                  <a:latin typeface="Arial" panose="020B0604020202020204" pitchFamily="34" charset="0"/>
                  <a:ea typeface="宋体" pitchFamily="2" charset="-122"/>
                  <a:cs typeface="Arial" panose="020B0604020202020204" pitchFamily="34" charset="0"/>
                </a:rPr>
                <a:t>server</a:t>
              </a:r>
              <a:endParaRPr kumimoji="0" lang="en-US" altLang="zh-CN" sz="2400">
                <a:latin typeface="Arial" panose="020B0604020202020204" pitchFamily="34" charset="0"/>
                <a:ea typeface="宋体" pitchFamily="2" charset="-122"/>
                <a:cs typeface="Arial" panose="020B0604020202020204" pitchFamily="34" charset="0"/>
              </a:endParaRPr>
            </a:p>
          </p:txBody>
        </p:sp>
      </p:grpSp>
      <p:grpSp>
        <p:nvGrpSpPr>
          <p:cNvPr id="7179" name="Group 60"/>
          <p:cNvGrpSpPr>
            <a:grpSpLocks/>
          </p:cNvGrpSpPr>
          <p:nvPr/>
        </p:nvGrpSpPr>
        <p:grpSpPr bwMode="auto">
          <a:xfrm>
            <a:off x="2145683" y="1971675"/>
            <a:ext cx="2086591" cy="1069975"/>
            <a:chOff x="1704" y="1326"/>
            <a:chExt cx="1068" cy="528"/>
          </a:xfrm>
        </p:grpSpPr>
        <p:sp>
          <p:nvSpPr>
            <p:cNvPr id="7201" name="Rectangle 61"/>
            <p:cNvSpPr>
              <a:spLocks noChangeArrowheads="1"/>
            </p:cNvSpPr>
            <p:nvPr/>
          </p:nvSpPr>
          <p:spPr bwMode="auto">
            <a:xfrm>
              <a:off x="2328" y="1326"/>
              <a:ext cx="444" cy="522"/>
            </a:xfrm>
            <a:prstGeom prst="rect">
              <a:avLst/>
            </a:prstGeom>
            <a:solidFill>
              <a:schemeClr val="hlink"/>
            </a:solidFill>
            <a:ln w="19050">
              <a:solidFill>
                <a:schemeClr val="tx1"/>
              </a:solid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7202" name="Rectangle 62"/>
            <p:cNvSpPr>
              <a:spLocks noChangeArrowheads="1"/>
            </p:cNvSpPr>
            <p:nvPr/>
          </p:nvSpPr>
          <p:spPr bwMode="auto">
            <a:xfrm>
              <a:off x="1704" y="1332"/>
              <a:ext cx="606" cy="522"/>
            </a:xfrm>
            <a:prstGeom prst="rect">
              <a:avLst/>
            </a:prstGeom>
            <a:solidFill>
              <a:srgbClr val="33CCCC"/>
            </a:solidFill>
            <a:ln w="19050">
              <a:solidFill>
                <a:schemeClr val="tx1"/>
              </a:solid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7203" name="Text Box 63"/>
            <p:cNvSpPr txBox="1">
              <a:spLocks noChangeArrowheads="1"/>
            </p:cNvSpPr>
            <p:nvPr/>
          </p:nvSpPr>
          <p:spPr bwMode="auto">
            <a:xfrm>
              <a:off x="1723" y="1343"/>
              <a:ext cx="660" cy="408"/>
            </a:xfrm>
            <a:prstGeom prst="rect">
              <a:avLst/>
            </a:prstGeom>
            <a:noFill/>
            <a:ln w="9525">
              <a:noFill/>
              <a:miter lim="800000"/>
              <a:headEnd/>
              <a:tailEnd/>
            </a:ln>
          </p:spPr>
          <p:txBody>
            <a:bodyPr wrap="square">
              <a:spAutoFit/>
            </a:bodyPr>
            <a:lstStyle/>
            <a:p>
              <a:pPr eaLnBrk="0" hangingPunct="0">
                <a:lnSpc>
                  <a:spcPct val="100000"/>
                </a:lnSpc>
                <a:spcBef>
                  <a:spcPct val="0"/>
                </a:spcBef>
                <a:buClrTx/>
                <a:buFontTx/>
                <a:buNone/>
              </a:pPr>
              <a:r>
                <a:rPr kumimoji="0" lang="en-US" altLang="zh-CN" sz="1600" dirty="0">
                  <a:latin typeface="Arial" panose="020B0604020202020204" pitchFamily="34" charset="0"/>
                  <a:ea typeface="宋体" pitchFamily="2" charset="-122"/>
                  <a:cs typeface="Arial" panose="020B0604020202020204" pitchFamily="34" charset="0"/>
                </a:rPr>
                <a:t>FTP</a:t>
              </a:r>
            </a:p>
            <a:p>
              <a:pPr eaLnBrk="0" hangingPunct="0">
                <a:lnSpc>
                  <a:spcPct val="100000"/>
                </a:lnSpc>
                <a:spcBef>
                  <a:spcPct val="0"/>
                </a:spcBef>
                <a:buClrTx/>
                <a:buFontTx/>
                <a:buNone/>
              </a:pPr>
              <a:r>
                <a:rPr kumimoji="0" lang="en-US" altLang="zh-CN" sz="1600" dirty="0">
                  <a:latin typeface="Arial" panose="020B0604020202020204" pitchFamily="34" charset="0"/>
                  <a:ea typeface="宋体" pitchFamily="2" charset="-122"/>
                  <a:cs typeface="Arial" panose="020B0604020202020204" pitchFamily="34" charset="0"/>
                </a:rPr>
                <a:t>user</a:t>
              </a:r>
            </a:p>
            <a:p>
              <a:pPr eaLnBrk="0" hangingPunct="0">
                <a:lnSpc>
                  <a:spcPct val="100000"/>
                </a:lnSpc>
                <a:spcBef>
                  <a:spcPct val="0"/>
                </a:spcBef>
                <a:buClrTx/>
                <a:buFontTx/>
                <a:buNone/>
              </a:pPr>
              <a:r>
                <a:rPr kumimoji="0" lang="en-US" altLang="zh-CN" sz="1600" dirty="0">
                  <a:latin typeface="Arial" panose="020B0604020202020204" pitchFamily="34" charset="0"/>
                  <a:ea typeface="宋体" pitchFamily="2" charset="-122"/>
                  <a:cs typeface="Arial" panose="020B0604020202020204" pitchFamily="34" charset="0"/>
                </a:rPr>
                <a:t>interface</a:t>
              </a:r>
              <a:endParaRPr kumimoji="0" lang="en-US" altLang="zh-CN" sz="2400" dirty="0">
                <a:latin typeface="Arial" panose="020B0604020202020204" pitchFamily="34" charset="0"/>
                <a:ea typeface="宋体" pitchFamily="2" charset="-122"/>
                <a:cs typeface="Arial" panose="020B0604020202020204" pitchFamily="34" charset="0"/>
              </a:endParaRPr>
            </a:p>
          </p:txBody>
        </p:sp>
        <p:sp>
          <p:nvSpPr>
            <p:cNvPr id="7204" name="Text Box 64"/>
            <p:cNvSpPr txBox="1">
              <a:spLocks noChangeArrowheads="1"/>
            </p:cNvSpPr>
            <p:nvPr/>
          </p:nvSpPr>
          <p:spPr bwMode="auto">
            <a:xfrm>
              <a:off x="2365" y="1403"/>
              <a:ext cx="339" cy="289"/>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Arial" panose="020B0604020202020204" pitchFamily="34" charset="0"/>
                  <a:ea typeface="宋体" pitchFamily="2" charset="-122"/>
                  <a:cs typeface="Arial" panose="020B0604020202020204" pitchFamily="34" charset="0"/>
                </a:rPr>
                <a:t>FTP</a:t>
              </a:r>
            </a:p>
            <a:p>
              <a:pPr eaLnBrk="0" hangingPunct="0">
                <a:lnSpc>
                  <a:spcPct val="100000"/>
                </a:lnSpc>
                <a:spcBef>
                  <a:spcPct val="0"/>
                </a:spcBef>
                <a:buClrTx/>
                <a:buFontTx/>
                <a:buNone/>
              </a:pPr>
              <a:r>
                <a:rPr kumimoji="0" lang="en-US" altLang="zh-CN" sz="1600">
                  <a:latin typeface="Arial" panose="020B0604020202020204" pitchFamily="34" charset="0"/>
                  <a:ea typeface="宋体" pitchFamily="2" charset="-122"/>
                  <a:cs typeface="Arial" panose="020B0604020202020204" pitchFamily="34" charset="0"/>
                </a:rPr>
                <a:t>client</a:t>
              </a:r>
              <a:endParaRPr kumimoji="0" lang="en-US" altLang="zh-CN" sz="2400">
                <a:latin typeface="Arial" panose="020B0604020202020204" pitchFamily="34" charset="0"/>
                <a:ea typeface="宋体" pitchFamily="2" charset="-122"/>
                <a:cs typeface="Arial" panose="020B0604020202020204" pitchFamily="34" charset="0"/>
              </a:endParaRPr>
            </a:p>
          </p:txBody>
        </p:sp>
      </p:grpSp>
      <p:grpSp>
        <p:nvGrpSpPr>
          <p:cNvPr id="7180" name="Group 65"/>
          <p:cNvGrpSpPr>
            <a:grpSpLocks/>
          </p:cNvGrpSpPr>
          <p:nvPr/>
        </p:nvGrpSpPr>
        <p:grpSpPr bwMode="auto">
          <a:xfrm>
            <a:off x="2667000" y="2871788"/>
            <a:ext cx="2062163" cy="773112"/>
            <a:chOff x="1812" y="1776"/>
            <a:chExt cx="1055" cy="382"/>
          </a:xfrm>
        </p:grpSpPr>
        <p:grpSp>
          <p:nvGrpSpPr>
            <p:cNvPr id="7193" name="Group 66"/>
            <p:cNvGrpSpPr>
              <a:grpSpLocks/>
            </p:cNvGrpSpPr>
            <p:nvPr/>
          </p:nvGrpSpPr>
          <p:grpSpPr bwMode="auto">
            <a:xfrm>
              <a:off x="1903" y="1845"/>
              <a:ext cx="316" cy="313"/>
              <a:chOff x="4939" y="1431"/>
              <a:chExt cx="316" cy="313"/>
            </a:xfrm>
          </p:grpSpPr>
          <p:sp>
            <p:nvSpPr>
              <p:cNvPr id="7196" name="Oval 67"/>
              <p:cNvSpPr>
                <a:spLocks noChangeArrowheads="1"/>
              </p:cNvSpPr>
              <p:nvPr/>
            </p:nvSpPr>
            <p:spPr bwMode="auto">
              <a:xfrm>
                <a:off x="4941" y="1663"/>
                <a:ext cx="310" cy="81"/>
              </a:xfrm>
              <a:prstGeom prst="ellipse">
                <a:avLst/>
              </a:prstGeom>
              <a:solidFill>
                <a:srgbClr val="FFFF00"/>
              </a:solid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7197" name="Rectangle 68"/>
              <p:cNvSpPr>
                <a:spLocks noChangeArrowheads="1"/>
              </p:cNvSpPr>
              <p:nvPr/>
            </p:nvSpPr>
            <p:spPr bwMode="auto">
              <a:xfrm>
                <a:off x="4942" y="1490"/>
                <a:ext cx="313" cy="214"/>
              </a:xfrm>
              <a:prstGeom prst="rect">
                <a:avLst/>
              </a:prstGeom>
              <a:solidFill>
                <a:srgbClr val="FFFF00"/>
              </a:solidFill>
              <a:ln w="12700">
                <a:noFill/>
                <a:miter lim="800000"/>
                <a:headEnd/>
                <a:tailEnd/>
              </a:ln>
            </p:spPr>
            <p:txBody>
              <a:bodyPr wrap="none" anchor="ctr"/>
              <a:lstStyle/>
              <a:p>
                <a:pPr eaLnBrk="0" hangingPunct="0">
                  <a:lnSpc>
                    <a:spcPct val="100000"/>
                  </a:lnSpc>
                  <a:spcBef>
                    <a:spcPct val="0"/>
                  </a:spcBef>
                  <a:buClrTx/>
                  <a:buFontTx/>
                  <a:buNone/>
                </a:pPr>
                <a:endParaRPr kumimoji="0" lang="zh-CN" altLang="zh-CN" sz="2400">
                  <a:latin typeface="Arial" panose="020B0604020202020204" pitchFamily="34" charset="0"/>
                  <a:ea typeface="宋体" pitchFamily="2" charset="-122"/>
                  <a:cs typeface="Arial" panose="020B0604020202020204" pitchFamily="34" charset="0"/>
                </a:endParaRPr>
              </a:p>
            </p:txBody>
          </p:sp>
          <p:sp>
            <p:nvSpPr>
              <p:cNvPr id="7198" name="Oval 69"/>
              <p:cNvSpPr>
                <a:spLocks noChangeArrowheads="1"/>
              </p:cNvSpPr>
              <p:nvPr/>
            </p:nvSpPr>
            <p:spPr bwMode="auto">
              <a:xfrm>
                <a:off x="4939" y="1431"/>
                <a:ext cx="313" cy="95"/>
              </a:xfrm>
              <a:prstGeom prst="ellipse">
                <a:avLst/>
              </a:prstGeom>
              <a:solidFill>
                <a:srgbClr val="FFFF00"/>
              </a:solid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7199" name="Line 70"/>
              <p:cNvSpPr>
                <a:spLocks noChangeShapeType="1"/>
              </p:cNvSpPr>
              <p:nvPr/>
            </p:nvSpPr>
            <p:spPr bwMode="auto">
              <a:xfrm>
                <a:off x="5251" y="1479"/>
                <a:ext cx="1" cy="227"/>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7200" name="Line 71"/>
              <p:cNvSpPr>
                <a:spLocks noChangeShapeType="1"/>
              </p:cNvSpPr>
              <p:nvPr/>
            </p:nvSpPr>
            <p:spPr bwMode="auto">
              <a:xfrm flipH="1">
                <a:off x="4939" y="1483"/>
                <a:ext cx="1" cy="229"/>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sp>
          <p:nvSpPr>
            <p:cNvPr id="7194" name="Text Box 72"/>
            <p:cNvSpPr txBox="1">
              <a:spLocks noChangeArrowheads="1"/>
            </p:cNvSpPr>
            <p:nvPr/>
          </p:nvSpPr>
          <p:spPr bwMode="auto">
            <a:xfrm>
              <a:off x="2189" y="1859"/>
              <a:ext cx="678" cy="287"/>
            </a:xfrm>
            <a:prstGeom prst="rect">
              <a:avLst/>
            </a:prstGeom>
            <a:noFill/>
            <a:ln w="9525">
              <a:noFill/>
              <a:miter lim="800000"/>
              <a:headEnd/>
              <a:tailEnd/>
            </a:ln>
          </p:spPr>
          <p:txBody>
            <a:bodyPr>
              <a:spAutoFit/>
            </a:bodyPr>
            <a:lstStyle/>
            <a:p>
              <a:pPr algn="l" eaLnBrk="0" hangingPunct="0">
                <a:lnSpc>
                  <a:spcPct val="100000"/>
                </a:lnSpc>
                <a:spcBef>
                  <a:spcPct val="0"/>
                </a:spcBef>
                <a:buClrTx/>
                <a:buFontTx/>
                <a:buNone/>
              </a:pPr>
              <a:r>
                <a:rPr kumimoji="0" lang="en-US" altLang="zh-CN" sz="1600">
                  <a:latin typeface="Arial" panose="020B0604020202020204" pitchFamily="34" charset="0"/>
                  <a:ea typeface="宋体" pitchFamily="2" charset="-122"/>
                  <a:cs typeface="Arial" panose="020B0604020202020204" pitchFamily="34" charset="0"/>
                </a:rPr>
                <a:t>local file</a:t>
              </a:r>
            </a:p>
            <a:p>
              <a:pPr algn="l" eaLnBrk="0" hangingPunct="0">
                <a:lnSpc>
                  <a:spcPct val="100000"/>
                </a:lnSpc>
                <a:spcBef>
                  <a:spcPct val="0"/>
                </a:spcBef>
                <a:buClrTx/>
                <a:buFontTx/>
                <a:buNone/>
              </a:pPr>
              <a:r>
                <a:rPr kumimoji="0" lang="en-US" altLang="zh-CN" sz="1600">
                  <a:latin typeface="Arial" panose="020B0604020202020204" pitchFamily="34" charset="0"/>
                  <a:ea typeface="宋体" pitchFamily="2" charset="-122"/>
                  <a:cs typeface="Arial" panose="020B0604020202020204" pitchFamily="34" charset="0"/>
                </a:rPr>
                <a:t>system</a:t>
              </a:r>
              <a:endParaRPr kumimoji="0" lang="en-US" altLang="zh-CN" sz="2400">
                <a:latin typeface="Arial" panose="020B0604020202020204" pitchFamily="34" charset="0"/>
                <a:ea typeface="宋体" pitchFamily="2" charset="-122"/>
                <a:cs typeface="Arial" panose="020B0604020202020204" pitchFamily="34" charset="0"/>
              </a:endParaRPr>
            </a:p>
          </p:txBody>
        </p:sp>
        <p:sp>
          <p:nvSpPr>
            <p:cNvPr id="7195" name="Line 73"/>
            <p:cNvSpPr>
              <a:spLocks noChangeShapeType="1"/>
            </p:cNvSpPr>
            <p:nvPr/>
          </p:nvSpPr>
          <p:spPr bwMode="auto">
            <a:xfrm>
              <a:off x="1812" y="1776"/>
              <a:ext cx="204" cy="276"/>
            </a:xfrm>
            <a:prstGeom prst="line">
              <a:avLst/>
            </a:prstGeom>
            <a:noFill/>
            <a:ln w="19050">
              <a:solidFill>
                <a:schemeClr val="tx1"/>
              </a:solidFill>
              <a:round/>
              <a:headEnd type="triangle" w="med" len="med"/>
              <a:tailEnd type="triangle" w="med" len="med"/>
            </a:ln>
          </p:spPr>
          <p:txBody>
            <a:bodyPr wrap="none" anchor="ctr"/>
            <a:lstStyle/>
            <a:p>
              <a:endParaRPr lang="zh-CN" altLang="en-US">
                <a:latin typeface="Arial" panose="020B0604020202020204" pitchFamily="34" charset="0"/>
                <a:cs typeface="Arial" panose="020B0604020202020204" pitchFamily="34" charset="0"/>
              </a:endParaRPr>
            </a:p>
          </p:txBody>
        </p:sp>
      </p:grpSp>
      <p:sp>
        <p:nvSpPr>
          <p:cNvPr id="7181" name="Line 74"/>
          <p:cNvSpPr>
            <a:spLocks noChangeShapeType="1"/>
          </p:cNvSpPr>
          <p:nvPr/>
        </p:nvSpPr>
        <p:spPr bwMode="auto">
          <a:xfrm flipH="1">
            <a:off x="3162300" y="2800350"/>
            <a:ext cx="409575" cy="558800"/>
          </a:xfrm>
          <a:prstGeom prst="line">
            <a:avLst/>
          </a:prstGeom>
          <a:noFill/>
          <a:ln w="19050">
            <a:solidFill>
              <a:schemeClr val="tx1"/>
            </a:solidFill>
            <a:round/>
            <a:headEnd type="triangle" w="med" len="med"/>
            <a:tailEnd type="triangle" w="med" len="med"/>
          </a:ln>
        </p:spPr>
        <p:txBody>
          <a:bodyPr wrap="none" anchor="ctr"/>
          <a:lstStyle/>
          <a:p>
            <a:endParaRPr lang="zh-CN" altLang="en-US">
              <a:latin typeface="Arial" panose="020B0604020202020204" pitchFamily="34" charset="0"/>
              <a:cs typeface="Arial" panose="020B0604020202020204" pitchFamily="34" charset="0"/>
            </a:endParaRPr>
          </a:p>
        </p:txBody>
      </p:sp>
      <p:grpSp>
        <p:nvGrpSpPr>
          <p:cNvPr id="7182" name="Group 75"/>
          <p:cNvGrpSpPr>
            <a:grpSpLocks/>
          </p:cNvGrpSpPr>
          <p:nvPr/>
        </p:nvGrpSpPr>
        <p:grpSpPr bwMode="auto">
          <a:xfrm>
            <a:off x="6107113" y="2938463"/>
            <a:ext cx="617537" cy="633412"/>
            <a:chOff x="4939" y="1431"/>
            <a:chExt cx="316" cy="313"/>
          </a:xfrm>
        </p:grpSpPr>
        <p:sp>
          <p:nvSpPr>
            <p:cNvPr id="7188" name="Oval 76"/>
            <p:cNvSpPr>
              <a:spLocks noChangeArrowheads="1"/>
            </p:cNvSpPr>
            <p:nvPr/>
          </p:nvSpPr>
          <p:spPr bwMode="auto">
            <a:xfrm>
              <a:off x="4941" y="1663"/>
              <a:ext cx="310" cy="81"/>
            </a:xfrm>
            <a:prstGeom prst="ellipse">
              <a:avLst/>
            </a:prstGeom>
            <a:solidFill>
              <a:srgbClr val="FFFF00"/>
            </a:solid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7189" name="Rectangle 77"/>
            <p:cNvSpPr>
              <a:spLocks noChangeArrowheads="1"/>
            </p:cNvSpPr>
            <p:nvPr/>
          </p:nvSpPr>
          <p:spPr bwMode="auto">
            <a:xfrm>
              <a:off x="4942" y="1490"/>
              <a:ext cx="313" cy="214"/>
            </a:xfrm>
            <a:prstGeom prst="rect">
              <a:avLst/>
            </a:prstGeom>
            <a:solidFill>
              <a:srgbClr val="FFFF00"/>
            </a:solidFill>
            <a:ln w="12700">
              <a:noFill/>
              <a:miter lim="800000"/>
              <a:headEnd/>
              <a:tailEnd/>
            </a:ln>
          </p:spPr>
          <p:txBody>
            <a:bodyPr wrap="none" anchor="ctr"/>
            <a:lstStyle/>
            <a:p>
              <a:pPr eaLnBrk="0" hangingPunct="0">
                <a:lnSpc>
                  <a:spcPct val="100000"/>
                </a:lnSpc>
                <a:spcBef>
                  <a:spcPct val="0"/>
                </a:spcBef>
                <a:buClrTx/>
                <a:buFontTx/>
                <a:buNone/>
              </a:pPr>
              <a:endParaRPr kumimoji="0" lang="zh-CN" altLang="zh-CN" sz="2400">
                <a:latin typeface="Arial" panose="020B0604020202020204" pitchFamily="34" charset="0"/>
                <a:ea typeface="宋体" pitchFamily="2" charset="-122"/>
                <a:cs typeface="Arial" panose="020B0604020202020204" pitchFamily="34" charset="0"/>
              </a:endParaRPr>
            </a:p>
          </p:txBody>
        </p:sp>
        <p:sp>
          <p:nvSpPr>
            <p:cNvPr id="7190" name="Oval 78"/>
            <p:cNvSpPr>
              <a:spLocks noChangeArrowheads="1"/>
            </p:cNvSpPr>
            <p:nvPr/>
          </p:nvSpPr>
          <p:spPr bwMode="auto">
            <a:xfrm>
              <a:off x="4939" y="1431"/>
              <a:ext cx="313" cy="95"/>
            </a:xfrm>
            <a:prstGeom prst="ellipse">
              <a:avLst/>
            </a:prstGeom>
            <a:solidFill>
              <a:srgbClr val="FFFF00"/>
            </a:solid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7191" name="Line 79"/>
            <p:cNvSpPr>
              <a:spLocks noChangeShapeType="1"/>
            </p:cNvSpPr>
            <p:nvPr/>
          </p:nvSpPr>
          <p:spPr bwMode="auto">
            <a:xfrm>
              <a:off x="5251" y="1479"/>
              <a:ext cx="1" cy="227"/>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7192" name="Line 80"/>
            <p:cNvSpPr>
              <a:spLocks noChangeShapeType="1"/>
            </p:cNvSpPr>
            <p:nvPr/>
          </p:nvSpPr>
          <p:spPr bwMode="auto">
            <a:xfrm flipH="1">
              <a:off x="4939" y="1483"/>
              <a:ext cx="1" cy="229"/>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sp>
        <p:nvSpPr>
          <p:cNvPr id="7183" name="Text Box 81"/>
          <p:cNvSpPr txBox="1">
            <a:spLocks noChangeArrowheads="1"/>
          </p:cNvSpPr>
          <p:nvPr/>
        </p:nvSpPr>
        <p:spPr bwMode="auto">
          <a:xfrm>
            <a:off x="6665913" y="2992438"/>
            <a:ext cx="1793875" cy="581025"/>
          </a:xfrm>
          <a:prstGeom prst="rect">
            <a:avLst/>
          </a:prstGeom>
          <a:noFill/>
          <a:ln w="9525">
            <a:noFill/>
            <a:miter lim="800000"/>
            <a:headEnd/>
            <a:tailEnd/>
          </a:ln>
        </p:spPr>
        <p:txBody>
          <a:bodyPr>
            <a:spAutoFit/>
          </a:bodyPr>
          <a:lstStyle/>
          <a:p>
            <a:pPr algn="l" eaLnBrk="0" hangingPunct="0">
              <a:lnSpc>
                <a:spcPct val="100000"/>
              </a:lnSpc>
              <a:spcBef>
                <a:spcPct val="0"/>
              </a:spcBef>
              <a:buClrTx/>
              <a:buFontTx/>
              <a:buNone/>
            </a:pPr>
            <a:r>
              <a:rPr kumimoji="0" lang="en-US" altLang="zh-CN" sz="1600">
                <a:latin typeface="Arial" panose="020B0604020202020204" pitchFamily="34" charset="0"/>
                <a:ea typeface="宋体" pitchFamily="2" charset="-122"/>
                <a:cs typeface="Arial" panose="020B0604020202020204" pitchFamily="34" charset="0"/>
              </a:rPr>
              <a:t>remote file</a:t>
            </a:r>
          </a:p>
          <a:p>
            <a:pPr algn="l" eaLnBrk="0" hangingPunct="0">
              <a:lnSpc>
                <a:spcPct val="100000"/>
              </a:lnSpc>
              <a:spcBef>
                <a:spcPct val="0"/>
              </a:spcBef>
              <a:buClrTx/>
              <a:buFontTx/>
              <a:buNone/>
            </a:pPr>
            <a:r>
              <a:rPr kumimoji="0" lang="en-US" altLang="zh-CN" sz="1600">
                <a:latin typeface="Arial" panose="020B0604020202020204" pitchFamily="34" charset="0"/>
                <a:ea typeface="宋体" pitchFamily="2" charset="-122"/>
                <a:cs typeface="Arial" panose="020B0604020202020204" pitchFamily="34" charset="0"/>
              </a:rPr>
              <a:t>system</a:t>
            </a:r>
            <a:endParaRPr kumimoji="0" lang="en-US" altLang="zh-CN" sz="2400">
              <a:latin typeface="Arial" panose="020B0604020202020204" pitchFamily="34" charset="0"/>
              <a:ea typeface="宋体" pitchFamily="2" charset="-122"/>
              <a:cs typeface="Arial" panose="020B0604020202020204" pitchFamily="34" charset="0"/>
            </a:endParaRPr>
          </a:p>
        </p:txBody>
      </p:sp>
      <p:sp>
        <p:nvSpPr>
          <p:cNvPr id="7184" name="Line 82"/>
          <p:cNvSpPr>
            <a:spLocks noChangeShapeType="1"/>
          </p:cNvSpPr>
          <p:nvPr/>
        </p:nvSpPr>
        <p:spPr bwMode="auto">
          <a:xfrm>
            <a:off x="6362700" y="2809875"/>
            <a:ext cx="1588" cy="547688"/>
          </a:xfrm>
          <a:prstGeom prst="line">
            <a:avLst/>
          </a:prstGeom>
          <a:noFill/>
          <a:ln w="19050">
            <a:solidFill>
              <a:schemeClr val="tx1"/>
            </a:solidFill>
            <a:round/>
            <a:headEnd type="triangle" w="med" len="med"/>
            <a:tailEnd type="triangle" w="med" len="med"/>
          </a:ln>
        </p:spPr>
        <p:txBody>
          <a:bodyPr wrap="none" anchor="ctr"/>
          <a:lstStyle/>
          <a:p>
            <a:endParaRPr lang="zh-CN" altLang="en-US">
              <a:latin typeface="Arial" panose="020B0604020202020204" pitchFamily="34" charset="0"/>
              <a:cs typeface="Arial" panose="020B0604020202020204" pitchFamily="34" charset="0"/>
            </a:endParaRPr>
          </a:p>
        </p:txBody>
      </p:sp>
      <p:pic>
        <p:nvPicPr>
          <p:cNvPr id="7185" name="Picture 83" descr="Alice"/>
          <p:cNvPicPr>
            <a:picLocks noChangeAspect="1" noChangeArrowheads="1"/>
          </p:cNvPicPr>
          <p:nvPr/>
        </p:nvPicPr>
        <p:blipFill>
          <a:blip r:embed="rId5"/>
          <a:srcRect/>
          <a:stretch>
            <a:fillRect/>
          </a:stretch>
        </p:blipFill>
        <p:spPr bwMode="auto">
          <a:xfrm>
            <a:off x="938213" y="2024063"/>
            <a:ext cx="717550" cy="885825"/>
          </a:xfrm>
          <a:prstGeom prst="rect">
            <a:avLst/>
          </a:prstGeom>
          <a:noFill/>
          <a:ln w="9525">
            <a:noFill/>
            <a:miter lim="800000"/>
            <a:headEnd/>
            <a:tailEnd/>
          </a:ln>
        </p:spPr>
      </p:pic>
      <p:sp>
        <p:nvSpPr>
          <p:cNvPr id="7186" name="Text Box 84"/>
          <p:cNvSpPr txBox="1">
            <a:spLocks noChangeArrowheads="1"/>
          </p:cNvSpPr>
          <p:nvPr/>
        </p:nvSpPr>
        <p:spPr bwMode="auto">
          <a:xfrm>
            <a:off x="827088" y="2776538"/>
            <a:ext cx="1195387" cy="581025"/>
          </a:xfrm>
          <a:prstGeom prst="rect">
            <a:avLst/>
          </a:prstGeom>
          <a:noFill/>
          <a:ln w="9525">
            <a:noFill/>
            <a:miter lim="800000"/>
            <a:headEnd/>
            <a:tailEnd/>
          </a:ln>
        </p:spPr>
        <p:txBody>
          <a:bodyPr>
            <a:spAutoFit/>
          </a:bodyPr>
          <a:lstStyle/>
          <a:p>
            <a:pPr eaLnBrk="0" hangingPunct="0">
              <a:lnSpc>
                <a:spcPct val="100000"/>
              </a:lnSpc>
              <a:spcBef>
                <a:spcPct val="0"/>
              </a:spcBef>
              <a:buClrTx/>
              <a:buFontTx/>
              <a:buNone/>
            </a:pPr>
            <a:r>
              <a:rPr kumimoji="0" lang="en-US" altLang="zh-CN" sz="1600">
                <a:latin typeface="Arial" panose="020B0604020202020204" pitchFamily="34" charset="0"/>
                <a:ea typeface="宋体" pitchFamily="2" charset="-122"/>
                <a:cs typeface="Arial" panose="020B0604020202020204" pitchFamily="34" charset="0"/>
              </a:rPr>
              <a:t>user </a:t>
            </a:r>
          </a:p>
          <a:p>
            <a:pPr eaLnBrk="0" hangingPunct="0">
              <a:lnSpc>
                <a:spcPct val="100000"/>
              </a:lnSpc>
              <a:spcBef>
                <a:spcPct val="0"/>
              </a:spcBef>
              <a:buClrTx/>
              <a:buFontTx/>
              <a:buNone/>
            </a:pPr>
            <a:r>
              <a:rPr kumimoji="0" lang="en-US" altLang="zh-CN" sz="1600">
                <a:latin typeface="Arial" panose="020B0604020202020204" pitchFamily="34" charset="0"/>
                <a:ea typeface="宋体" pitchFamily="2" charset="-122"/>
                <a:cs typeface="Arial" panose="020B0604020202020204" pitchFamily="34" charset="0"/>
              </a:rPr>
              <a:t>at host</a:t>
            </a:r>
            <a:endParaRPr kumimoji="0" lang="en-US" altLang="zh-CN" sz="2400">
              <a:latin typeface="Arial" panose="020B0604020202020204" pitchFamily="34" charset="0"/>
              <a:ea typeface="宋体" pitchFamily="2" charset="-122"/>
              <a:cs typeface="Arial" panose="020B0604020202020204" pitchFamily="34" charset="0"/>
            </a:endParaRPr>
          </a:p>
        </p:txBody>
      </p:sp>
      <p:sp>
        <p:nvSpPr>
          <p:cNvPr id="7187" name="Line 85"/>
          <p:cNvSpPr>
            <a:spLocks noChangeShapeType="1"/>
          </p:cNvSpPr>
          <p:nvPr/>
        </p:nvSpPr>
        <p:spPr bwMode="auto">
          <a:xfrm>
            <a:off x="1476375" y="2419350"/>
            <a:ext cx="715963" cy="1588"/>
          </a:xfrm>
          <a:prstGeom prst="line">
            <a:avLst/>
          </a:prstGeom>
          <a:noFill/>
          <a:ln w="19050">
            <a:solidFill>
              <a:schemeClr val="tx1"/>
            </a:solidFill>
            <a:round/>
            <a:headEnd type="triangle" w="med" len="med"/>
            <a:tailEnd type="triangle" w="med" len="me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47" name="标题 1">
            <a:extLst>
              <a:ext uri="{FF2B5EF4-FFF2-40B4-BE49-F238E27FC236}">
                <a16:creationId xmlns:a16="http://schemas.microsoft.com/office/drawing/2014/main" id="{43A625B8-BBC1-47E4-8873-93E0301B4241}"/>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文件传输服务与协议</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ChangeArrowheads="1"/>
          </p:cNvSpPr>
          <p:nvPr>
            <p:ph type="title"/>
          </p:nvPr>
        </p:nvSpPr>
        <p:spPr>
          <a:xfrm>
            <a:off x="323850" y="609600"/>
            <a:ext cx="8286750" cy="1143000"/>
          </a:xfrm>
        </p:spPr>
        <p:txBody>
          <a:bodyPr/>
          <a:lstStyle/>
          <a:p>
            <a:r>
              <a:rPr lang="en-US" altLang="zh-CN" sz="3600">
                <a:latin typeface="Arial" charset="0"/>
              </a:rPr>
              <a:t>FTP feature</a:t>
            </a:r>
          </a:p>
        </p:txBody>
      </p:sp>
      <p:sp>
        <p:nvSpPr>
          <p:cNvPr id="57349" name="Rectangle 3"/>
          <p:cNvSpPr>
            <a:spLocks noGrp="1" noChangeArrowheads="1"/>
          </p:cNvSpPr>
          <p:nvPr>
            <p:ph type="body" idx="1"/>
          </p:nvPr>
        </p:nvSpPr>
        <p:spPr>
          <a:xfrm>
            <a:off x="381276" y="1481069"/>
            <a:ext cx="7886700" cy="4351338"/>
          </a:xfrm>
        </p:spPr>
        <p:txBody>
          <a:bodyPr/>
          <a:lstStyle/>
          <a:p>
            <a:pPr marL="269875" indent="-269875">
              <a:lnSpc>
                <a:spcPct val="120000"/>
              </a:lnSpc>
              <a:buClr>
                <a:srgbClr val="C00000"/>
              </a:buClr>
              <a:buFont typeface="Wingdings" panose="05000000000000000000" pitchFamily="2" charset="2"/>
              <a:buChar char="n"/>
            </a:pPr>
            <a:r>
              <a:rPr lang="en-US" altLang="zh-CN" sz="2400" dirty="0">
                <a:latin typeface="Arial" charset="0"/>
              </a:rPr>
              <a:t>Interactive access</a:t>
            </a:r>
          </a:p>
          <a:p>
            <a:pPr lvl="1">
              <a:lnSpc>
                <a:spcPct val="120000"/>
              </a:lnSpc>
              <a:buClr>
                <a:srgbClr val="2A09B7"/>
              </a:buClr>
              <a:buFont typeface="Wingdings" panose="05000000000000000000" pitchFamily="2" charset="2"/>
              <a:buChar char="Ø"/>
            </a:pPr>
            <a:r>
              <a:rPr lang="en-US" altLang="zh-CN" sz="2000" dirty="0">
                <a:latin typeface="Arial" charset="0"/>
              </a:rPr>
              <a:t>User can use command to interact with remote server</a:t>
            </a:r>
          </a:p>
          <a:p>
            <a:pPr marL="269875" indent="-269875">
              <a:lnSpc>
                <a:spcPct val="120000"/>
              </a:lnSpc>
              <a:buClr>
                <a:srgbClr val="C00000"/>
              </a:buClr>
              <a:buFont typeface="Wingdings" panose="05000000000000000000" pitchFamily="2" charset="2"/>
              <a:buChar char="n"/>
            </a:pPr>
            <a:r>
              <a:rPr lang="en-US" altLang="zh-CN" sz="2400" dirty="0">
                <a:latin typeface="Arial" charset="0"/>
              </a:rPr>
              <a:t>Format specification</a:t>
            </a:r>
          </a:p>
          <a:p>
            <a:pPr lvl="1">
              <a:lnSpc>
                <a:spcPct val="120000"/>
              </a:lnSpc>
              <a:buClr>
                <a:srgbClr val="2A09B7"/>
              </a:buClr>
              <a:buFont typeface="Wingdings" panose="05000000000000000000" pitchFamily="2" charset="2"/>
              <a:buChar char="Ø"/>
            </a:pPr>
            <a:r>
              <a:rPr lang="en-US" altLang="zh-CN" sz="2000" dirty="0">
                <a:latin typeface="Arial" charset="0"/>
              </a:rPr>
              <a:t>Allow the client to specify the type and format of stored data</a:t>
            </a:r>
          </a:p>
          <a:p>
            <a:pPr marL="269875" indent="-269875">
              <a:lnSpc>
                <a:spcPct val="120000"/>
              </a:lnSpc>
              <a:buClr>
                <a:srgbClr val="C00000"/>
              </a:buClr>
              <a:buFont typeface="Wingdings" panose="05000000000000000000" pitchFamily="2" charset="2"/>
              <a:buChar char="n"/>
            </a:pPr>
            <a:r>
              <a:rPr lang="en-US" altLang="zh-CN" sz="2400" dirty="0">
                <a:latin typeface="Arial" charset="0"/>
              </a:rPr>
              <a:t>Authentication control</a:t>
            </a:r>
          </a:p>
          <a:p>
            <a:pPr lvl="1">
              <a:lnSpc>
                <a:spcPct val="120000"/>
              </a:lnSpc>
              <a:buClr>
                <a:srgbClr val="2A09B7"/>
              </a:buClr>
              <a:buFont typeface="Wingdings" panose="05000000000000000000" pitchFamily="2" charset="2"/>
              <a:buChar char="Ø"/>
            </a:pPr>
            <a:r>
              <a:rPr lang="en-US" altLang="zh-CN" sz="2000" dirty="0">
                <a:latin typeface="Arial" charset="0"/>
              </a:rPr>
              <a:t>Client must provide a login name and password to server before requesting file transfers</a:t>
            </a:r>
          </a:p>
          <a:p>
            <a:pPr lvl="1">
              <a:lnSpc>
                <a:spcPct val="120000"/>
              </a:lnSpc>
              <a:buClr>
                <a:srgbClr val="2A09B7"/>
              </a:buClr>
              <a:buFont typeface="Wingdings" panose="05000000000000000000" pitchFamily="2" charset="2"/>
              <a:buChar char="Ø"/>
            </a:pPr>
            <a:r>
              <a:rPr lang="en-US" altLang="zh-CN" sz="2000" dirty="0">
                <a:latin typeface="Arial" charset="0"/>
              </a:rPr>
              <a:t>Server refuse access from clients that cannot supply a valid login name and password</a:t>
            </a:r>
          </a:p>
        </p:txBody>
      </p:sp>
      <p:sp>
        <p:nvSpPr>
          <p:cNvPr id="6" name="标题 1">
            <a:extLst>
              <a:ext uri="{FF2B5EF4-FFF2-40B4-BE49-F238E27FC236}">
                <a16:creationId xmlns:a16="http://schemas.microsoft.com/office/drawing/2014/main" id="{084F3953-8758-4C65-B8F2-21BCBFF18138}"/>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文件传输服务与协议</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D09C55F1-2076-4202-8A9C-970948040A0E}"/>
              </a:ext>
            </a:extLst>
          </p:cNvPr>
          <p:cNvSpPr txBox="1">
            <a:spLocks/>
          </p:cNvSpPr>
          <p:nvPr/>
        </p:nvSpPr>
        <p:spPr>
          <a:xfrm>
            <a:off x="431346" y="32661"/>
            <a:ext cx="7628133"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b="1" dirty="0">
                <a:solidFill>
                  <a:schemeClr val="bg1"/>
                </a:solidFill>
                <a:latin typeface="黑体" panose="02010609060101010101" pitchFamily="49" charset="-122"/>
                <a:ea typeface="黑体" panose="02010609060101010101" pitchFamily="49" charset="-122"/>
              </a:rPr>
              <a:t>提 纲</a:t>
            </a:r>
          </a:p>
        </p:txBody>
      </p:sp>
      <p:sp>
        <p:nvSpPr>
          <p:cNvPr id="2" name="文本框 1">
            <a:extLst>
              <a:ext uri="{FF2B5EF4-FFF2-40B4-BE49-F238E27FC236}">
                <a16:creationId xmlns:a16="http://schemas.microsoft.com/office/drawing/2014/main" id="{527AA05F-DD57-491F-AE5D-481B65D84528}"/>
              </a:ext>
            </a:extLst>
          </p:cNvPr>
          <p:cNvSpPr txBox="1"/>
          <p:nvPr/>
        </p:nvSpPr>
        <p:spPr>
          <a:xfrm>
            <a:off x="491662" y="809701"/>
            <a:ext cx="8068776" cy="5370188"/>
          </a:xfrm>
          <a:prstGeom prst="rect">
            <a:avLst/>
          </a:prstGeom>
          <a:noFill/>
        </p:spPr>
        <p:txBody>
          <a:bodyPr wrap="square" rtlCol="0">
            <a:spAutoFit/>
          </a:bodyPr>
          <a:lstStyle/>
          <a:p>
            <a:pPr>
              <a:lnSpc>
                <a:spcPts val="3600"/>
              </a:lnSpc>
              <a:spcBef>
                <a:spcPts val="1800"/>
              </a:spcBef>
              <a:buClr>
                <a:schemeClr val="tx1"/>
              </a:buClr>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2.1 </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应用协议与进程通信模型</a:t>
            </a:r>
          </a:p>
          <a:p>
            <a:pPr>
              <a:lnSpc>
                <a:spcPts val="3600"/>
              </a:lnSpc>
              <a:spcBef>
                <a:spcPts val="1800"/>
              </a:spcBef>
              <a:buClr>
                <a:schemeClr val="tx1"/>
              </a:buClr>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2.2 </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传输层服务对应用的支持</a:t>
            </a:r>
          </a:p>
          <a:p>
            <a:pPr>
              <a:lnSpc>
                <a:spcPts val="3600"/>
              </a:lnSpc>
              <a:spcBef>
                <a:spcPts val="1800"/>
              </a:spcBef>
              <a:buClr>
                <a:schemeClr val="tx1"/>
              </a:buClr>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2.3 </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文件传输服务与协议</a:t>
            </a:r>
            <a:endParaRPr lang="en-US" altLang="zh-CN" sz="2800" dirty="0">
              <a:effectLst>
                <a:outerShdw blurRad="38100" dist="38100" dir="2700000" algn="tl">
                  <a:srgbClr val="C0C0C0"/>
                </a:outerShdw>
              </a:effectLst>
              <a:latin typeface="Arial" charset="0"/>
              <a:ea typeface="宋体" pitchFamily="2" charset="-122"/>
            </a:endParaRPr>
          </a:p>
          <a:p>
            <a:pPr>
              <a:lnSpc>
                <a:spcPts val="3600"/>
              </a:lnSpc>
              <a:spcBef>
                <a:spcPts val="1800"/>
              </a:spcBef>
              <a:buClr>
                <a:schemeClr val="tx1"/>
              </a:buClr>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2.4 Web</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服务与协议</a:t>
            </a:r>
          </a:p>
          <a:p>
            <a:pPr>
              <a:lnSpc>
                <a:spcPts val="3600"/>
              </a:lnSpc>
              <a:spcBef>
                <a:spcPts val="1800"/>
              </a:spcBef>
              <a:buClr>
                <a:schemeClr val="tx1"/>
              </a:buClr>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2.5 </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电子邮件服务与协议</a:t>
            </a:r>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a:lnSpc>
                <a:spcPts val="3600"/>
              </a:lnSpc>
              <a:spcBef>
                <a:spcPts val="1800"/>
              </a:spcBef>
              <a:buClr>
                <a:schemeClr val="tx1"/>
              </a:buClr>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2.6 </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域名服务与协议</a:t>
            </a:r>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a:lnSpc>
                <a:spcPts val="3600"/>
              </a:lnSpc>
              <a:spcBef>
                <a:spcPts val="1800"/>
              </a:spcBef>
              <a:buClr>
                <a:schemeClr val="tx1"/>
              </a:buClr>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2.7 </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对等通信</a:t>
            </a:r>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pPr>
              <a:lnSpc>
                <a:spcPts val="3600"/>
              </a:lnSpc>
              <a:spcBef>
                <a:spcPts val="1800"/>
              </a:spcBef>
              <a:buClr>
                <a:schemeClr val="tx1"/>
              </a:buClr>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2.8 </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网络编程方法</a:t>
            </a:r>
            <a:endParaRPr lang="en-US" altLang="zh-C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631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3" name="Picture 3"/>
          <p:cNvPicPr>
            <a:picLocks noChangeAspect="1" noChangeArrowheads="1"/>
          </p:cNvPicPr>
          <p:nvPr/>
        </p:nvPicPr>
        <p:blipFill>
          <a:blip r:embed="rId2"/>
          <a:srcRect/>
          <a:stretch>
            <a:fillRect/>
          </a:stretch>
        </p:blipFill>
        <p:spPr bwMode="auto">
          <a:xfrm>
            <a:off x="376652" y="1545396"/>
            <a:ext cx="8462548" cy="4155015"/>
          </a:xfrm>
          <a:prstGeom prst="rect">
            <a:avLst/>
          </a:prstGeom>
          <a:noFill/>
          <a:ln w="9525">
            <a:noFill/>
            <a:miter lim="800000"/>
            <a:headEnd/>
            <a:tailEnd/>
          </a:ln>
        </p:spPr>
      </p:pic>
      <p:sp>
        <p:nvSpPr>
          <p:cNvPr id="1332226" name="Rectangle 2"/>
          <p:cNvSpPr>
            <a:spLocks noGrp="1" noChangeArrowheads="1"/>
          </p:cNvSpPr>
          <p:nvPr>
            <p:ph type="title"/>
          </p:nvPr>
        </p:nvSpPr>
        <p:spPr>
          <a:xfrm>
            <a:off x="323850" y="609601"/>
            <a:ext cx="8286750" cy="839304"/>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FTP Process Model</a:t>
            </a:r>
          </a:p>
        </p:txBody>
      </p:sp>
      <p:sp>
        <p:nvSpPr>
          <p:cNvPr id="7" name="标题 1">
            <a:extLst>
              <a:ext uri="{FF2B5EF4-FFF2-40B4-BE49-F238E27FC236}">
                <a16:creationId xmlns:a16="http://schemas.microsoft.com/office/drawing/2014/main" id="{D92A42E4-1E9A-4DCD-B56F-D2B7B957C419}"/>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文件传输服务与协议</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178" name="Rectangle 2"/>
          <p:cNvSpPr>
            <a:spLocks noGrp="1" noChangeArrowheads="1"/>
          </p:cNvSpPr>
          <p:nvPr>
            <p:ph type="title"/>
          </p:nvPr>
        </p:nvSpPr>
        <p:spPr>
          <a:xfrm>
            <a:off x="323850" y="609600"/>
            <a:ext cx="8286750" cy="720035"/>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FTP Process Model (Cont.)</a:t>
            </a:r>
          </a:p>
        </p:txBody>
      </p:sp>
      <p:sp>
        <p:nvSpPr>
          <p:cNvPr id="59397" name="Rectangle 3"/>
          <p:cNvSpPr>
            <a:spLocks noGrp="1" noChangeArrowheads="1"/>
          </p:cNvSpPr>
          <p:nvPr>
            <p:ph type="body" idx="1"/>
          </p:nvPr>
        </p:nvSpPr>
        <p:spPr>
          <a:xfrm>
            <a:off x="359189" y="1214783"/>
            <a:ext cx="7886700" cy="5269947"/>
          </a:xfrm>
        </p:spPr>
        <p:txBody>
          <a:bodyPr>
            <a:normAutofit lnSpcReduction="10000"/>
          </a:bodyPr>
          <a:lstStyle/>
          <a:p>
            <a:pPr marL="0" indent="0">
              <a:lnSpc>
                <a:spcPct val="100000"/>
              </a:lnSpc>
              <a:spcBef>
                <a:spcPts val="600"/>
              </a:spcBef>
              <a:buNone/>
            </a:pPr>
            <a:r>
              <a:rPr lang="en-US" altLang="zh-CN" dirty="0">
                <a:solidFill>
                  <a:srgbClr val="C00000"/>
                </a:solidFill>
                <a:latin typeface="Arial" charset="0"/>
              </a:rPr>
              <a:t>Dual connection</a:t>
            </a:r>
          </a:p>
          <a:p>
            <a:pPr>
              <a:lnSpc>
                <a:spcPct val="100000"/>
              </a:lnSpc>
              <a:spcBef>
                <a:spcPts val="600"/>
              </a:spcBef>
              <a:buClr>
                <a:srgbClr val="C00000"/>
              </a:buClr>
              <a:buFont typeface="Wingdings" panose="05000000000000000000" pitchFamily="2" charset="2"/>
              <a:buChar char="n"/>
            </a:pPr>
            <a:r>
              <a:rPr lang="en-US" altLang="zh-CN" sz="2400" dirty="0">
                <a:solidFill>
                  <a:srgbClr val="2A09B7"/>
                </a:solidFill>
                <a:latin typeface="Arial" charset="0"/>
              </a:rPr>
              <a:t>Control connection</a:t>
            </a:r>
          </a:p>
          <a:p>
            <a:pPr lvl="1">
              <a:lnSpc>
                <a:spcPct val="100000"/>
              </a:lnSpc>
              <a:spcBef>
                <a:spcPts val="600"/>
              </a:spcBef>
            </a:pPr>
            <a:r>
              <a:rPr lang="en-US" altLang="zh-CN" sz="2000" dirty="0">
                <a:latin typeface="Arial" charset="0"/>
              </a:rPr>
              <a:t>out of band control</a:t>
            </a:r>
          </a:p>
          <a:p>
            <a:pPr lvl="1">
              <a:lnSpc>
                <a:spcPct val="100000"/>
              </a:lnSpc>
              <a:spcBef>
                <a:spcPts val="600"/>
              </a:spcBef>
            </a:pPr>
            <a:r>
              <a:rPr lang="en-US" altLang="zh-CN" sz="2000" dirty="0">
                <a:latin typeface="Arial" charset="0"/>
              </a:rPr>
              <a:t>TCP port 21</a:t>
            </a:r>
          </a:p>
          <a:p>
            <a:pPr lvl="1">
              <a:lnSpc>
                <a:spcPct val="100000"/>
              </a:lnSpc>
              <a:spcBef>
                <a:spcPts val="600"/>
              </a:spcBef>
            </a:pPr>
            <a:r>
              <a:rPr lang="en-US" altLang="zh-CN" sz="2000" dirty="0">
                <a:latin typeface="Arial" charset="0"/>
              </a:rPr>
              <a:t>Maintain FTP a session between client and server</a:t>
            </a:r>
          </a:p>
          <a:p>
            <a:pPr lvl="1">
              <a:lnSpc>
                <a:spcPct val="100000"/>
              </a:lnSpc>
              <a:spcBef>
                <a:spcPts val="600"/>
              </a:spcBef>
            </a:pPr>
            <a:r>
              <a:rPr lang="en-US" altLang="zh-CN" sz="2000" dirty="0">
                <a:latin typeface="Arial" charset="0"/>
              </a:rPr>
              <a:t>Exchange commands, responses between client and server. </a:t>
            </a:r>
            <a:endParaRPr lang="en-US" altLang="zh-CN" sz="2000" dirty="0">
              <a:solidFill>
                <a:srgbClr val="FF0000"/>
              </a:solidFill>
              <a:latin typeface="Arial" charset="0"/>
            </a:endParaRPr>
          </a:p>
          <a:p>
            <a:pPr lvl="1">
              <a:lnSpc>
                <a:spcPct val="100000"/>
              </a:lnSpc>
              <a:spcBef>
                <a:spcPts val="600"/>
              </a:spcBef>
            </a:pPr>
            <a:r>
              <a:rPr lang="en-US" altLang="zh-CN" sz="2000" dirty="0">
                <a:latin typeface="Arial" charset="0"/>
              </a:rPr>
              <a:t>Remain alive throughout a session </a:t>
            </a:r>
          </a:p>
          <a:p>
            <a:pPr>
              <a:lnSpc>
                <a:spcPct val="120000"/>
              </a:lnSpc>
              <a:buClr>
                <a:srgbClr val="C00000"/>
              </a:buClr>
              <a:buFont typeface="Wingdings" panose="05000000000000000000" pitchFamily="2" charset="2"/>
              <a:buChar char="n"/>
            </a:pPr>
            <a:r>
              <a:rPr lang="en-US" altLang="zh-CN" sz="2400" dirty="0">
                <a:solidFill>
                  <a:srgbClr val="2A09B7"/>
                </a:solidFill>
                <a:latin typeface="Arial" charset="0"/>
              </a:rPr>
              <a:t>Data transfer connection</a:t>
            </a:r>
          </a:p>
          <a:p>
            <a:pPr lvl="1">
              <a:lnSpc>
                <a:spcPct val="120000"/>
              </a:lnSpc>
            </a:pPr>
            <a:r>
              <a:rPr lang="en-US" altLang="zh-CN" sz="2000" dirty="0">
                <a:latin typeface="Arial" charset="0"/>
              </a:rPr>
              <a:t>TCP port 20 </a:t>
            </a:r>
          </a:p>
          <a:p>
            <a:pPr lvl="1">
              <a:lnSpc>
                <a:spcPct val="120000"/>
              </a:lnSpc>
            </a:pPr>
            <a:r>
              <a:rPr lang="en-US" altLang="zh-CN" sz="2000" dirty="0">
                <a:latin typeface="Arial" charset="0"/>
              </a:rPr>
              <a:t>Transfer data to/from server</a:t>
            </a:r>
          </a:p>
          <a:p>
            <a:pPr lvl="1">
              <a:lnSpc>
                <a:spcPct val="120000"/>
              </a:lnSpc>
            </a:pPr>
            <a:r>
              <a:rPr lang="en-US" altLang="zh-CN" sz="2000" dirty="0">
                <a:latin typeface="Arial" charset="0"/>
              </a:rPr>
              <a:t>Client can send multiple request to server in a session</a:t>
            </a:r>
          </a:p>
          <a:p>
            <a:pPr lvl="1">
              <a:lnSpc>
                <a:spcPct val="120000"/>
              </a:lnSpc>
            </a:pPr>
            <a:r>
              <a:rPr lang="en-US" altLang="zh-CN" sz="2000" dirty="0">
                <a:latin typeface="Arial" charset="0"/>
              </a:rPr>
              <a:t>Alone data connection is created for each file transfer request</a:t>
            </a:r>
          </a:p>
          <a:p>
            <a:pPr lvl="1">
              <a:lnSpc>
                <a:spcPct val="120000"/>
              </a:lnSpc>
            </a:pPr>
            <a:r>
              <a:rPr lang="en-US" altLang="zh-CN" sz="2000" dirty="0">
                <a:latin typeface="Arial" charset="0"/>
              </a:rPr>
              <a:t>Data connection is released after data transfer is over</a:t>
            </a:r>
          </a:p>
          <a:p>
            <a:pPr lvl="1">
              <a:lnSpc>
                <a:spcPct val="120000"/>
              </a:lnSpc>
            </a:pPr>
            <a:endParaRPr lang="en-US" altLang="zh-CN" sz="2000" dirty="0">
              <a:latin typeface="Arial" charset="0"/>
            </a:endParaRPr>
          </a:p>
        </p:txBody>
      </p:sp>
      <p:sp>
        <p:nvSpPr>
          <p:cNvPr id="6" name="标题 1">
            <a:extLst>
              <a:ext uri="{FF2B5EF4-FFF2-40B4-BE49-F238E27FC236}">
                <a16:creationId xmlns:a16="http://schemas.microsoft.com/office/drawing/2014/main" id="{ACDBBBD4-6FBB-445F-86E7-9DD23E281285}"/>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文件传输服务与协议</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7346" name="Rectangle 2"/>
          <p:cNvSpPr>
            <a:spLocks noGrp="1" noChangeArrowheads="1"/>
          </p:cNvSpPr>
          <p:nvPr>
            <p:ph type="title"/>
          </p:nvPr>
        </p:nvSpPr>
        <p:spPr>
          <a:xfrm>
            <a:off x="323850" y="609600"/>
            <a:ext cx="8286750" cy="742890"/>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FTP Process Model (Cont.)</a:t>
            </a:r>
            <a:endParaRPr lang="en-US" altLang="zh-CN" sz="3600" dirty="0">
              <a:latin typeface="Arial" charset="0"/>
            </a:endParaRPr>
          </a:p>
        </p:txBody>
      </p:sp>
      <p:graphicFrame>
        <p:nvGraphicFramePr>
          <p:cNvPr id="8194" name="Object 3"/>
          <p:cNvGraphicFramePr>
            <a:graphicFrameLocks noChangeAspect="1"/>
          </p:cNvGraphicFramePr>
          <p:nvPr>
            <p:extLst>
              <p:ext uri="{D42A27DB-BD31-4B8C-83A1-F6EECF244321}">
                <p14:modId xmlns:p14="http://schemas.microsoft.com/office/powerpoint/2010/main" val="1637190243"/>
              </p:ext>
            </p:extLst>
          </p:nvPr>
        </p:nvGraphicFramePr>
        <p:xfrm>
          <a:off x="1220304" y="1491686"/>
          <a:ext cx="6563139" cy="3423771"/>
        </p:xfrm>
        <a:graphic>
          <a:graphicData uri="http://schemas.openxmlformats.org/presentationml/2006/ole">
            <mc:AlternateContent xmlns:mc="http://schemas.openxmlformats.org/markup-compatibility/2006">
              <mc:Choice xmlns:v="urn:schemas-microsoft-com:vml" Requires="v">
                <p:oleObj spid="_x0000_s18528" name="VISIO" r:id="rId4" imgW="3463560" imgH="1806480" progId="Visio.Drawing.6">
                  <p:embed/>
                </p:oleObj>
              </mc:Choice>
              <mc:Fallback>
                <p:oleObj name="VISIO" r:id="rId4" imgW="3463560" imgH="1806480" progId="Visio.Drawing.6">
                  <p:embed/>
                  <p:pic>
                    <p:nvPicPr>
                      <p:cNvPr id="819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304" y="1491686"/>
                        <a:ext cx="6563139" cy="3423771"/>
                      </a:xfrm>
                      <a:prstGeom prst="rect">
                        <a:avLst/>
                      </a:prstGeom>
                      <a:noFill/>
                      <a:ln>
                        <a:noFill/>
                      </a:ln>
                      <a:effectLst/>
                    </p:spPr>
                  </p:pic>
                </p:oleObj>
              </mc:Fallback>
            </mc:AlternateContent>
          </a:graphicData>
        </a:graphic>
      </p:graphicFrame>
      <p:sp>
        <p:nvSpPr>
          <p:cNvPr id="8198" name="Arc 7"/>
          <p:cNvSpPr>
            <a:spLocks/>
          </p:cNvSpPr>
          <p:nvPr/>
        </p:nvSpPr>
        <p:spPr bwMode="auto">
          <a:xfrm flipH="1">
            <a:off x="2298216" y="1367862"/>
            <a:ext cx="4651625" cy="422352"/>
          </a:xfrm>
          <a:custGeom>
            <a:avLst/>
            <a:gdLst>
              <a:gd name="T0" fmla="*/ 2147483647 w 43200"/>
              <a:gd name="T1" fmla="*/ 2147483647 h 22860"/>
              <a:gd name="T2" fmla="*/ 2147483647 w 43200"/>
              <a:gd name="T3" fmla="*/ 2147483647 h 22860"/>
              <a:gd name="T4" fmla="*/ 2147483647 w 43200"/>
              <a:gd name="T5" fmla="*/ 2147483647 h 22860"/>
              <a:gd name="T6" fmla="*/ 0 60000 65536"/>
              <a:gd name="T7" fmla="*/ 0 60000 65536"/>
              <a:gd name="T8" fmla="*/ 0 60000 65536"/>
              <a:gd name="T9" fmla="*/ 0 w 43200"/>
              <a:gd name="T10" fmla="*/ 0 h 22860"/>
              <a:gd name="T11" fmla="*/ 43200 w 43200"/>
              <a:gd name="T12" fmla="*/ 22860 h 22860"/>
            </a:gdLst>
            <a:ahLst/>
            <a:cxnLst>
              <a:cxn ang="T6">
                <a:pos x="T0" y="T1"/>
              </a:cxn>
              <a:cxn ang="T7">
                <a:pos x="T2" y="T3"/>
              </a:cxn>
              <a:cxn ang="T8">
                <a:pos x="T4" y="T5"/>
              </a:cxn>
            </a:cxnLst>
            <a:rect l="T9" t="T10" r="T11" b="T12"/>
            <a:pathLst>
              <a:path w="43200" h="22860" fill="none" extrusionOk="0">
                <a:moveTo>
                  <a:pt x="36" y="22860"/>
                </a:moveTo>
                <a:cubicBezTo>
                  <a:pt x="12" y="22440"/>
                  <a:pt x="0" y="22020"/>
                  <a:pt x="0" y="21600"/>
                </a:cubicBezTo>
                <a:cubicBezTo>
                  <a:pt x="0" y="9670"/>
                  <a:pt x="9670" y="0"/>
                  <a:pt x="21600" y="0"/>
                </a:cubicBezTo>
                <a:cubicBezTo>
                  <a:pt x="33529" y="-1"/>
                  <a:pt x="43199" y="9670"/>
                  <a:pt x="43200" y="21599"/>
                </a:cubicBezTo>
              </a:path>
              <a:path w="43200" h="22860" stroke="0" extrusionOk="0">
                <a:moveTo>
                  <a:pt x="36" y="22860"/>
                </a:moveTo>
                <a:cubicBezTo>
                  <a:pt x="12" y="22440"/>
                  <a:pt x="0" y="22020"/>
                  <a:pt x="0" y="21600"/>
                </a:cubicBezTo>
                <a:cubicBezTo>
                  <a:pt x="0" y="9670"/>
                  <a:pt x="9670" y="0"/>
                  <a:pt x="21600" y="0"/>
                </a:cubicBezTo>
                <a:cubicBezTo>
                  <a:pt x="33529" y="-1"/>
                  <a:pt x="43199" y="9670"/>
                  <a:pt x="43200" y="21599"/>
                </a:cubicBezTo>
                <a:lnTo>
                  <a:pt x="21600" y="21600"/>
                </a:lnTo>
                <a:close/>
              </a:path>
            </a:pathLst>
          </a:custGeom>
          <a:noFill/>
          <a:ln w="9525">
            <a:solidFill>
              <a:schemeClr val="tx1"/>
            </a:solidFill>
            <a:round/>
            <a:headEnd type="triangle" w="lg" len="me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8199" name="Text Box 9"/>
          <p:cNvSpPr txBox="1">
            <a:spLocks noChangeArrowheads="1"/>
          </p:cNvSpPr>
          <p:nvPr/>
        </p:nvSpPr>
        <p:spPr bwMode="auto">
          <a:xfrm>
            <a:off x="4323148" y="1276325"/>
            <a:ext cx="248852" cy="400110"/>
          </a:xfrm>
          <a:prstGeom prst="rect">
            <a:avLst/>
          </a:prstGeom>
          <a:noFill/>
          <a:ln w="9525">
            <a:noFill/>
            <a:miter lim="800000"/>
            <a:headEnd/>
            <a:tailEnd/>
          </a:ln>
        </p:spPr>
        <p:txBody>
          <a:bodyPr wrap="square">
            <a:spAutoFit/>
          </a:bodyPr>
          <a:lstStyle/>
          <a:p>
            <a:pPr marL="342900" indent="-342900">
              <a:spcBef>
                <a:spcPct val="50000"/>
              </a:spcBef>
              <a:buFont typeface="Symbol" pitchFamily="18" charset="2"/>
              <a:buNone/>
            </a:pPr>
            <a:r>
              <a:rPr lang="en-US" altLang="zh-CN" sz="2000" dirty="0">
                <a:solidFill>
                  <a:srgbClr val="000099"/>
                </a:solidFill>
                <a:latin typeface="Arial" panose="020B0604020202020204" pitchFamily="34" charset="0"/>
                <a:cs typeface="Arial" panose="020B0604020202020204" pitchFamily="34" charset="0"/>
              </a:rPr>
              <a:t>1</a:t>
            </a:r>
          </a:p>
        </p:txBody>
      </p:sp>
      <p:sp>
        <p:nvSpPr>
          <p:cNvPr id="8200" name="Text Box 10"/>
          <p:cNvSpPr txBox="1">
            <a:spLocks noChangeArrowheads="1"/>
          </p:cNvSpPr>
          <p:nvPr/>
        </p:nvSpPr>
        <p:spPr bwMode="auto">
          <a:xfrm>
            <a:off x="3462131" y="2504822"/>
            <a:ext cx="248852" cy="400110"/>
          </a:xfrm>
          <a:prstGeom prst="rect">
            <a:avLst/>
          </a:prstGeom>
          <a:noFill/>
          <a:ln w="9525">
            <a:noFill/>
            <a:miter lim="800000"/>
            <a:headEnd/>
            <a:tailEnd/>
          </a:ln>
        </p:spPr>
        <p:txBody>
          <a:bodyPr wrap="square">
            <a:spAutoFit/>
          </a:bodyPr>
          <a:lstStyle/>
          <a:p>
            <a:pPr marL="342900" indent="-342900">
              <a:spcBef>
                <a:spcPct val="50000"/>
              </a:spcBef>
              <a:buFont typeface="Symbol" pitchFamily="18" charset="2"/>
              <a:buNone/>
            </a:pPr>
            <a:r>
              <a:rPr lang="en-US" altLang="zh-CN" sz="2000" dirty="0">
                <a:solidFill>
                  <a:srgbClr val="000099"/>
                </a:solidFill>
                <a:latin typeface="Arial" panose="020B0604020202020204" pitchFamily="34" charset="0"/>
                <a:cs typeface="Arial" panose="020B0604020202020204" pitchFamily="34" charset="0"/>
              </a:rPr>
              <a:t>3</a:t>
            </a:r>
          </a:p>
        </p:txBody>
      </p:sp>
      <p:sp>
        <p:nvSpPr>
          <p:cNvPr id="8201" name="Text Box 11"/>
          <p:cNvSpPr txBox="1">
            <a:spLocks noChangeArrowheads="1"/>
          </p:cNvSpPr>
          <p:nvPr/>
        </p:nvSpPr>
        <p:spPr bwMode="auto">
          <a:xfrm>
            <a:off x="2103093" y="2999207"/>
            <a:ext cx="248852" cy="400110"/>
          </a:xfrm>
          <a:prstGeom prst="rect">
            <a:avLst/>
          </a:prstGeom>
          <a:noFill/>
          <a:ln w="9525">
            <a:noFill/>
            <a:miter lim="800000"/>
            <a:headEnd/>
            <a:tailEnd/>
          </a:ln>
        </p:spPr>
        <p:txBody>
          <a:bodyPr wrap="square">
            <a:spAutoFit/>
          </a:bodyPr>
          <a:lstStyle/>
          <a:p>
            <a:pPr marL="342900" indent="-342900">
              <a:spcBef>
                <a:spcPct val="50000"/>
              </a:spcBef>
              <a:buFont typeface="Symbol" pitchFamily="18" charset="2"/>
              <a:buNone/>
            </a:pPr>
            <a:r>
              <a:rPr lang="en-US" altLang="zh-CN" sz="2000" dirty="0">
                <a:solidFill>
                  <a:srgbClr val="000099"/>
                </a:solidFill>
                <a:latin typeface="Arial" panose="020B0604020202020204" pitchFamily="34" charset="0"/>
                <a:cs typeface="Arial" panose="020B0604020202020204" pitchFamily="34" charset="0"/>
              </a:rPr>
              <a:t>4</a:t>
            </a:r>
          </a:p>
        </p:txBody>
      </p:sp>
      <p:sp>
        <p:nvSpPr>
          <p:cNvPr id="8202" name="Text Box 12"/>
          <p:cNvSpPr txBox="1">
            <a:spLocks noChangeArrowheads="1"/>
          </p:cNvSpPr>
          <p:nvPr/>
        </p:nvSpPr>
        <p:spPr bwMode="auto">
          <a:xfrm>
            <a:off x="4818842" y="2999207"/>
            <a:ext cx="248852" cy="400110"/>
          </a:xfrm>
          <a:prstGeom prst="rect">
            <a:avLst/>
          </a:prstGeom>
          <a:noFill/>
          <a:ln w="9525">
            <a:noFill/>
            <a:miter lim="800000"/>
            <a:headEnd/>
            <a:tailEnd/>
          </a:ln>
        </p:spPr>
        <p:txBody>
          <a:bodyPr wrap="square">
            <a:spAutoFit/>
          </a:bodyPr>
          <a:lstStyle/>
          <a:p>
            <a:pPr marL="342900" indent="-342900">
              <a:spcBef>
                <a:spcPct val="50000"/>
              </a:spcBef>
              <a:buFont typeface="Symbol" pitchFamily="18" charset="2"/>
              <a:buNone/>
            </a:pPr>
            <a:r>
              <a:rPr lang="en-US" altLang="zh-CN" sz="2000" dirty="0">
                <a:solidFill>
                  <a:srgbClr val="000099"/>
                </a:solidFill>
                <a:latin typeface="Arial" panose="020B0604020202020204" pitchFamily="34" charset="0"/>
                <a:cs typeface="Arial" panose="020B0604020202020204" pitchFamily="34" charset="0"/>
              </a:rPr>
              <a:t>5</a:t>
            </a:r>
          </a:p>
        </p:txBody>
      </p:sp>
      <p:sp>
        <p:nvSpPr>
          <p:cNvPr id="8203" name="Text Box 13"/>
          <p:cNvSpPr txBox="1">
            <a:spLocks noChangeArrowheads="1"/>
          </p:cNvSpPr>
          <p:nvPr/>
        </p:nvSpPr>
        <p:spPr bwMode="auto">
          <a:xfrm>
            <a:off x="5858774" y="2296479"/>
            <a:ext cx="248852" cy="400110"/>
          </a:xfrm>
          <a:prstGeom prst="rect">
            <a:avLst/>
          </a:prstGeom>
          <a:noFill/>
          <a:ln w="9525">
            <a:noFill/>
            <a:miter lim="800000"/>
            <a:headEnd/>
            <a:tailEnd/>
          </a:ln>
        </p:spPr>
        <p:txBody>
          <a:bodyPr wrap="square">
            <a:spAutoFit/>
          </a:bodyPr>
          <a:lstStyle/>
          <a:p>
            <a:pPr marL="342900" indent="-342900">
              <a:spcBef>
                <a:spcPct val="50000"/>
              </a:spcBef>
              <a:buFont typeface="Symbol" pitchFamily="18" charset="2"/>
              <a:buNone/>
            </a:pPr>
            <a:r>
              <a:rPr lang="en-US" altLang="zh-CN" sz="2000" dirty="0">
                <a:solidFill>
                  <a:srgbClr val="000099"/>
                </a:solidFill>
                <a:latin typeface="Arial" panose="020B0604020202020204" pitchFamily="34" charset="0"/>
                <a:cs typeface="Arial" panose="020B0604020202020204" pitchFamily="34" charset="0"/>
              </a:rPr>
              <a:t>2</a:t>
            </a:r>
          </a:p>
        </p:txBody>
      </p:sp>
      <p:sp>
        <p:nvSpPr>
          <p:cNvPr id="8204" name="Text Box 14"/>
          <p:cNvSpPr txBox="1">
            <a:spLocks noChangeArrowheads="1"/>
          </p:cNvSpPr>
          <p:nvPr/>
        </p:nvSpPr>
        <p:spPr bwMode="auto">
          <a:xfrm>
            <a:off x="3493053" y="4186369"/>
            <a:ext cx="248852" cy="400110"/>
          </a:xfrm>
          <a:prstGeom prst="rect">
            <a:avLst/>
          </a:prstGeom>
          <a:noFill/>
          <a:ln w="9525">
            <a:noFill/>
            <a:miter lim="800000"/>
            <a:headEnd/>
            <a:tailEnd/>
          </a:ln>
        </p:spPr>
        <p:txBody>
          <a:bodyPr wrap="square">
            <a:spAutoFit/>
          </a:bodyPr>
          <a:lstStyle/>
          <a:p>
            <a:pPr marL="342900" indent="-342900">
              <a:spcBef>
                <a:spcPct val="50000"/>
              </a:spcBef>
              <a:buFont typeface="Symbol" pitchFamily="18" charset="2"/>
              <a:buNone/>
            </a:pPr>
            <a:r>
              <a:rPr lang="en-US" altLang="zh-CN" sz="2000">
                <a:solidFill>
                  <a:srgbClr val="000099"/>
                </a:solidFill>
                <a:latin typeface="Arial" panose="020B0604020202020204" pitchFamily="34" charset="0"/>
                <a:cs typeface="Arial" panose="020B0604020202020204" pitchFamily="34" charset="0"/>
              </a:rPr>
              <a:t>6</a:t>
            </a:r>
          </a:p>
        </p:txBody>
      </p:sp>
      <p:sp>
        <p:nvSpPr>
          <p:cNvPr id="13" name="矩形 12">
            <a:extLst>
              <a:ext uri="{FF2B5EF4-FFF2-40B4-BE49-F238E27FC236}">
                <a16:creationId xmlns:a16="http://schemas.microsoft.com/office/drawing/2014/main" id="{40844E76-566A-47F5-91C2-AFE85AAA3A48}"/>
              </a:ext>
            </a:extLst>
          </p:cNvPr>
          <p:cNvSpPr/>
          <p:nvPr/>
        </p:nvSpPr>
        <p:spPr>
          <a:xfrm>
            <a:off x="1456000" y="4956695"/>
            <a:ext cx="4651626" cy="1548309"/>
          </a:xfrm>
          <a:prstGeom prst="rect">
            <a:avLst/>
          </a:prstGeom>
          <a:solidFill>
            <a:schemeClr val="accent6">
              <a:lumMod val="20000"/>
              <a:lumOff val="80000"/>
            </a:schemeClr>
          </a:solidFill>
        </p:spPr>
        <p:txBody>
          <a:bodyPr wrap="square">
            <a:spAutoFit/>
          </a:bodyPr>
          <a:lstStyle/>
          <a:p>
            <a:pPr marL="180975" lvl="1" indent="-180975">
              <a:lnSpc>
                <a:spcPct val="120000"/>
              </a:lnSpc>
              <a:buFont typeface="Arial" panose="020B0604020202020204" pitchFamily="34" charset="0"/>
              <a:buChar char="•"/>
            </a:pPr>
            <a:r>
              <a:rPr lang="en-US" altLang="zh-CN" sz="1600" dirty="0">
                <a:latin typeface="Arial" charset="0"/>
              </a:rPr>
              <a:t>Master server process: </a:t>
            </a:r>
            <a:r>
              <a:rPr lang="en-US" altLang="zh-CN" sz="1600" dirty="0">
                <a:solidFill>
                  <a:srgbClr val="FF0000"/>
                </a:solidFill>
                <a:latin typeface="Arial" charset="0"/>
              </a:rPr>
              <a:t>daemon</a:t>
            </a:r>
            <a:r>
              <a:rPr lang="en-US" altLang="zh-CN" sz="1600" dirty="0">
                <a:latin typeface="Arial" charset="0"/>
              </a:rPr>
              <a:t> at port </a:t>
            </a:r>
            <a:r>
              <a:rPr lang="en-US" altLang="zh-CN" sz="1600" dirty="0">
                <a:solidFill>
                  <a:srgbClr val="FF0000"/>
                </a:solidFill>
                <a:latin typeface="Arial" charset="0"/>
              </a:rPr>
              <a:t>21</a:t>
            </a:r>
          </a:p>
          <a:p>
            <a:pPr marL="180975" lvl="1" indent="-180975">
              <a:lnSpc>
                <a:spcPct val="120000"/>
              </a:lnSpc>
              <a:buFont typeface="Arial" panose="020B0604020202020204" pitchFamily="34" charset="0"/>
              <a:buChar char="•"/>
            </a:pPr>
            <a:r>
              <a:rPr lang="en-US" altLang="zh-CN" sz="1600" dirty="0">
                <a:latin typeface="Arial" charset="0"/>
              </a:rPr>
              <a:t>Client control process: random port</a:t>
            </a:r>
          </a:p>
          <a:p>
            <a:pPr marL="180975" lvl="1" indent="-180975">
              <a:lnSpc>
                <a:spcPct val="120000"/>
              </a:lnSpc>
              <a:buFont typeface="Arial" panose="020B0604020202020204" pitchFamily="34" charset="0"/>
              <a:buChar char="•"/>
            </a:pPr>
            <a:r>
              <a:rPr lang="en-US" altLang="zh-CN" sz="1600" dirty="0">
                <a:latin typeface="Arial" charset="0"/>
              </a:rPr>
              <a:t>Server control process: port </a:t>
            </a:r>
            <a:r>
              <a:rPr lang="en-US" altLang="zh-CN" sz="1600" dirty="0">
                <a:solidFill>
                  <a:srgbClr val="FF0000"/>
                </a:solidFill>
                <a:latin typeface="Arial" charset="0"/>
              </a:rPr>
              <a:t>21</a:t>
            </a:r>
          </a:p>
          <a:p>
            <a:pPr marL="180975" lvl="1" indent="-180975">
              <a:lnSpc>
                <a:spcPct val="120000"/>
              </a:lnSpc>
              <a:buFont typeface="Arial" panose="020B0604020202020204" pitchFamily="34" charset="0"/>
              <a:buChar char="•"/>
            </a:pPr>
            <a:r>
              <a:rPr lang="en-US" altLang="zh-CN" sz="1600" dirty="0">
                <a:latin typeface="Arial" charset="0"/>
              </a:rPr>
              <a:t>Server data transfer process: port </a:t>
            </a:r>
            <a:r>
              <a:rPr lang="en-US" altLang="zh-CN" sz="1600" dirty="0">
                <a:solidFill>
                  <a:srgbClr val="FF0000"/>
                </a:solidFill>
                <a:latin typeface="Arial" charset="0"/>
              </a:rPr>
              <a:t>20</a:t>
            </a:r>
          </a:p>
          <a:p>
            <a:pPr marL="180975" lvl="1" indent="-180975">
              <a:lnSpc>
                <a:spcPct val="120000"/>
              </a:lnSpc>
              <a:buFont typeface="Arial" panose="020B0604020202020204" pitchFamily="34" charset="0"/>
              <a:buChar char="•"/>
            </a:pPr>
            <a:r>
              <a:rPr lang="en-US" altLang="zh-CN" sz="1600" dirty="0">
                <a:latin typeface="Arial" charset="0"/>
              </a:rPr>
              <a:t>Client data transfer process: random port</a:t>
            </a:r>
            <a:endParaRPr lang="zh-CN" altLang="en-US" sz="1600" dirty="0"/>
          </a:p>
        </p:txBody>
      </p:sp>
      <p:sp>
        <p:nvSpPr>
          <p:cNvPr id="14" name="标题 1">
            <a:extLst>
              <a:ext uri="{FF2B5EF4-FFF2-40B4-BE49-F238E27FC236}">
                <a16:creationId xmlns:a16="http://schemas.microsoft.com/office/drawing/2014/main" id="{9174552B-FECD-4C5C-BA85-3DA434DA6C58}"/>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文件传输服务与协议</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p:cNvSpPr>
            <a:spLocks noGrp="1" noChangeArrowheads="1"/>
          </p:cNvSpPr>
          <p:nvPr>
            <p:ph type="title"/>
          </p:nvPr>
        </p:nvSpPr>
        <p:spPr>
          <a:xfrm>
            <a:off x="323850" y="609601"/>
            <a:ext cx="8496300" cy="737704"/>
          </a:xfrm>
        </p:spPr>
        <p:txBody>
          <a:bodyPr/>
          <a:lstStyle/>
          <a:p>
            <a:r>
              <a:rPr lang="en-US" altLang="zh-CN" sz="3600" dirty="0">
                <a:latin typeface="Arial" charset="0"/>
                <a:ea typeface="宋体" pitchFamily="2" charset="-122"/>
              </a:rPr>
              <a:t>FTP commands</a:t>
            </a:r>
          </a:p>
        </p:txBody>
      </p:sp>
      <p:sp>
        <p:nvSpPr>
          <p:cNvPr id="63493" name="Rectangle 3"/>
          <p:cNvSpPr>
            <a:spLocks noGrp="1" noChangeArrowheads="1"/>
          </p:cNvSpPr>
          <p:nvPr>
            <p:ph type="body" idx="1"/>
          </p:nvPr>
        </p:nvSpPr>
        <p:spPr>
          <a:xfrm>
            <a:off x="395288" y="1412875"/>
            <a:ext cx="8280400" cy="4824413"/>
          </a:xfrm>
        </p:spPr>
        <p:txBody>
          <a:bodyPr/>
          <a:lstStyle/>
          <a:p>
            <a:pPr>
              <a:lnSpc>
                <a:spcPct val="80000"/>
              </a:lnSpc>
              <a:buClr>
                <a:srgbClr val="C00000"/>
              </a:buClr>
              <a:buFont typeface="Wingdings" panose="05000000000000000000" pitchFamily="2" charset="2"/>
              <a:buChar char="n"/>
            </a:pPr>
            <a:r>
              <a:rPr lang="en-US" altLang="zh-CN" sz="2400" dirty="0">
                <a:latin typeface="Arial" charset="0"/>
              </a:rPr>
              <a:t> Access Control Commands </a:t>
            </a:r>
          </a:p>
          <a:p>
            <a:pPr marL="822325" lvl="1">
              <a:lnSpc>
                <a:spcPct val="80000"/>
              </a:lnSpc>
            </a:pPr>
            <a:r>
              <a:rPr lang="en-US" altLang="zh-CN" sz="2000" dirty="0">
                <a:solidFill>
                  <a:schemeClr val="accent2"/>
                </a:solidFill>
                <a:latin typeface="Arial" charset="0"/>
              </a:rPr>
              <a:t>USER &lt;SP&gt; &lt;username&gt; &lt;CRLF&gt;</a:t>
            </a:r>
          </a:p>
          <a:p>
            <a:pPr marL="822325" lvl="1">
              <a:lnSpc>
                <a:spcPct val="80000"/>
              </a:lnSpc>
            </a:pPr>
            <a:r>
              <a:rPr lang="en-US" altLang="zh-CN" sz="2000" dirty="0">
                <a:solidFill>
                  <a:schemeClr val="accent2"/>
                </a:solidFill>
                <a:latin typeface="Arial" charset="0"/>
              </a:rPr>
              <a:t>PASS &lt;SP&gt; &lt;password&gt; &lt;CRLF&gt;</a:t>
            </a:r>
          </a:p>
          <a:p>
            <a:pPr marL="822325" lvl="1">
              <a:lnSpc>
                <a:spcPct val="80000"/>
              </a:lnSpc>
            </a:pPr>
            <a:r>
              <a:rPr lang="en-US" altLang="zh-CN" sz="2000" dirty="0">
                <a:latin typeface="Arial" charset="0"/>
              </a:rPr>
              <a:t>ACCT &lt;SP&gt; &lt;account-information&gt; &lt;CRLF&gt;</a:t>
            </a:r>
          </a:p>
          <a:p>
            <a:pPr marL="822325" lvl="1">
              <a:lnSpc>
                <a:spcPct val="80000"/>
              </a:lnSpc>
            </a:pPr>
            <a:r>
              <a:rPr lang="en-US" altLang="zh-CN" sz="2000" dirty="0">
                <a:solidFill>
                  <a:schemeClr val="accent2"/>
                </a:solidFill>
                <a:latin typeface="Arial" charset="0"/>
              </a:rPr>
              <a:t>CWD  &lt;SP&gt; &lt;pathname&gt; &lt;CRLF&gt;</a:t>
            </a:r>
          </a:p>
          <a:p>
            <a:pPr marL="822325" lvl="1">
              <a:lnSpc>
                <a:spcPct val="80000"/>
              </a:lnSpc>
            </a:pPr>
            <a:r>
              <a:rPr lang="en-US" altLang="zh-CN" sz="2000" dirty="0">
                <a:solidFill>
                  <a:schemeClr val="accent2"/>
                </a:solidFill>
                <a:latin typeface="Arial" charset="0"/>
              </a:rPr>
              <a:t>CDUP &lt;CRLF&gt;</a:t>
            </a:r>
          </a:p>
          <a:p>
            <a:pPr marL="822325" lvl="1">
              <a:lnSpc>
                <a:spcPct val="80000"/>
              </a:lnSpc>
            </a:pPr>
            <a:r>
              <a:rPr lang="en-US" altLang="zh-CN" sz="2000" dirty="0">
                <a:latin typeface="Arial" charset="0"/>
              </a:rPr>
              <a:t>SMNT &lt;SP&gt; &lt;pathname&gt; &lt;CRLF&gt;</a:t>
            </a:r>
          </a:p>
          <a:p>
            <a:pPr marL="822325" lvl="1">
              <a:lnSpc>
                <a:spcPct val="80000"/>
              </a:lnSpc>
            </a:pPr>
            <a:r>
              <a:rPr lang="en-US" altLang="zh-CN" sz="2000" dirty="0">
                <a:solidFill>
                  <a:schemeClr val="accent2"/>
                </a:solidFill>
                <a:latin typeface="Arial" charset="0"/>
              </a:rPr>
              <a:t>QUIT &lt;CRLF&gt;</a:t>
            </a:r>
          </a:p>
          <a:p>
            <a:pPr marL="822325" lvl="1">
              <a:lnSpc>
                <a:spcPct val="80000"/>
              </a:lnSpc>
            </a:pPr>
            <a:r>
              <a:rPr lang="en-US" altLang="zh-CN" sz="2000" dirty="0">
                <a:solidFill>
                  <a:schemeClr val="accent2"/>
                </a:solidFill>
                <a:latin typeface="Arial" charset="0"/>
              </a:rPr>
              <a:t>REIN &lt;CRLF&gt;</a:t>
            </a:r>
          </a:p>
          <a:p>
            <a:pPr>
              <a:lnSpc>
                <a:spcPct val="80000"/>
              </a:lnSpc>
              <a:buClr>
                <a:srgbClr val="C00000"/>
              </a:buClr>
              <a:buFont typeface="Wingdings" panose="05000000000000000000" pitchFamily="2" charset="2"/>
              <a:buChar char="n"/>
            </a:pPr>
            <a:r>
              <a:rPr lang="fr-FR" altLang="zh-CN" sz="2400" dirty="0">
                <a:latin typeface="Arial" charset="0"/>
              </a:rPr>
              <a:t> Transfer Parameter Commands</a:t>
            </a:r>
            <a:r>
              <a:rPr lang="en-US" altLang="zh-CN" sz="2400" dirty="0">
                <a:latin typeface="Arial" charset="0"/>
              </a:rPr>
              <a:t> </a:t>
            </a:r>
          </a:p>
          <a:p>
            <a:pPr marL="822325" lvl="1">
              <a:lnSpc>
                <a:spcPct val="80000"/>
              </a:lnSpc>
            </a:pPr>
            <a:r>
              <a:rPr lang="en-US" altLang="zh-CN" sz="2000" dirty="0">
                <a:solidFill>
                  <a:srgbClr val="008080"/>
                </a:solidFill>
                <a:latin typeface="Arial" charset="0"/>
              </a:rPr>
              <a:t>PORT &lt;SP&gt; &lt;host-port&gt; &lt;CRLF&gt;</a:t>
            </a:r>
          </a:p>
          <a:p>
            <a:pPr marL="822325" lvl="1">
              <a:lnSpc>
                <a:spcPct val="80000"/>
              </a:lnSpc>
            </a:pPr>
            <a:r>
              <a:rPr lang="en-US" altLang="zh-CN" sz="2000" dirty="0">
                <a:solidFill>
                  <a:srgbClr val="008080"/>
                </a:solidFill>
                <a:latin typeface="Arial" charset="0"/>
              </a:rPr>
              <a:t>PASV &lt;CRLF&gt;</a:t>
            </a:r>
          </a:p>
          <a:p>
            <a:pPr marL="822325" lvl="1">
              <a:lnSpc>
                <a:spcPct val="80000"/>
              </a:lnSpc>
            </a:pPr>
            <a:r>
              <a:rPr lang="en-US" altLang="zh-CN" sz="2000" dirty="0">
                <a:solidFill>
                  <a:srgbClr val="008080"/>
                </a:solidFill>
                <a:latin typeface="Arial" charset="0"/>
              </a:rPr>
              <a:t>TYPE &lt;SP&gt; &lt;type-code&gt; &lt;CRLF&gt;</a:t>
            </a:r>
          </a:p>
          <a:p>
            <a:pPr marL="822325" lvl="1">
              <a:lnSpc>
                <a:spcPct val="80000"/>
              </a:lnSpc>
            </a:pPr>
            <a:r>
              <a:rPr lang="en-US" altLang="zh-CN" sz="2000" dirty="0">
                <a:solidFill>
                  <a:srgbClr val="008080"/>
                </a:solidFill>
                <a:latin typeface="Arial" charset="0"/>
              </a:rPr>
              <a:t>STRU &lt;SP&gt; &lt;structure-code&gt; &lt;CRLF&gt;</a:t>
            </a:r>
          </a:p>
          <a:p>
            <a:pPr marL="822325" lvl="1">
              <a:lnSpc>
                <a:spcPct val="80000"/>
              </a:lnSpc>
            </a:pPr>
            <a:r>
              <a:rPr lang="en-US" altLang="zh-CN" sz="2000" dirty="0">
                <a:solidFill>
                  <a:srgbClr val="008080"/>
                </a:solidFill>
                <a:latin typeface="Arial" charset="0"/>
              </a:rPr>
              <a:t>MODE &lt;SP&gt; &lt;mode-code&gt; &lt;CRLF&gt;</a:t>
            </a:r>
          </a:p>
        </p:txBody>
      </p:sp>
      <p:sp>
        <p:nvSpPr>
          <p:cNvPr id="6" name="标题 1">
            <a:extLst>
              <a:ext uri="{FF2B5EF4-FFF2-40B4-BE49-F238E27FC236}">
                <a16:creationId xmlns:a16="http://schemas.microsoft.com/office/drawing/2014/main" id="{6F7F47C3-8275-401E-852E-B567F6DF871A}"/>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文件传输服务与协议</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2"/>
          <p:cNvSpPr>
            <a:spLocks noGrp="1" noChangeArrowheads="1"/>
          </p:cNvSpPr>
          <p:nvPr>
            <p:ph type="title"/>
          </p:nvPr>
        </p:nvSpPr>
        <p:spPr>
          <a:xfrm>
            <a:off x="323850" y="609600"/>
            <a:ext cx="8496300" cy="874713"/>
          </a:xfrm>
        </p:spPr>
        <p:txBody>
          <a:bodyPr/>
          <a:lstStyle/>
          <a:p>
            <a:r>
              <a:rPr lang="en-US" altLang="zh-CN" sz="3600">
                <a:latin typeface="Arial" charset="0"/>
                <a:ea typeface="宋体" pitchFamily="2" charset="-122"/>
              </a:rPr>
              <a:t>FTP commands (cont.)</a:t>
            </a:r>
          </a:p>
        </p:txBody>
      </p:sp>
      <p:sp>
        <p:nvSpPr>
          <p:cNvPr id="64517" name="Rectangle 3"/>
          <p:cNvSpPr>
            <a:spLocks noGrp="1" noChangeArrowheads="1"/>
          </p:cNvSpPr>
          <p:nvPr>
            <p:ph type="body" idx="1"/>
          </p:nvPr>
        </p:nvSpPr>
        <p:spPr>
          <a:xfrm>
            <a:off x="323850" y="1484313"/>
            <a:ext cx="8820150" cy="4897437"/>
          </a:xfrm>
        </p:spPr>
        <p:txBody>
          <a:bodyPr/>
          <a:lstStyle/>
          <a:p>
            <a:pPr>
              <a:buClr>
                <a:srgbClr val="C00000"/>
              </a:buClr>
              <a:buFont typeface="Wingdings" panose="05000000000000000000" pitchFamily="2" charset="2"/>
              <a:buChar char="n"/>
            </a:pPr>
            <a:r>
              <a:rPr lang="en-US" altLang="zh-CN" sz="2400" dirty="0">
                <a:latin typeface="Arial" charset="0"/>
              </a:rPr>
              <a:t> FTP Service Commands </a:t>
            </a:r>
          </a:p>
          <a:p>
            <a:pPr marL="723900" lvl="1" indent="-273050"/>
            <a:r>
              <a:rPr lang="en-US" altLang="zh-CN" sz="2000" dirty="0">
                <a:latin typeface="Arial" charset="0"/>
              </a:rPr>
              <a:t>RETR &lt;SP&gt; &lt;pathname&gt; &lt;CRLF&gt;</a:t>
            </a:r>
          </a:p>
          <a:p>
            <a:pPr marL="723900" lvl="1" indent="-273050"/>
            <a:r>
              <a:rPr lang="en-US" altLang="zh-CN" sz="2000" dirty="0">
                <a:latin typeface="Arial" charset="0"/>
              </a:rPr>
              <a:t>STOR &lt;SP&gt; &lt;pathname&gt; &lt;CRLF&gt;</a:t>
            </a:r>
          </a:p>
          <a:p>
            <a:pPr marL="723900" lvl="1" indent="-273050"/>
            <a:r>
              <a:rPr lang="en-US" altLang="zh-CN" sz="2000" dirty="0">
                <a:latin typeface="Arial" charset="0"/>
              </a:rPr>
              <a:t>STOU &lt;CRLF&gt;</a:t>
            </a:r>
          </a:p>
          <a:p>
            <a:pPr marL="723900" lvl="1" indent="-273050"/>
            <a:r>
              <a:rPr lang="en-US" altLang="zh-CN" sz="2000" dirty="0">
                <a:latin typeface="Arial" charset="0"/>
              </a:rPr>
              <a:t>APPE &lt;SP&gt; &lt;pathname&gt; &lt;CRLF&gt;</a:t>
            </a:r>
          </a:p>
          <a:p>
            <a:pPr marL="723900" lvl="1" indent="-273050"/>
            <a:r>
              <a:rPr lang="en-US" altLang="zh-CN" sz="2000" dirty="0">
                <a:latin typeface="Arial" charset="0"/>
              </a:rPr>
              <a:t>ALLO &lt;SP&gt; &lt;decimal-integer&gt; [&lt;SP&gt; R &lt;SP&gt; &lt;decimal-integer&gt;] &lt;CRLF&gt;</a:t>
            </a:r>
          </a:p>
          <a:p>
            <a:pPr marL="723900" lvl="1" indent="-273050"/>
            <a:r>
              <a:rPr lang="en-US" altLang="zh-CN" sz="2000" dirty="0">
                <a:latin typeface="Arial" charset="0"/>
              </a:rPr>
              <a:t>REST &lt;SP&gt; &lt;marker&gt; &lt;CRLF&gt;</a:t>
            </a:r>
          </a:p>
          <a:p>
            <a:pPr marL="723900" lvl="1" indent="-273050"/>
            <a:r>
              <a:rPr lang="en-US" altLang="zh-CN" sz="2000" dirty="0">
                <a:latin typeface="Arial" charset="0"/>
              </a:rPr>
              <a:t>RNFR &lt;SP&gt; &lt;pathname&gt; &lt;CRLF&gt;</a:t>
            </a:r>
          </a:p>
          <a:p>
            <a:pPr marL="723900" lvl="1" indent="-273050"/>
            <a:r>
              <a:rPr lang="en-US" altLang="zh-CN" sz="2000" dirty="0">
                <a:latin typeface="Arial" charset="0"/>
              </a:rPr>
              <a:t>RNTO &lt;SP&gt; &lt;pathname&gt; &lt;CRLF&gt;</a:t>
            </a:r>
          </a:p>
          <a:p>
            <a:pPr marL="723900" lvl="1" indent="-273050"/>
            <a:r>
              <a:rPr lang="en-US" altLang="zh-CN" sz="2000" dirty="0">
                <a:latin typeface="Arial" charset="0"/>
              </a:rPr>
              <a:t>ABOR &lt;CRLF&gt;</a:t>
            </a:r>
          </a:p>
          <a:p>
            <a:pPr marL="723900" lvl="1" indent="-273050"/>
            <a:r>
              <a:rPr lang="en-US" altLang="zh-CN" sz="2000" dirty="0">
                <a:latin typeface="Arial" charset="0"/>
              </a:rPr>
              <a:t>DELE &lt;SP&gt; &lt;pathname&gt; &lt;CRLF&gt;</a:t>
            </a:r>
          </a:p>
          <a:p>
            <a:pPr marL="723900" lvl="1" indent="-273050"/>
            <a:r>
              <a:rPr lang="en-US" altLang="zh-CN" sz="2000" dirty="0">
                <a:latin typeface="Arial" charset="0"/>
              </a:rPr>
              <a:t>RMD  &lt;SP&gt; &lt;pathname&gt; &lt;CRLF&gt;</a:t>
            </a:r>
          </a:p>
        </p:txBody>
      </p:sp>
      <p:sp>
        <p:nvSpPr>
          <p:cNvPr id="6" name="标题 1">
            <a:extLst>
              <a:ext uri="{FF2B5EF4-FFF2-40B4-BE49-F238E27FC236}">
                <a16:creationId xmlns:a16="http://schemas.microsoft.com/office/drawing/2014/main" id="{EAE749BB-B56D-4E82-B52A-4596EEEA9374}"/>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文件传输服务与协议</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2"/>
          <p:cNvSpPr>
            <a:spLocks noGrp="1" noChangeArrowheads="1"/>
          </p:cNvSpPr>
          <p:nvPr>
            <p:ph type="title"/>
          </p:nvPr>
        </p:nvSpPr>
        <p:spPr>
          <a:xfrm>
            <a:off x="323850" y="609600"/>
            <a:ext cx="8496300" cy="874713"/>
          </a:xfrm>
        </p:spPr>
        <p:txBody>
          <a:bodyPr/>
          <a:lstStyle/>
          <a:p>
            <a:r>
              <a:rPr lang="en-US" altLang="zh-CN" sz="3600">
                <a:latin typeface="Arial" charset="0"/>
                <a:ea typeface="宋体" pitchFamily="2" charset="-122"/>
              </a:rPr>
              <a:t>FTP commands </a:t>
            </a:r>
            <a:r>
              <a:rPr lang="en-US" altLang="zh-CN" sz="3200">
                <a:latin typeface="Arial" charset="0"/>
                <a:ea typeface="宋体" pitchFamily="2" charset="-122"/>
              </a:rPr>
              <a:t>(cont.)</a:t>
            </a:r>
          </a:p>
        </p:txBody>
      </p:sp>
      <p:sp>
        <p:nvSpPr>
          <p:cNvPr id="65541" name="Rectangle 4"/>
          <p:cNvSpPr>
            <a:spLocks noChangeArrowheads="1"/>
          </p:cNvSpPr>
          <p:nvPr/>
        </p:nvSpPr>
        <p:spPr bwMode="auto">
          <a:xfrm>
            <a:off x="4427538" y="1700213"/>
            <a:ext cx="4176712" cy="4395787"/>
          </a:xfrm>
          <a:prstGeom prst="rect">
            <a:avLst/>
          </a:prstGeom>
          <a:noFill/>
          <a:ln w="9525">
            <a:noFill/>
            <a:miter lim="800000"/>
            <a:headEnd/>
            <a:tailEnd/>
          </a:ln>
        </p:spPr>
        <p:txBody>
          <a:bodyPr/>
          <a:lstStyle/>
          <a:p>
            <a:pPr marL="342900" indent="-342900" algn="l" eaLnBrk="0" hangingPunct="0">
              <a:lnSpc>
                <a:spcPct val="80000"/>
              </a:lnSpc>
              <a:spcBef>
                <a:spcPct val="20000"/>
              </a:spcBef>
              <a:buClrTx/>
              <a:buFontTx/>
              <a:buBlip>
                <a:blip r:embed="rId2"/>
              </a:buBlip>
            </a:pPr>
            <a:endParaRPr kumimoji="0" lang="zh-CN" altLang="zh-CN" sz="800">
              <a:ea typeface="宋体" pitchFamily="2" charset="-122"/>
            </a:endParaRPr>
          </a:p>
        </p:txBody>
      </p:sp>
      <p:sp>
        <p:nvSpPr>
          <p:cNvPr id="65542" name="Rectangle 5"/>
          <p:cNvSpPr>
            <a:spLocks noGrp="1" noChangeArrowheads="1"/>
          </p:cNvSpPr>
          <p:nvPr>
            <p:ph type="body" idx="1"/>
          </p:nvPr>
        </p:nvSpPr>
        <p:spPr>
          <a:xfrm>
            <a:off x="395288" y="1484313"/>
            <a:ext cx="8280400" cy="4611687"/>
          </a:xfrm>
        </p:spPr>
        <p:txBody>
          <a:bodyPr/>
          <a:lstStyle/>
          <a:p>
            <a:pPr>
              <a:buClr>
                <a:srgbClr val="C00000"/>
              </a:buClr>
              <a:buFont typeface="Wingdings" panose="05000000000000000000" pitchFamily="2" charset="2"/>
              <a:buChar char="n"/>
            </a:pPr>
            <a:r>
              <a:rPr lang="en-US" altLang="zh-CN" sz="2400" dirty="0">
                <a:latin typeface="Arial" charset="0"/>
              </a:rPr>
              <a:t> FTP Service Commands (cont.) </a:t>
            </a:r>
          </a:p>
          <a:p>
            <a:pPr lvl="1"/>
            <a:r>
              <a:rPr lang="en-US" altLang="zh-CN" sz="2000" dirty="0">
                <a:latin typeface="Arial" charset="0"/>
              </a:rPr>
              <a:t>MKD  &lt;SP&gt; &lt;pathname&gt; &lt;CRLF&gt;</a:t>
            </a:r>
          </a:p>
          <a:p>
            <a:pPr lvl="1"/>
            <a:r>
              <a:rPr lang="en-US" altLang="zh-CN" sz="2000" dirty="0">
                <a:latin typeface="Arial" charset="0"/>
              </a:rPr>
              <a:t>PWD  &lt;CRLF&gt;</a:t>
            </a:r>
          </a:p>
          <a:p>
            <a:pPr lvl="1"/>
            <a:r>
              <a:rPr lang="en-US" altLang="zh-CN" sz="2000" dirty="0">
                <a:latin typeface="Arial" charset="0"/>
              </a:rPr>
              <a:t>LIST [&lt;SP&gt; &lt;pathname&gt;] &lt;CRLF&gt;</a:t>
            </a:r>
          </a:p>
          <a:p>
            <a:pPr lvl="1"/>
            <a:r>
              <a:rPr lang="en-US" altLang="zh-CN" sz="2000" dirty="0">
                <a:latin typeface="Arial" charset="0"/>
              </a:rPr>
              <a:t>NLST [&lt;SP&gt; &lt;pathname&gt;] &lt;CRLF&gt;</a:t>
            </a:r>
          </a:p>
          <a:p>
            <a:pPr lvl="1"/>
            <a:r>
              <a:rPr lang="en-US" altLang="zh-CN" sz="2000" dirty="0">
                <a:latin typeface="Arial" charset="0"/>
              </a:rPr>
              <a:t>SITE &lt;SP&gt; &lt;string&gt; &lt;CRLF&gt;</a:t>
            </a:r>
          </a:p>
          <a:p>
            <a:pPr lvl="1"/>
            <a:r>
              <a:rPr lang="en-US" altLang="zh-CN" sz="2000" dirty="0">
                <a:latin typeface="Arial" charset="0"/>
              </a:rPr>
              <a:t>SYST &lt;CRLF&gt;</a:t>
            </a:r>
          </a:p>
          <a:p>
            <a:pPr lvl="1"/>
            <a:r>
              <a:rPr lang="en-US" altLang="zh-CN" sz="2000" dirty="0">
                <a:latin typeface="Arial" charset="0"/>
              </a:rPr>
              <a:t>STAT [&lt;SP&gt; &lt;pathname&gt;] &lt;CRLF&gt;</a:t>
            </a:r>
          </a:p>
          <a:p>
            <a:pPr lvl="1"/>
            <a:r>
              <a:rPr lang="en-US" altLang="zh-CN" sz="2000" dirty="0">
                <a:latin typeface="Arial" charset="0"/>
              </a:rPr>
              <a:t>HELP [&lt;SP&gt; &lt;string&gt;] &lt;CRLF&gt;</a:t>
            </a:r>
          </a:p>
          <a:p>
            <a:pPr lvl="1"/>
            <a:r>
              <a:rPr lang="en-US" altLang="zh-CN" sz="2000" dirty="0">
                <a:latin typeface="Arial" charset="0"/>
              </a:rPr>
              <a:t>NOOP &lt;CRLF&gt;</a:t>
            </a:r>
          </a:p>
        </p:txBody>
      </p:sp>
      <p:sp>
        <p:nvSpPr>
          <p:cNvPr id="7" name="标题 1">
            <a:extLst>
              <a:ext uri="{FF2B5EF4-FFF2-40B4-BE49-F238E27FC236}">
                <a16:creationId xmlns:a16="http://schemas.microsoft.com/office/drawing/2014/main" id="{5D7083EB-6446-4F8E-8009-622650213AE5}"/>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文件传输服务与协议</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p:cNvSpPr>
            <a:spLocks noGrp="1" noChangeArrowheads="1"/>
          </p:cNvSpPr>
          <p:nvPr>
            <p:ph type="title"/>
          </p:nvPr>
        </p:nvSpPr>
        <p:spPr>
          <a:xfrm>
            <a:off x="395288" y="622853"/>
            <a:ext cx="8120062" cy="715618"/>
          </a:xfrm>
        </p:spPr>
        <p:txBody>
          <a:bodyPr/>
          <a:lstStyle/>
          <a:p>
            <a:r>
              <a:rPr lang="en-US" altLang="zh-CN" sz="3600" dirty="0">
                <a:latin typeface="Arial" charset="0"/>
                <a:ea typeface="宋体" pitchFamily="2" charset="-122"/>
              </a:rPr>
              <a:t>FTP commands and responses</a:t>
            </a:r>
            <a:endParaRPr lang="en-US" altLang="zh-CN" dirty="0">
              <a:latin typeface="Arial" charset="0"/>
              <a:ea typeface="宋体" pitchFamily="2" charset="-122"/>
            </a:endParaRPr>
          </a:p>
        </p:txBody>
      </p:sp>
      <p:sp>
        <p:nvSpPr>
          <p:cNvPr id="66565" name="Rectangle 3"/>
          <p:cNvSpPr>
            <a:spLocks noGrp="1" noChangeArrowheads="1"/>
          </p:cNvSpPr>
          <p:nvPr>
            <p:ph type="body" sz="half" idx="1"/>
          </p:nvPr>
        </p:nvSpPr>
        <p:spPr>
          <a:xfrm>
            <a:off x="395288" y="1628775"/>
            <a:ext cx="4129087" cy="4395788"/>
          </a:xfrm>
        </p:spPr>
        <p:txBody>
          <a:bodyPr>
            <a:normAutofit/>
          </a:bodyPr>
          <a:lstStyle/>
          <a:p>
            <a:pPr>
              <a:buFontTx/>
              <a:buNone/>
            </a:pPr>
            <a:r>
              <a:rPr lang="en-US" altLang="zh-CN" sz="2400" u="sng" dirty="0">
                <a:solidFill>
                  <a:srgbClr val="FF0000"/>
                </a:solidFill>
                <a:latin typeface="Arial" charset="0"/>
              </a:rPr>
              <a:t>Sample commands:</a:t>
            </a:r>
            <a:endParaRPr lang="en-US" altLang="zh-CN" sz="2000" dirty="0">
              <a:latin typeface="Arial" charset="0"/>
            </a:endParaRPr>
          </a:p>
          <a:p>
            <a:r>
              <a:rPr lang="en-US" altLang="zh-CN" sz="2000" dirty="0">
                <a:latin typeface="Arial" charset="0"/>
              </a:rPr>
              <a:t>sent as ASCII text over control channel</a:t>
            </a:r>
          </a:p>
          <a:p>
            <a:r>
              <a:rPr lang="en-US" altLang="zh-CN" sz="2000" dirty="0">
                <a:solidFill>
                  <a:srgbClr val="000099"/>
                </a:solidFill>
                <a:latin typeface="Arial" charset="0"/>
              </a:rPr>
              <a:t>USER</a:t>
            </a:r>
            <a:r>
              <a:rPr lang="en-US" altLang="zh-CN" sz="2000" i="1" dirty="0">
                <a:solidFill>
                  <a:srgbClr val="000099"/>
                </a:solidFill>
                <a:latin typeface="Arial" charset="0"/>
              </a:rPr>
              <a:t> </a:t>
            </a:r>
            <a:r>
              <a:rPr lang="en-US" altLang="zh-CN" sz="2000" i="1" dirty="0">
                <a:latin typeface="Arial" charset="0"/>
              </a:rPr>
              <a:t>username</a:t>
            </a:r>
            <a:endParaRPr lang="en-US" altLang="zh-CN" sz="2400" i="1" dirty="0">
              <a:latin typeface="Arial" charset="0"/>
            </a:endParaRPr>
          </a:p>
          <a:p>
            <a:r>
              <a:rPr lang="en-US" altLang="zh-CN" sz="2000" dirty="0">
                <a:solidFill>
                  <a:srgbClr val="000099"/>
                </a:solidFill>
                <a:latin typeface="Arial" charset="0"/>
              </a:rPr>
              <a:t>PASS</a:t>
            </a:r>
            <a:r>
              <a:rPr lang="en-US" altLang="zh-CN" sz="2000" dirty="0">
                <a:latin typeface="Arial" charset="0"/>
              </a:rPr>
              <a:t> </a:t>
            </a:r>
            <a:r>
              <a:rPr lang="en-US" altLang="zh-CN" sz="2000" i="1" dirty="0">
                <a:latin typeface="Arial" charset="0"/>
              </a:rPr>
              <a:t>password</a:t>
            </a:r>
            <a:endParaRPr lang="en-US" altLang="zh-CN" sz="2400" i="1" dirty="0">
              <a:latin typeface="Arial" charset="0"/>
            </a:endParaRPr>
          </a:p>
          <a:p>
            <a:r>
              <a:rPr lang="en-US" altLang="zh-CN" sz="2000" dirty="0">
                <a:solidFill>
                  <a:srgbClr val="000099"/>
                </a:solidFill>
                <a:latin typeface="Arial" charset="0"/>
              </a:rPr>
              <a:t>LIST</a:t>
            </a:r>
            <a:r>
              <a:rPr lang="en-US" altLang="zh-CN" sz="2400" dirty="0">
                <a:solidFill>
                  <a:srgbClr val="000099"/>
                </a:solidFill>
                <a:latin typeface="Arial" charset="0"/>
              </a:rPr>
              <a:t> </a:t>
            </a:r>
            <a:r>
              <a:rPr lang="en-US" altLang="zh-CN" sz="2000" dirty="0">
                <a:latin typeface="Arial" charset="0"/>
              </a:rPr>
              <a:t>return list of file in current directory</a:t>
            </a:r>
            <a:endParaRPr lang="en-US" altLang="zh-CN" sz="2400" dirty="0">
              <a:latin typeface="Arial" charset="0"/>
            </a:endParaRPr>
          </a:p>
          <a:p>
            <a:r>
              <a:rPr lang="en-US" altLang="zh-CN" sz="2000" dirty="0">
                <a:solidFill>
                  <a:srgbClr val="000099"/>
                </a:solidFill>
                <a:latin typeface="Arial" charset="0"/>
              </a:rPr>
              <a:t>RETR</a:t>
            </a:r>
            <a:r>
              <a:rPr lang="en-US" altLang="zh-CN" sz="2000" dirty="0">
                <a:latin typeface="Arial" charset="0"/>
              </a:rPr>
              <a:t> </a:t>
            </a:r>
            <a:r>
              <a:rPr lang="en-US" altLang="zh-CN" sz="2000" i="1" dirty="0">
                <a:latin typeface="Arial" charset="0"/>
              </a:rPr>
              <a:t>filename</a:t>
            </a:r>
            <a:r>
              <a:rPr lang="en-US" altLang="zh-CN" sz="2000" dirty="0">
                <a:latin typeface="Arial" charset="0"/>
              </a:rPr>
              <a:t>: retrieves (gets) file</a:t>
            </a:r>
            <a:endParaRPr lang="en-US" altLang="zh-CN" sz="2400" dirty="0">
              <a:latin typeface="Arial" charset="0"/>
            </a:endParaRPr>
          </a:p>
          <a:p>
            <a:r>
              <a:rPr lang="en-US" altLang="zh-CN" sz="2000" dirty="0">
                <a:solidFill>
                  <a:srgbClr val="000099"/>
                </a:solidFill>
                <a:latin typeface="Arial" charset="0"/>
              </a:rPr>
              <a:t>STOR</a:t>
            </a:r>
            <a:r>
              <a:rPr lang="en-US" altLang="zh-CN" sz="2000" dirty="0">
                <a:latin typeface="Arial" charset="0"/>
              </a:rPr>
              <a:t> </a:t>
            </a:r>
            <a:r>
              <a:rPr lang="en-US" altLang="zh-CN" sz="2000" i="1" dirty="0">
                <a:latin typeface="Arial" charset="0"/>
              </a:rPr>
              <a:t>filename</a:t>
            </a:r>
            <a:r>
              <a:rPr lang="en-US" altLang="zh-CN" sz="2000" dirty="0">
                <a:latin typeface="Arial" charset="0"/>
              </a:rPr>
              <a:t>: stores (puts) file onto remote host</a:t>
            </a:r>
          </a:p>
        </p:txBody>
      </p:sp>
      <p:sp>
        <p:nvSpPr>
          <p:cNvPr id="66566" name="Rectangle 4"/>
          <p:cNvSpPr>
            <a:spLocks noGrp="1" noChangeArrowheads="1"/>
          </p:cNvSpPr>
          <p:nvPr>
            <p:ph type="body" sz="half" idx="2"/>
          </p:nvPr>
        </p:nvSpPr>
        <p:spPr>
          <a:xfrm>
            <a:off x="4691063" y="1628775"/>
            <a:ext cx="4129087" cy="4395788"/>
          </a:xfrm>
        </p:spPr>
        <p:txBody>
          <a:bodyPr/>
          <a:lstStyle/>
          <a:p>
            <a:pPr>
              <a:buFontTx/>
              <a:buNone/>
            </a:pPr>
            <a:r>
              <a:rPr lang="en-US" altLang="zh-CN" sz="2400" u="sng" dirty="0">
                <a:solidFill>
                  <a:srgbClr val="FF0000"/>
                </a:solidFill>
                <a:latin typeface="Arial" charset="0"/>
              </a:rPr>
              <a:t>Sample return codes</a:t>
            </a:r>
            <a:endParaRPr lang="en-US" altLang="zh-CN" sz="2400" dirty="0">
              <a:latin typeface="Arial" charset="0"/>
            </a:endParaRPr>
          </a:p>
          <a:p>
            <a:r>
              <a:rPr lang="en-US" altLang="zh-CN" sz="2000" dirty="0">
                <a:latin typeface="Arial" charset="0"/>
              </a:rPr>
              <a:t>status code and phrase</a:t>
            </a:r>
          </a:p>
          <a:p>
            <a:r>
              <a:rPr lang="en-US" altLang="zh-CN" sz="2000" dirty="0">
                <a:latin typeface="Arial" charset="0"/>
              </a:rPr>
              <a:t>331 Username OK, password required</a:t>
            </a:r>
          </a:p>
          <a:p>
            <a:r>
              <a:rPr lang="en-US" altLang="zh-CN" sz="2000" dirty="0">
                <a:latin typeface="Arial" charset="0"/>
              </a:rPr>
              <a:t>125 data connection already open; transfer starting</a:t>
            </a:r>
          </a:p>
          <a:p>
            <a:r>
              <a:rPr lang="en-US" altLang="zh-CN" sz="2000" dirty="0">
                <a:latin typeface="Arial" charset="0"/>
              </a:rPr>
              <a:t>425 Can’t open data connection</a:t>
            </a:r>
          </a:p>
          <a:p>
            <a:r>
              <a:rPr lang="en-US" altLang="zh-CN" sz="2000" dirty="0">
                <a:latin typeface="Arial" charset="0"/>
              </a:rPr>
              <a:t>452 Error writing file</a:t>
            </a:r>
            <a:endParaRPr lang="en-US" altLang="zh-CN" sz="2400" dirty="0">
              <a:latin typeface="Arial" charset="0"/>
            </a:endParaRPr>
          </a:p>
        </p:txBody>
      </p:sp>
      <p:sp>
        <p:nvSpPr>
          <p:cNvPr id="7" name="标题 1">
            <a:extLst>
              <a:ext uri="{FF2B5EF4-FFF2-40B4-BE49-F238E27FC236}">
                <a16:creationId xmlns:a16="http://schemas.microsoft.com/office/drawing/2014/main" id="{C9D3E20C-042B-4288-8667-767630958D70}"/>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文件传输服务与协议</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a:xfrm>
            <a:off x="395288" y="516835"/>
            <a:ext cx="8120062" cy="971826"/>
          </a:xfrm>
        </p:spPr>
        <p:txBody>
          <a:bodyPr/>
          <a:lstStyle/>
          <a:p>
            <a:r>
              <a:rPr lang="en-US" altLang="zh-CN" sz="3600" dirty="0">
                <a:latin typeface="Arial" charset="0"/>
                <a:ea typeface="宋体" pitchFamily="2" charset="-122"/>
              </a:rPr>
              <a:t>FTP commands and responses</a:t>
            </a:r>
            <a:endParaRPr lang="en-US" altLang="zh-CN" dirty="0">
              <a:latin typeface="Arial" charset="0"/>
              <a:ea typeface="宋体" pitchFamily="2" charset="-122"/>
            </a:endParaRPr>
          </a:p>
        </p:txBody>
      </p:sp>
      <p:sp>
        <p:nvSpPr>
          <p:cNvPr id="67589" name="Rectangle 3"/>
          <p:cNvSpPr>
            <a:spLocks noGrp="1" noChangeArrowheads="1"/>
          </p:cNvSpPr>
          <p:nvPr>
            <p:ph type="body" sz="half" idx="1"/>
          </p:nvPr>
        </p:nvSpPr>
        <p:spPr>
          <a:xfrm>
            <a:off x="395288" y="1628775"/>
            <a:ext cx="8280400" cy="4395788"/>
          </a:xfrm>
        </p:spPr>
        <p:txBody>
          <a:bodyPr/>
          <a:lstStyle/>
          <a:p>
            <a:r>
              <a:rPr lang="en-US" altLang="zh-CN" sz="2400" dirty="0">
                <a:solidFill>
                  <a:schemeClr val="accent2"/>
                </a:solidFill>
                <a:latin typeface="Arial" charset="0"/>
              </a:rPr>
              <a:t>PORT:</a:t>
            </a:r>
            <a:r>
              <a:rPr lang="en-US" altLang="zh-CN" sz="2400" dirty="0">
                <a:latin typeface="Arial" charset="0"/>
              </a:rPr>
              <a:t> specify a non-default user side data port </a:t>
            </a:r>
          </a:p>
          <a:p>
            <a:pPr>
              <a:buFontTx/>
              <a:buNone/>
            </a:pPr>
            <a:r>
              <a:rPr lang="en-US" altLang="zh-CN" sz="2400" dirty="0">
                <a:latin typeface="Arial" charset="0"/>
              </a:rPr>
              <a:t>        </a:t>
            </a:r>
            <a:r>
              <a:rPr lang="en-US" altLang="zh-CN" sz="2000" dirty="0">
                <a:solidFill>
                  <a:srgbClr val="FF0000"/>
                </a:solidFill>
                <a:latin typeface="Arial" charset="0"/>
              </a:rPr>
              <a:t>PORT h1,h2,h3,h4, p1,p2 </a:t>
            </a:r>
          </a:p>
          <a:p>
            <a:pPr>
              <a:buFontTx/>
              <a:buNone/>
            </a:pPr>
            <a:r>
              <a:rPr lang="en-US" altLang="zh-CN" sz="2400" dirty="0">
                <a:latin typeface="Arial" charset="0"/>
              </a:rPr>
              <a:t>        </a:t>
            </a:r>
            <a:r>
              <a:rPr lang="en-US" altLang="zh-CN" sz="2000" dirty="0">
                <a:solidFill>
                  <a:srgbClr val="FF0000"/>
                </a:solidFill>
                <a:latin typeface="Arial" charset="0"/>
              </a:rPr>
              <a:t>200 Command okay </a:t>
            </a:r>
          </a:p>
          <a:p>
            <a:r>
              <a:rPr lang="en-US" altLang="zh-CN" sz="2400" dirty="0">
                <a:solidFill>
                  <a:schemeClr val="accent2"/>
                </a:solidFill>
                <a:latin typeface="Arial" charset="0"/>
              </a:rPr>
              <a:t>PASV:</a:t>
            </a:r>
            <a:r>
              <a:rPr lang="en-US" altLang="zh-CN" sz="2400" dirty="0">
                <a:latin typeface="Arial" charset="0"/>
              </a:rPr>
              <a:t> requests the server-DTP to "listen" on a data port (which is not its default data port) and to wait for a connection</a:t>
            </a:r>
          </a:p>
          <a:p>
            <a:pPr>
              <a:buFontTx/>
              <a:buNone/>
            </a:pPr>
            <a:r>
              <a:rPr lang="en-US" altLang="zh-CN" sz="2400" dirty="0">
                <a:latin typeface="Arial" charset="0"/>
              </a:rPr>
              <a:t>        </a:t>
            </a:r>
            <a:r>
              <a:rPr lang="en-US" altLang="zh-CN" sz="2000" dirty="0">
                <a:solidFill>
                  <a:srgbClr val="FF0000"/>
                </a:solidFill>
                <a:latin typeface="Arial" charset="0"/>
              </a:rPr>
              <a:t>PASV </a:t>
            </a:r>
          </a:p>
          <a:p>
            <a:pPr>
              <a:lnSpc>
                <a:spcPct val="110000"/>
              </a:lnSpc>
              <a:spcBef>
                <a:spcPct val="40000"/>
              </a:spcBef>
              <a:buFontTx/>
              <a:buNone/>
            </a:pPr>
            <a:r>
              <a:rPr lang="en-US" altLang="zh-CN" sz="2000" dirty="0">
                <a:solidFill>
                  <a:srgbClr val="FF0000"/>
                </a:solidFill>
                <a:latin typeface="Arial" charset="0"/>
              </a:rPr>
              <a:t>         227 Entering Passive Mode (h1,h2,h3,h4, p1,p2)</a:t>
            </a:r>
          </a:p>
        </p:txBody>
      </p:sp>
      <p:sp>
        <p:nvSpPr>
          <p:cNvPr id="6" name="标题 1">
            <a:extLst>
              <a:ext uri="{FF2B5EF4-FFF2-40B4-BE49-F238E27FC236}">
                <a16:creationId xmlns:a16="http://schemas.microsoft.com/office/drawing/2014/main" id="{3D69393D-4779-4584-936F-92764FF18483}"/>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文件传输服务与协议</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p:cNvSpPr>
            <a:spLocks noGrp="1" noChangeArrowheads="1"/>
          </p:cNvSpPr>
          <p:nvPr>
            <p:ph type="title"/>
          </p:nvPr>
        </p:nvSpPr>
        <p:spPr>
          <a:xfrm>
            <a:off x="395288" y="605183"/>
            <a:ext cx="8120062" cy="768626"/>
          </a:xfrm>
        </p:spPr>
        <p:txBody>
          <a:bodyPr/>
          <a:lstStyle/>
          <a:p>
            <a:r>
              <a:rPr lang="en-US" altLang="zh-CN" sz="3600" dirty="0">
                <a:latin typeface="Arial" charset="0"/>
                <a:ea typeface="宋体" pitchFamily="2" charset="-122"/>
              </a:rPr>
              <a:t>FTP commands and responses</a:t>
            </a:r>
            <a:endParaRPr lang="en-US" altLang="zh-CN" dirty="0">
              <a:latin typeface="Arial" charset="0"/>
              <a:ea typeface="宋体" pitchFamily="2" charset="-122"/>
            </a:endParaRPr>
          </a:p>
        </p:txBody>
      </p:sp>
      <p:sp>
        <p:nvSpPr>
          <p:cNvPr id="68613" name="Rectangle 3"/>
          <p:cNvSpPr>
            <a:spLocks noGrp="1" noChangeArrowheads="1"/>
          </p:cNvSpPr>
          <p:nvPr>
            <p:ph type="body" sz="half" idx="1"/>
          </p:nvPr>
        </p:nvSpPr>
        <p:spPr>
          <a:xfrm>
            <a:off x="431800" y="1373809"/>
            <a:ext cx="8280400" cy="4395788"/>
          </a:xfrm>
        </p:spPr>
        <p:txBody>
          <a:bodyPr>
            <a:normAutofit lnSpcReduction="10000"/>
          </a:bodyPr>
          <a:lstStyle/>
          <a:p>
            <a:pPr>
              <a:lnSpc>
                <a:spcPct val="110000"/>
              </a:lnSpc>
              <a:spcBef>
                <a:spcPct val="40000"/>
              </a:spcBef>
            </a:pPr>
            <a:r>
              <a:rPr lang="en-US" altLang="zh-CN" sz="2400" dirty="0">
                <a:solidFill>
                  <a:schemeClr val="accent2"/>
                </a:solidFill>
                <a:latin typeface="Arial" charset="0"/>
              </a:rPr>
              <a:t>REST:</a:t>
            </a:r>
            <a:r>
              <a:rPr lang="en-US" altLang="zh-CN" sz="2400" dirty="0">
                <a:latin typeface="Arial" charset="0"/>
              </a:rPr>
              <a:t> </a:t>
            </a:r>
          </a:p>
          <a:p>
            <a:pPr lvl="1">
              <a:lnSpc>
                <a:spcPct val="110000"/>
              </a:lnSpc>
              <a:spcBef>
                <a:spcPct val="40000"/>
              </a:spcBef>
            </a:pPr>
            <a:r>
              <a:rPr lang="en-US" altLang="zh-CN" sz="2000" dirty="0">
                <a:latin typeface="Arial" charset="0"/>
              </a:rPr>
              <a:t>the argument field represents the server marker at which file transfer is to be restarted,</a:t>
            </a:r>
          </a:p>
          <a:p>
            <a:pPr lvl="1">
              <a:lnSpc>
                <a:spcPct val="110000"/>
              </a:lnSpc>
              <a:spcBef>
                <a:spcPct val="40000"/>
              </a:spcBef>
            </a:pPr>
            <a:r>
              <a:rPr lang="en-US" altLang="zh-CN" sz="2000" dirty="0">
                <a:latin typeface="Arial" charset="0"/>
              </a:rPr>
              <a:t>does not cause file transfer but skips over the file to the specified data checkpoint.  This command shall be immediately followed by the  appropriate FTP service command which shall cause file transfer to resume</a:t>
            </a:r>
          </a:p>
          <a:p>
            <a:pPr lvl="1">
              <a:lnSpc>
                <a:spcPct val="110000"/>
              </a:lnSpc>
              <a:spcBef>
                <a:spcPct val="40000"/>
              </a:spcBef>
            </a:pPr>
            <a:r>
              <a:rPr lang="en-US" altLang="zh-CN" sz="2000" dirty="0">
                <a:latin typeface="Arial" charset="0"/>
              </a:rPr>
              <a:t>In </a:t>
            </a:r>
            <a:r>
              <a:rPr lang="en-US" altLang="zh-CN" sz="2000" dirty="0" err="1">
                <a:latin typeface="Arial" charset="0"/>
              </a:rPr>
              <a:t>nonstructured</a:t>
            </a:r>
            <a:r>
              <a:rPr lang="en-US" altLang="zh-CN" sz="2000" dirty="0">
                <a:latin typeface="Arial" charset="0"/>
              </a:rPr>
              <a:t> files, </a:t>
            </a:r>
            <a:r>
              <a:rPr lang="en-US" altLang="zh-CN" sz="2000" dirty="0">
                <a:solidFill>
                  <a:srgbClr val="FF0000"/>
                </a:solidFill>
                <a:latin typeface="Arial" charset="0"/>
              </a:rPr>
              <a:t>marker</a:t>
            </a:r>
            <a:r>
              <a:rPr lang="en-US" altLang="zh-CN" sz="2000" dirty="0">
                <a:latin typeface="Arial" charset="0"/>
              </a:rPr>
              <a:t> is simply a decimal number (position)</a:t>
            </a:r>
          </a:p>
          <a:p>
            <a:pPr lvl="1">
              <a:lnSpc>
                <a:spcPct val="110000"/>
              </a:lnSpc>
              <a:spcBef>
                <a:spcPct val="40000"/>
              </a:spcBef>
              <a:buFontTx/>
              <a:buNone/>
            </a:pPr>
            <a:r>
              <a:rPr lang="en-US" altLang="zh-CN" sz="2000" dirty="0">
                <a:solidFill>
                  <a:srgbClr val="FF0000"/>
                </a:solidFill>
                <a:latin typeface="Arial" charset="0"/>
              </a:rPr>
              <a:t>REST &lt;marker&gt;  </a:t>
            </a:r>
          </a:p>
          <a:p>
            <a:pPr lvl="1">
              <a:lnSpc>
                <a:spcPct val="110000"/>
              </a:lnSpc>
              <a:spcBef>
                <a:spcPct val="40000"/>
              </a:spcBef>
              <a:buFontTx/>
              <a:buNone/>
            </a:pPr>
            <a:r>
              <a:rPr lang="en-US" altLang="zh-CN" sz="2000" dirty="0">
                <a:solidFill>
                  <a:srgbClr val="FF0000"/>
                </a:solidFill>
                <a:latin typeface="Arial" charset="0"/>
              </a:rPr>
              <a:t>350 Requested file action pending further information </a:t>
            </a:r>
          </a:p>
        </p:txBody>
      </p:sp>
      <p:sp>
        <p:nvSpPr>
          <p:cNvPr id="6" name="标题 1">
            <a:extLst>
              <a:ext uri="{FF2B5EF4-FFF2-40B4-BE49-F238E27FC236}">
                <a16:creationId xmlns:a16="http://schemas.microsoft.com/office/drawing/2014/main" id="{DD48458E-ADE2-47A8-B727-407E1D98D276}"/>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文件传输服务与协议</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2466" name="Rectangle 2"/>
          <p:cNvSpPr>
            <a:spLocks noGrp="1" noChangeArrowheads="1"/>
          </p:cNvSpPr>
          <p:nvPr>
            <p:ph type="title"/>
          </p:nvPr>
        </p:nvSpPr>
        <p:spPr>
          <a:xfrm>
            <a:off x="323850" y="609600"/>
            <a:ext cx="8286750" cy="803965"/>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FTP User Command</a:t>
            </a:r>
          </a:p>
        </p:txBody>
      </p:sp>
      <p:sp>
        <p:nvSpPr>
          <p:cNvPr id="69637" name="Rectangle 3"/>
          <p:cNvSpPr>
            <a:spLocks noGrp="1" noChangeArrowheads="1"/>
          </p:cNvSpPr>
          <p:nvPr>
            <p:ph type="body" idx="1"/>
          </p:nvPr>
        </p:nvSpPr>
        <p:spPr>
          <a:xfrm>
            <a:off x="323849" y="1348546"/>
            <a:ext cx="8365159" cy="4351338"/>
          </a:xfrm>
        </p:spPr>
        <p:txBody>
          <a:bodyPr/>
          <a:lstStyle/>
          <a:p>
            <a:pPr>
              <a:lnSpc>
                <a:spcPct val="110000"/>
              </a:lnSpc>
            </a:pPr>
            <a:r>
              <a:rPr lang="en-US" altLang="zh-CN" sz="2400" dirty="0">
                <a:latin typeface="Arial" charset="0"/>
              </a:rPr>
              <a:t>FTP only define the interactive method between </a:t>
            </a:r>
            <a:r>
              <a:rPr lang="en-US" altLang="zh-CN" sz="2400" dirty="0">
                <a:solidFill>
                  <a:srgbClr val="FF0000"/>
                </a:solidFill>
                <a:latin typeface="Arial" charset="0"/>
              </a:rPr>
              <a:t>client</a:t>
            </a:r>
            <a:r>
              <a:rPr lang="en-US" altLang="zh-CN" sz="2400" dirty="0">
                <a:latin typeface="Arial" charset="0"/>
              </a:rPr>
              <a:t> and </a:t>
            </a:r>
            <a:r>
              <a:rPr lang="en-US" altLang="zh-CN" sz="2400" dirty="0">
                <a:solidFill>
                  <a:srgbClr val="FF0000"/>
                </a:solidFill>
                <a:latin typeface="Arial" charset="0"/>
              </a:rPr>
              <a:t>server</a:t>
            </a:r>
            <a:r>
              <a:rPr lang="en-US" altLang="zh-CN" sz="2400" dirty="0">
                <a:latin typeface="Arial" charset="0"/>
              </a:rPr>
              <a:t>, and does not specify the user’s interface</a:t>
            </a:r>
          </a:p>
          <a:p>
            <a:pPr>
              <a:lnSpc>
                <a:spcPct val="110000"/>
              </a:lnSpc>
            </a:pPr>
            <a:r>
              <a:rPr lang="en-US" altLang="zh-CN" sz="2400" dirty="0">
                <a:latin typeface="Arial" charset="0"/>
              </a:rPr>
              <a:t>FTP user’s interface is difference in various OS, but majority OS provide FTP command similar to BSD UNIX</a:t>
            </a:r>
          </a:p>
          <a:p>
            <a:pPr>
              <a:lnSpc>
                <a:spcPct val="110000"/>
              </a:lnSpc>
            </a:pPr>
            <a:r>
              <a:rPr lang="en-US" altLang="zh-CN" sz="2400" dirty="0">
                <a:latin typeface="Arial" charset="0"/>
              </a:rPr>
              <a:t>FTP interactive system</a:t>
            </a:r>
          </a:p>
          <a:p>
            <a:pPr lvl="1">
              <a:lnSpc>
                <a:spcPct val="110000"/>
              </a:lnSpc>
            </a:pPr>
            <a:r>
              <a:rPr lang="en-US" altLang="zh-CN" sz="2000" dirty="0">
                <a:latin typeface="Arial" charset="0"/>
              </a:rPr>
              <a:t>Invoke FTP client</a:t>
            </a:r>
          </a:p>
          <a:p>
            <a:pPr lvl="2">
              <a:lnSpc>
                <a:spcPct val="110000"/>
              </a:lnSpc>
              <a:buFontTx/>
              <a:buNone/>
            </a:pPr>
            <a:r>
              <a:rPr lang="en-US" altLang="zh-CN" sz="1800" i="1" dirty="0">
                <a:latin typeface="Arial" charset="0"/>
              </a:rPr>
              <a:t>ftp &lt;enter&gt;</a:t>
            </a:r>
          </a:p>
          <a:p>
            <a:pPr lvl="1">
              <a:lnSpc>
                <a:spcPct val="110000"/>
              </a:lnSpc>
            </a:pPr>
            <a:r>
              <a:rPr lang="en-US" altLang="zh-CN" sz="2000" dirty="0">
                <a:latin typeface="Arial" charset="0"/>
              </a:rPr>
              <a:t>Issue commands</a:t>
            </a:r>
          </a:p>
          <a:p>
            <a:pPr lvl="2">
              <a:lnSpc>
                <a:spcPct val="110000"/>
              </a:lnSpc>
              <a:buFontTx/>
              <a:buNone/>
            </a:pPr>
            <a:r>
              <a:rPr lang="en-US" altLang="zh-CN" sz="1800" i="1" dirty="0">
                <a:latin typeface="Arial" charset="0"/>
              </a:rPr>
              <a:t>ftp&gt; help</a:t>
            </a:r>
            <a:endParaRPr lang="en-US" altLang="zh-CN" sz="1800" dirty="0">
              <a:latin typeface="Arial" charset="0"/>
            </a:endParaRPr>
          </a:p>
        </p:txBody>
      </p:sp>
      <p:sp>
        <p:nvSpPr>
          <p:cNvPr id="6" name="标题 1">
            <a:extLst>
              <a:ext uri="{FF2B5EF4-FFF2-40B4-BE49-F238E27FC236}">
                <a16:creationId xmlns:a16="http://schemas.microsoft.com/office/drawing/2014/main" id="{B4876A1F-41DD-4DAB-9868-0BFBDA17913D}"/>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文件传输服务与协议</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a:extLst>
              <a:ext uri="{FF2B5EF4-FFF2-40B4-BE49-F238E27FC236}">
                <a16:creationId xmlns:a16="http://schemas.microsoft.com/office/drawing/2014/main" id="{50C24412-25D2-4051-A47B-16E17DA6EF8D}"/>
              </a:ext>
            </a:extLst>
          </p:cNvPr>
          <p:cNvSpPr>
            <a:spLocks noGrp="1" noChangeArrowheads="1"/>
          </p:cNvSpPr>
          <p:nvPr>
            <p:ph type="title"/>
          </p:nvPr>
        </p:nvSpPr>
        <p:spPr>
          <a:xfrm>
            <a:off x="323850" y="609600"/>
            <a:ext cx="8210550" cy="803275"/>
          </a:xfrm>
        </p:spPr>
        <p:txBody>
          <a:bodyPr/>
          <a:lstStyle/>
          <a:p>
            <a:pPr>
              <a:defRPr/>
            </a:pPr>
            <a:r>
              <a:rPr lang="en-US" altLang="zh-CN" sz="3400" dirty="0">
                <a:solidFill>
                  <a:srgbClr val="000099"/>
                </a:solidFill>
                <a:effectLst>
                  <a:outerShdw blurRad="38100" dist="38100" dir="2700000" algn="tl">
                    <a:srgbClr val="C0C0C0"/>
                  </a:outerShdw>
                </a:effectLst>
                <a:latin typeface="Arial" panose="020B0604020202020204" pitchFamily="34" charset="0"/>
                <a:ea typeface="隶书" pitchFamily="49" charset="-122"/>
                <a:cs typeface="Arial" panose="020B0604020202020204" pitchFamily="34" charset="0"/>
              </a:rPr>
              <a:t>Recall</a:t>
            </a:r>
            <a:r>
              <a:rPr lang="en-US" altLang="zh-CN" sz="3400" dirty="0">
                <a:effectLst>
                  <a:outerShdw blurRad="38100" dist="38100" dir="2700000" algn="tl">
                    <a:srgbClr val="C0C0C0"/>
                  </a:outerShdw>
                </a:effectLst>
                <a:latin typeface="Arial" panose="020B0604020202020204" pitchFamily="34" charset="0"/>
                <a:ea typeface="隶书" pitchFamily="49" charset="-122"/>
                <a:cs typeface="Arial" panose="020B0604020202020204" pitchFamily="34" charset="0"/>
              </a:rPr>
              <a:t>:</a:t>
            </a:r>
            <a:r>
              <a:rPr lang="zh-CN" altLang="en-US" sz="3400" dirty="0">
                <a:effectLst>
                  <a:outerShdw blurRad="38100" dist="38100" dir="2700000" algn="tl">
                    <a:srgbClr val="C0C0C0"/>
                  </a:outerShdw>
                </a:effectLst>
                <a:latin typeface="Arial" panose="020B0604020202020204" pitchFamily="34" charset="0"/>
                <a:ea typeface="隶书" pitchFamily="49" charset="-122"/>
                <a:cs typeface="Arial" panose="020B0604020202020204" pitchFamily="34" charset="0"/>
              </a:rPr>
              <a:t> </a:t>
            </a:r>
            <a:r>
              <a:rPr lang="en-US" altLang="zh-CN" sz="3400" dirty="0">
                <a:solidFill>
                  <a:srgbClr val="000099"/>
                </a:solidFill>
                <a:effectLst>
                  <a:outerShdw blurRad="38100" dist="38100" dir="2700000" algn="tl">
                    <a:srgbClr val="C0C0C0"/>
                  </a:outerShdw>
                </a:effectLst>
                <a:latin typeface="Arial" panose="020B0604020202020204" pitchFamily="34" charset="0"/>
                <a:ea typeface="隶书" pitchFamily="49" charset="-122"/>
                <a:cs typeface="Arial" panose="020B0604020202020204" pitchFamily="34" charset="0"/>
              </a:rPr>
              <a:t>TCP/IP model</a:t>
            </a:r>
          </a:p>
        </p:txBody>
      </p:sp>
      <p:sp>
        <p:nvSpPr>
          <p:cNvPr id="82948" name="Rectangle 4">
            <a:extLst>
              <a:ext uri="{FF2B5EF4-FFF2-40B4-BE49-F238E27FC236}">
                <a16:creationId xmlns:a16="http://schemas.microsoft.com/office/drawing/2014/main" id="{CE87EF02-D736-49FC-8F08-F90660E2F961}"/>
              </a:ext>
            </a:extLst>
          </p:cNvPr>
          <p:cNvSpPr>
            <a:spLocks noChangeArrowheads="1"/>
          </p:cNvSpPr>
          <p:nvPr/>
        </p:nvSpPr>
        <p:spPr bwMode="auto">
          <a:xfrm>
            <a:off x="2503488" y="3833813"/>
            <a:ext cx="1903412" cy="533400"/>
          </a:xfrm>
          <a:prstGeom prst="rect">
            <a:avLst/>
          </a:prstGeom>
          <a:solidFill>
            <a:schemeClr val="bg1"/>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spcBef>
                <a:spcPct val="0"/>
              </a:spcBef>
              <a:buFontTx/>
              <a:buNone/>
            </a:pPr>
            <a:r>
              <a:rPr kumimoji="0" lang="en-US" altLang="zh-CN" sz="2000">
                <a:ea typeface="宋体" panose="02010600030101010101" pitchFamily="2" charset="-122"/>
              </a:rPr>
              <a:t>Network</a:t>
            </a:r>
          </a:p>
        </p:txBody>
      </p:sp>
      <p:sp>
        <p:nvSpPr>
          <p:cNvPr id="82949" name="Rectangle 5">
            <a:extLst>
              <a:ext uri="{FF2B5EF4-FFF2-40B4-BE49-F238E27FC236}">
                <a16:creationId xmlns:a16="http://schemas.microsoft.com/office/drawing/2014/main" id="{AB495DB9-1A03-44E4-B728-29D4C25B82F1}"/>
              </a:ext>
            </a:extLst>
          </p:cNvPr>
          <p:cNvSpPr>
            <a:spLocks noChangeArrowheads="1"/>
          </p:cNvSpPr>
          <p:nvPr/>
        </p:nvSpPr>
        <p:spPr bwMode="auto">
          <a:xfrm>
            <a:off x="2503488" y="4367213"/>
            <a:ext cx="1903412" cy="533400"/>
          </a:xfrm>
          <a:prstGeom prst="rect">
            <a:avLst/>
          </a:prstGeom>
          <a:solidFill>
            <a:srgbClr val="FFCC99">
              <a:alpha val="49019"/>
            </a:srgbClr>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spcBef>
                <a:spcPct val="0"/>
              </a:spcBef>
              <a:buFontTx/>
              <a:buNone/>
            </a:pPr>
            <a:r>
              <a:rPr kumimoji="0" lang="en-US" altLang="zh-CN" sz="2000" dirty="0">
                <a:ea typeface="楷体_GB2312" pitchFamily="49" charset="-122"/>
              </a:rPr>
              <a:t>Data </a:t>
            </a:r>
            <a:r>
              <a:rPr kumimoji="0" lang="en-US" altLang="zh-CN" sz="2000" dirty="0">
                <a:ea typeface="宋体" panose="02010600030101010101" pitchFamily="2" charset="-122"/>
              </a:rPr>
              <a:t>Link</a:t>
            </a:r>
          </a:p>
        </p:txBody>
      </p:sp>
      <p:sp>
        <p:nvSpPr>
          <p:cNvPr id="82950" name="Rectangle 6">
            <a:extLst>
              <a:ext uri="{FF2B5EF4-FFF2-40B4-BE49-F238E27FC236}">
                <a16:creationId xmlns:a16="http://schemas.microsoft.com/office/drawing/2014/main" id="{8E6C2387-0C3D-4517-B6C7-19C1EC74EAC8}"/>
              </a:ext>
            </a:extLst>
          </p:cNvPr>
          <p:cNvSpPr>
            <a:spLocks noChangeArrowheads="1"/>
          </p:cNvSpPr>
          <p:nvPr/>
        </p:nvSpPr>
        <p:spPr bwMode="auto">
          <a:xfrm>
            <a:off x="6923088" y="4900613"/>
            <a:ext cx="1676400" cy="533400"/>
          </a:xfrm>
          <a:prstGeom prst="rect">
            <a:avLst/>
          </a:prstGeom>
          <a:solidFill>
            <a:srgbClr val="FFCC99">
              <a:alpha val="49019"/>
            </a:srgbClr>
          </a:solidFill>
          <a:ln w="9525" algn="ctr">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spcBef>
                <a:spcPct val="0"/>
              </a:spcBef>
              <a:buFontTx/>
              <a:buNone/>
            </a:pPr>
            <a:r>
              <a:rPr kumimoji="0" lang="en-US" altLang="zh-CN" sz="2000">
                <a:ea typeface="楷体_GB2312" pitchFamily="49" charset="-122"/>
              </a:rPr>
              <a:t>Physical</a:t>
            </a:r>
          </a:p>
        </p:txBody>
      </p:sp>
      <p:sp>
        <p:nvSpPr>
          <p:cNvPr id="82951" name="Rectangle 7">
            <a:extLst>
              <a:ext uri="{FF2B5EF4-FFF2-40B4-BE49-F238E27FC236}">
                <a16:creationId xmlns:a16="http://schemas.microsoft.com/office/drawing/2014/main" id="{37A57D14-A03C-4DFF-B08F-E739C1C4BF9C}"/>
              </a:ext>
            </a:extLst>
          </p:cNvPr>
          <p:cNvSpPr>
            <a:spLocks noChangeArrowheads="1"/>
          </p:cNvSpPr>
          <p:nvPr/>
        </p:nvSpPr>
        <p:spPr bwMode="auto">
          <a:xfrm>
            <a:off x="2503488" y="4900613"/>
            <a:ext cx="1905000" cy="533400"/>
          </a:xfrm>
          <a:prstGeom prst="rect">
            <a:avLst/>
          </a:prstGeom>
          <a:solidFill>
            <a:srgbClr val="FFCC99">
              <a:alpha val="49019"/>
            </a:srgbClr>
          </a:solidFill>
          <a:ln w="9525" algn="ctr">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spcBef>
                <a:spcPct val="0"/>
              </a:spcBef>
              <a:buFontTx/>
              <a:buNone/>
            </a:pPr>
            <a:r>
              <a:rPr kumimoji="0" lang="en-US" altLang="zh-CN" sz="2000">
                <a:ea typeface="楷体_GB2312" pitchFamily="49" charset="-122"/>
              </a:rPr>
              <a:t>Physical</a:t>
            </a:r>
          </a:p>
        </p:txBody>
      </p:sp>
      <p:sp>
        <p:nvSpPr>
          <p:cNvPr id="82952" name="Rectangle 8">
            <a:extLst>
              <a:ext uri="{FF2B5EF4-FFF2-40B4-BE49-F238E27FC236}">
                <a16:creationId xmlns:a16="http://schemas.microsoft.com/office/drawing/2014/main" id="{B3E67C5B-96CA-4CE9-816C-811CF4AE79EE}"/>
              </a:ext>
            </a:extLst>
          </p:cNvPr>
          <p:cNvSpPr>
            <a:spLocks noChangeArrowheads="1"/>
          </p:cNvSpPr>
          <p:nvPr/>
        </p:nvSpPr>
        <p:spPr bwMode="auto">
          <a:xfrm>
            <a:off x="522288" y="4900613"/>
            <a:ext cx="1676400" cy="533400"/>
          </a:xfrm>
          <a:prstGeom prst="rect">
            <a:avLst/>
          </a:prstGeom>
          <a:solidFill>
            <a:srgbClr val="FFCC99">
              <a:alpha val="49019"/>
            </a:srgbClr>
          </a:solidFill>
          <a:ln w="9525" algn="ctr">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spcBef>
                <a:spcPct val="0"/>
              </a:spcBef>
              <a:buFontTx/>
              <a:buNone/>
            </a:pPr>
            <a:r>
              <a:rPr kumimoji="0" lang="en-US" altLang="zh-CN" sz="2000">
                <a:ea typeface="楷体_GB2312" pitchFamily="49" charset="-122"/>
              </a:rPr>
              <a:t>Physical</a:t>
            </a:r>
          </a:p>
        </p:txBody>
      </p:sp>
      <p:sp>
        <p:nvSpPr>
          <p:cNvPr id="82953" name="Rectangle 9">
            <a:extLst>
              <a:ext uri="{FF2B5EF4-FFF2-40B4-BE49-F238E27FC236}">
                <a16:creationId xmlns:a16="http://schemas.microsoft.com/office/drawing/2014/main" id="{71D1238C-3586-491A-A769-96A24EDF9D80}"/>
              </a:ext>
            </a:extLst>
          </p:cNvPr>
          <p:cNvSpPr>
            <a:spLocks noChangeArrowheads="1"/>
          </p:cNvSpPr>
          <p:nvPr/>
        </p:nvSpPr>
        <p:spPr bwMode="auto">
          <a:xfrm>
            <a:off x="522288" y="1711325"/>
            <a:ext cx="1676400" cy="1589088"/>
          </a:xfrm>
          <a:prstGeom prst="rect">
            <a:avLst/>
          </a:prstGeom>
          <a:solidFill>
            <a:schemeClr val="bg1"/>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spcBef>
                <a:spcPct val="0"/>
              </a:spcBef>
              <a:buFontTx/>
              <a:buNone/>
            </a:pPr>
            <a:r>
              <a:rPr kumimoji="0" lang="en-US" altLang="zh-CN" sz="2000">
                <a:ea typeface="宋体" panose="02010600030101010101" pitchFamily="2" charset="-122"/>
              </a:rPr>
              <a:t>Application</a:t>
            </a:r>
          </a:p>
        </p:txBody>
      </p:sp>
      <p:sp>
        <p:nvSpPr>
          <p:cNvPr id="82954" name="Rectangle 11">
            <a:extLst>
              <a:ext uri="{FF2B5EF4-FFF2-40B4-BE49-F238E27FC236}">
                <a16:creationId xmlns:a16="http://schemas.microsoft.com/office/drawing/2014/main" id="{82647116-7667-406F-B13B-896D384F84B2}"/>
              </a:ext>
            </a:extLst>
          </p:cNvPr>
          <p:cNvSpPr>
            <a:spLocks noChangeArrowheads="1"/>
          </p:cNvSpPr>
          <p:nvPr/>
        </p:nvSpPr>
        <p:spPr bwMode="auto">
          <a:xfrm>
            <a:off x="522288" y="3300413"/>
            <a:ext cx="1676400" cy="533400"/>
          </a:xfrm>
          <a:prstGeom prst="rect">
            <a:avLst/>
          </a:prstGeom>
          <a:solidFill>
            <a:schemeClr val="bg1"/>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spcBef>
                <a:spcPct val="0"/>
              </a:spcBef>
              <a:buFontTx/>
              <a:buNone/>
            </a:pPr>
            <a:r>
              <a:rPr kumimoji="0" lang="en-US" altLang="zh-CN" sz="2000" dirty="0">
                <a:ea typeface="宋体" panose="02010600030101010101" pitchFamily="2" charset="-122"/>
              </a:rPr>
              <a:t>Transport</a:t>
            </a:r>
          </a:p>
        </p:txBody>
      </p:sp>
      <p:sp>
        <p:nvSpPr>
          <p:cNvPr id="82955" name="Rectangle 12">
            <a:extLst>
              <a:ext uri="{FF2B5EF4-FFF2-40B4-BE49-F238E27FC236}">
                <a16:creationId xmlns:a16="http://schemas.microsoft.com/office/drawing/2014/main" id="{AB17C138-DE40-42A1-8E04-91BE99B7D5FF}"/>
              </a:ext>
            </a:extLst>
          </p:cNvPr>
          <p:cNvSpPr>
            <a:spLocks noChangeArrowheads="1"/>
          </p:cNvSpPr>
          <p:nvPr/>
        </p:nvSpPr>
        <p:spPr bwMode="auto">
          <a:xfrm>
            <a:off x="522288" y="3833813"/>
            <a:ext cx="1676400" cy="533400"/>
          </a:xfrm>
          <a:prstGeom prst="rect">
            <a:avLst/>
          </a:prstGeom>
          <a:solidFill>
            <a:schemeClr val="bg1"/>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spcBef>
                <a:spcPct val="0"/>
              </a:spcBef>
              <a:buFontTx/>
              <a:buNone/>
            </a:pPr>
            <a:r>
              <a:rPr kumimoji="0" lang="en-US" altLang="zh-CN" sz="2000">
                <a:ea typeface="宋体" panose="02010600030101010101" pitchFamily="2" charset="-122"/>
              </a:rPr>
              <a:t>Network</a:t>
            </a:r>
          </a:p>
        </p:txBody>
      </p:sp>
      <p:sp>
        <p:nvSpPr>
          <p:cNvPr id="82956" name="Rectangle 13">
            <a:extLst>
              <a:ext uri="{FF2B5EF4-FFF2-40B4-BE49-F238E27FC236}">
                <a16:creationId xmlns:a16="http://schemas.microsoft.com/office/drawing/2014/main" id="{B4A8CC3C-8BEF-41BD-828F-7728A655D4E3}"/>
              </a:ext>
            </a:extLst>
          </p:cNvPr>
          <p:cNvSpPr>
            <a:spLocks noChangeArrowheads="1"/>
          </p:cNvSpPr>
          <p:nvPr/>
        </p:nvSpPr>
        <p:spPr bwMode="auto">
          <a:xfrm>
            <a:off x="522288" y="4367213"/>
            <a:ext cx="1676400" cy="533400"/>
          </a:xfrm>
          <a:prstGeom prst="rect">
            <a:avLst/>
          </a:prstGeom>
          <a:solidFill>
            <a:srgbClr val="FFCC99">
              <a:alpha val="49019"/>
            </a:srgbClr>
          </a:solidFill>
          <a:ln w="9525" algn="ctr">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spcBef>
                <a:spcPct val="0"/>
              </a:spcBef>
              <a:buFontTx/>
              <a:buNone/>
            </a:pPr>
            <a:r>
              <a:rPr kumimoji="0" lang="en-US" altLang="zh-CN" sz="2000">
                <a:ea typeface="楷体_GB2312" pitchFamily="49" charset="-122"/>
              </a:rPr>
              <a:t>Data Link</a:t>
            </a:r>
          </a:p>
        </p:txBody>
      </p:sp>
      <p:sp>
        <p:nvSpPr>
          <p:cNvPr id="82957" name="Rectangle 14">
            <a:extLst>
              <a:ext uri="{FF2B5EF4-FFF2-40B4-BE49-F238E27FC236}">
                <a16:creationId xmlns:a16="http://schemas.microsoft.com/office/drawing/2014/main" id="{99CE461F-35DA-4E06-9674-E3F06A1A6380}"/>
              </a:ext>
            </a:extLst>
          </p:cNvPr>
          <p:cNvSpPr>
            <a:spLocks noChangeArrowheads="1"/>
          </p:cNvSpPr>
          <p:nvPr/>
        </p:nvSpPr>
        <p:spPr bwMode="auto">
          <a:xfrm>
            <a:off x="6923088" y="4367213"/>
            <a:ext cx="1676400" cy="533400"/>
          </a:xfrm>
          <a:prstGeom prst="rect">
            <a:avLst/>
          </a:prstGeom>
          <a:solidFill>
            <a:srgbClr val="FFCC99">
              <a:alpha val="49019"/>
            </a:srgbClr>
          </a:solidFill>
          <a:ln w="9525" algn="ctr">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spcBef>
                <a:spcPct val="0"/>
              </a:spcBef>
              <a:buFontTx/>
              <a:buNone/>
            </a:pPr>
            <a:r>
              <a:rPr kumimoji="0" lang="en-US" altLang="zh-CN" sz="2000">
                <a:ea typeface="楷体_GB2312" pitchFamily="49" charset="-122"/>
              </a:rPr>
              <a:t>Data Link</a:t>
            </a:r>
          </a:p>
        </p:txBody>
      </p:sp>
      <p:sp>
        <p:nvSpPr>
          <p:cNvPr id="82958" name="Rectangle 15">
            <a:extLst>
              <a:ext uri="{FF2B5EF4-FFF2-40B4-BE49-F238E27FC236}">
                <a16:creationId xmlns:a16="http://schemas.microsoft.com/office/drawing/2014/main" id="{F262D07F-6027-45A1-84BC-EFBF290A4B2A}"/>
              </a:ext>
            </a:extLst>
          </p:cNvPr>
          <p:cNvSpPr>
            <a:spLocks noChangeArrowheads="1"/>
          </p:cNvSpPr>
          <p:nvPr/>
        </p:nvSpPr>
        <p:spPr bwMode="auto">
          <a:xfrm>
            <a:off x="6923088" y="3833813"/>
            <a:ext cx="1676400" cy="533400"/>
          </a:xfrm>
          <a:prstGeom prst="rect">
            <a:avLst/>
          </a:prstGeom>
          <a:solidFill>
            <a:schemeClr val="bg1"/>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spcBef>
                <a:spcPct val="0"/>
              </a:spcBef>
              <a:buFontTx/>
              <a:buNone/>
            </a:pPr>
            <a:r>
              <a:rPr kumimoji="0" lang="en-US" altLang="zh-CN" sz="2000">
                <a:ea typeface="宋体" panose="02010600030101010101" pitchFamily="2" charset="-122"/>
              </a:rPr>
              <a:t>Network</a:t>
            </a:r>
          </a:p>
        </p:txBody>
      </p:sp>
      <p:sp>
        <p:nvSpPr>
          <p:cNvPr id="82959" name="Rectangle 16">
            <a:extLst>
              <a:ext uri="{FF2B5EF4-FFF2-40B4-BE49-F238E27FC236}">
                <a16:creationId xmlns:a16="http://schemas.microsoft.com/office/drawing/2014/main" id="{556F5C17-88DE-411D-A9EC-B2BE2B0266A3}"/>
              </a:ext>
            </a:extLst>
          </p:cNvPr>
          <p:cNvSpPr>
            <a:spLocks noChangeArrowheads="1"/>
          </p:cNvSpPr>
          <p:nvPr/>
        </p:nvSpPr>
        <p:spPr bwMode="auto">
          <a:xfrm>
            <a:off x="6923088" y="3300413"/>
            <a:ext cx="1676400" cy="533400"/>
          </a:xfrm>
          <a:prstGeom prst="rect">
            <a:avLst/>
          </a:prstGeom>
          <a:solidFill>
            <a:schemeClr val="bg1"/>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spcBef>
                <a:spcPct val="0"/>
              </a:spcBef>
              <a:buFontTx/>
              <a:buNone/>
            </a:pPr>
            <a:r>
              <a:rPr kumimoji="0" lang="en-US" altLang="zh-CN" sz="2000">
                <a:ea typeface="宋体" panose="02010600030101010101" pitchFamily="2" charset="-122"/>
              </a:rPr>
              <a:t>Transport</a:t>
            </a:r>
          </a:p>
        </p:txBody>
      </p:sp>
      <p:sp>
        <p:nvSpPr>
          <p:cNvPr id="82960" name="Rectangle 20">
            <a:extLst>
              <a:ext uri="{FF2B5EF4-FFF2-40B4-BE49-F238E27FC236}">
                <a16:creationId xmlns:a16="http://schemas.microsoft.com/office/drawing/2014/main" id="{516AF284-7007-4755-BE3F-35559A324612}"/>
              </a:ext>
            </a:extLst>
          </p:cNvPr>
          <p:cNvSpPr>
            <a:spLocks noChangeArrowheads="1"/>
          </p:cNvSpPr>
          <p:nvPr/>
        </p:nvSpPr>
        <p:spPr bwMode="auto">
          <a:xfrm>
            <a:off x="4713288" y="3833813"/>
            <a:ext cx="1903412" cy="533400"/>
          </a:xfrm>
          <a:prstGeom prst="rect">
            <a:avLst/>
          </a:prstGeom>
          <a:solidFill>
            <a:schemeClr val="bg1"/>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spcBef>
                <a:spcPct val="0"/>
              </a:spcBef>
              <a:buFontTx/>
              <a:buNone/>
            </a:pPr>
            <a:r>
              <a:rPr kumimoji="0" lang="en-US" altLang="zh-CN" sz="2000">
                <a:ea typeface="宋体" panose="02010600030101010101" pitchFamily="2" charset="-122"/>
              </a:rPr>
              <a:t>Network</a:t>
            </a:r>
          </a:p>
        </p:txBody>
      </p:sp>
      <p:sp>
        <p:nvSpPr>
          <p:cNvPr id="82961" name="Rectangle 21">
            <a:extLst>
              <a:ext uri="{FF2B5EF4-FFF2-40B4-BE49-F238E27FC236}">
                <a16:creationId xmlns:a16="http://schemas.microsoft.com/office/drawing/2014/main" id="{91FC559F-BA22-4481-818F-A06AFB1416E0}"/>
              </a:ext>
            </a:extLst>
          </p:cNvPr>
          <p:cNvSpPr>
            <a:spLocks noChangeArrowheads="1"/>
          </p:cNvSpPr>
          <p:nvPr/>
        </p:nvSpPr>
        <p:spPr bwMode="auto">
          <a:xfrm>
            <a:off x="4713288" y="4367213"/>
            <a:ext cx="1903412" cy="533400"/>
          </a:xfrm>
          <a:prstGeom prst="rect">
            <a:avLst/>
          </a:prstGeom>
          <a:solidFill>
            <a:srgbClr val="FFCC99">
              <a:alpha val="49019"/>
            </a:srgbClr>
          </a:solidFill>
          <a:ln w="9525" algn="ctr">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spcBef>
                <a:spcPct val="0"/>
              </a:spcBef>
              <a:buFontTx/>
              <a:buNone/>
            </a:pPr>
            <a:r>
              <a:rPr kumimoji="0" lang="en-US" altLang="zh-CN" sz="2000">
                <a:ea typeface="楷体_GB2312" pitchFamily="49" charset="-122"/>
              </a:rPr>
              <a:t>Data Link</a:t>
            </a:r>
          </a:p>
        </p:txBody>
      </p:sp>
      <p:sp>
        <p:nvSpPr>
          <p:cNvPr id="82962" name="Rectangle 22">
            <a:extLst>
              <a:ext uri="{FF2B5EF4-FFF2-40B4-BE49-F238E27FC236}">
                <a16:creationId xmlns:a16="http://schemas.microsoft.com/office/drawing/2014/main" id="{1A773215-291A-496D-B429-93370FAC82EA}"/>
              </a:ext>
            </a:extLst>
          </p:cNvPr>
          <p:cNvSpPr>
            <a:spLocks noChangeArrowheads="1"/>
          </p:cNvSpPr>
          <p:nvPr/>
        </p:nvSpPr>
        <p:spPr bwMode="auto">
          <a:xfrm>
            <a:off x="4712494" y="4900612"/>
            <a:ext cx="1905000" cy="533400"/>
          </a:xfrm>
          <a:prstGeom prst="rect">
            <a:avLst/>
          </a:prstGeom>
          <a:solidFill>
            <a:srgbClr val="FFCC99">
              <a:alpha val="49019"/>
            </a:srgbClr>
          </a:solidFill>
          <a:ln w="9525" algn="ctr">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spcBef>
                <a:spcPct val="0"/>
              </a:spcBef>
              <a:buFontTx/>
              <a:buNone/>
            </a:pPr>
            <a:r>
              <a:rPr kumimoji="0" lang="en-US" altLang="zh-CN" sz="2000" dirty="0">
                <a:ea typeface="楷体_GB2312" pitchFamily="49" charset="-122"/>
              </a:rPr>
              <a:t>Physical</a:t>
            </a:r>
          </a:p>
        </p:txBody>
      </p:sp>
      <p:sp>
        <p:nvSpPr>
          <p:cNvPr id="82963" name="Line 24">
            <a:extLst>
              <a:ext uri="{FF2B5EF4-FFF2-40B4-BE49-F238E27FC236}">
                <a16:creationId xmlns:a16="http://schemas.microsoft.com/office/drawing/2014/main" id="{80FB8136-A16F-4964-822F-DF57DED8AA3E}"/>
              </a:ext>
            </a:extLst>
          </p:cNvPr>
          <p:cNvSpPr>
            <a:spLocks noChangeShapeType="1"/>
          </p:cNvSpPr>
          <p:nvPr/>
        </p:nvSpPr>
        <p:spPr bwMode="auto">
          <a:xfrm>
            <a:off x="2198688" y="2462213"/>
            <a:ext cx="4724400" cy="0"/>
          </a:xfrm>
          <a:prstGeom prst="line">
            <a:avLst/>
          </a:prstGeom>
          <a:noFill/>
          <a:ln w="38100">
            <a:solidFill>
              <a:srgbClr val="C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64" name="Line 26">
            <a:extLst>
              <a:ext uri="{FF2B5EF4-FFF2-40B4-BE49-F238E27FC236}">
                <a16:creationId xmlns:a16="http://schemas.microsoft.com/office/drawing/2014/main" id="{EBE4854B-2AD7-45DC-9E3A-D5CDD7255E2B}"/>
              </a:ext>
            </a:extLst>
          </p:cNvPr>
          <p:cNvSpPr>
            <a:spLocks noChangeShapeType="1"/>
          </p:cNvSpPr>
          <p:nvPr/>
        </p:nvSpPr>
        <p:spPr bwMode="auto">
          <a:xfrm>
            <a:off x="2198688" y="3529013"/>
            <a:ext cx="4724400" cy="0"/>
          </a:xfrm>
          <a:prstGeom prst="line">
            <a:avLst/>
          </a:prstGeom>
          <a:noFill/>
          <a:ln w="19050">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65" name="Line 27">
            <a:extLst>
              <a:ext uri="{FF2B5EF4-FFF2-40B4-BE49-F238E27FC236}">
                <a16:creationId xmlns:a16="http://schemas.microsoft.com/office/drawing/2014/main" id="{40941CF9-E5AB-47E5-B4AD-333695904607}"/>
              </a:ext>
            </a:extLst>
          </p:cNvPr>
          <p:cNvSpPr>
            <a:spLocks noChangeShapeType="1"/>
          </p:cNvSpPr>
          <p:nvPr/>
        </p:nvSpPr>
        <p:spPr bwMode="auto">
          <a:xfrm>
            <a:off x="2198688" y="4062413"/>
            <a:ext cx="304800" cy="0"/>
          </a:xfrm>
          <a:prstGeom prst="line">
            <a:avLst/>
          </a:prstGeom>
          <a:noFill/>
          <a:ln w="19050">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66" name="Line 28">
            <a:extLst>
              <a:ext uri="{FF2B5EF4-FFF2-40B4-BE49-F238E27FC236}">
                <a16:creationId xmlns:a16="http://schemas.microsoft.com/office/drawing/2014/main" id="{88F11B1C-599C-4181-A727-AEA123803E3B}"/>
              </a:ext>
            </a:extLst>
          </p:cNvPr>
          <p:cNvSpPr>
            <a:spLocks noChangeShapeType="1"/>
          </p:cNvSpPr>
          <p:nvPr/>
        </p:nvSpPr>
        <p:spPr bwMode="auto">
          <a:xfrm>
            <a:off x="2198688" y="4595813"/>
            <a:ext cx="304800" cy="0"/>
          </a:xfrm>
          <a:prstGeom prst="line">
            <a:avLst/>
          </a:prstGeom>
          <a:noFill/>
          <a:ln w="19050">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67" name="Line 29">
            <a:extLst>
              <a:ext uri="{FF2B5EF4-FFF2-40B4-BE49-F238E27FC236}">
                <a16:creationId xmlns:a16="http://schemas.microsoft.com/office/drawing/2014/main" id="{BCC41ED2-8010-44F6-BD30-2D4D784EB1A6}"/>
              </a:ext>
            </a:extLst>
          </p:cNvPr>
          <p:cNvSpPr>
            <a:spLocks noChangeShapeType="1"/>
          </p:cNvSpPr>
          <p:nvPr/>
        </p:nvSpPr>
        <p:spPr bwMode="auto">
          <a:xfrm>
            <a:off x="2198688" y="5129213"/>
            <a:ext cx="304800" cy="0"/>
          </a:xfrm>
          <a:prstGeom prst="line">
            <a:avLst/>
          </a:prstGeom>
          <a:noFill/>
          <a:ln w="19050">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68" name="Line 30">
            <a:extLst>
              <a:ext uri="{FF2B5EF4-FFF2-40B4-BE49-F238E27FC236}">
                <a16:creationId xmlns:a16="http://schemas.microsoft.com/office/drawing/2014/main" id="{A985B05A-EE5A-4387-A887-AA2F95EF5104}"/>
              </a:ext>
            </a:extLst>
          </p:cNvPr>
          <p:cNvSpPr>
            <a:spLocks noChangeShapeType="1"/>
          </p:cNvSpPr>
          <p:nvPr/>
        </p:nvSpPr>
        <p:spPr bwMode="auto">
          <a:xfrm>
            <a:off x="6618288" y="4062413"/>
            <a:ext cx="304800" cy="0"/>
          </a:xfrm>
          <a:prstGeom prst="line">
            <a:avLst/>
          </a:prstGeom>
          <a:noFill/>
          <a:ln w="19050">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69" name="Line 31">
            <a:extLst>
              <a:ext uri="{FF2B5EF4-FFF2-40B4-BE49-F238E27FC236}">
                <a16:creationId xmlns:a16="http://schemas.microsoft.com/office/drawing/2014/main" id="{BA7FE794-27B5-429E-965B-FAAA9B280254}"/>
              </a:ext>
            </a:extLst>
          </p:cNvPr>
          <p:cNvSpPr>
            <a:spLocks noChangeShapeType="1"/>
          </p:cNvSpPr>
          <p:nvPr/>
        </p:nvSpPr>
        <p:spPr bwMode="auto">
          <a:xfrm>
            <a:off x="6618288" y="4595813"/>
            <a:ext cx="304800" cy="0"/>
          </a:xfrm>
          <a:prstGeom prst="line">
            <a:avLst/>
          </a:prstGeom>
          <a:noFill/>
          <a:ln w="19050">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70" name="Line 32">
            <a:extLst>
              <a:ext uri="{FF2B5EF4-FFF2-40B4-BE49-F238E27FC236}">
                <a16:creationId xmlns:a16="http://schemas.microsoft.com/office/drawing/2014/main" id="{B6A2128A-998E-4A47-BC98-105C8930B7BC}"/>
              </a:ext>
            </a:extLst>
          </p:cNvPr>
          <p:cNvSpPr>
            <a:spLocks noChangeShapeType="1"/>
          </p:cNvSpPr>
          <p:nvPr/>
        </p:nvSpPr>
        <p:spPr bwMode="auto">
          <a:xfrm>
            <a:off x="6618288" y="5129213"/>
            <a:ext cx="304800" cy="0"/>
          </a:xfrm>
          <a:prstGeom prst="line">
            <a:avLst/>
          </a:prstGeom>
          <a:noFill/>
          <a:ln w="19050">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71" name="Line 33">
            <a:extLst>
              <a:ext uri="{FF2B5EF4-FFF2-40B4-BE49-F238E27FC236}">
                <a16:creationId xmlns:a16="http://schemas.microsoft.com/office/drawing/2014/main" id="{27DA31B3-4FB2-4190-8E6C-8453182632A8}"/>
              </a:ext>
            </a:extLst>
          </p:cNvPr>
          <p:cNvSpPr>
            <a:spLocks noChangeShapeType="1"/>
          </p:cNvSpPr>
          <p:nvPr/>
        </p:nvSpPr>
        <p:spPr bwMode="auto">
          <a:xfrm>
            <a:off x="1131888" y="5738813"/>
            <a:ext cx="2133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2" name="Line 34">
            <a:extLst>
              <a:ext uri="{FF2B5EF4-FFF2-40B4-BE49-F238E27FC236}">
                <a16:creationId xmlns:a16="http://schemas.microsoft.com/office/drawing/2014/main" id="{8D92C35C-58AC-4C01-8CC8-91173AA4BA47}"/>
              </a:ext>
            </a:extLst>
          </p:cNvPr>
          <p:cNvSpPr>
            <a:spLocks noChangeShapeType="1"/>
          </p:cNvSpPr>
          <p:nvPr/>
        </p:nvSpPr>
        <p:spPr bwMode="auto">
          <a:xfrm>
            <a:off x="3722688" y="5738813"/>
            <a:ext cx="1828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3" name="Line 35">
            <a:extLst>
              <a:ext uri="{FF2B5EF4-FFF2-40B4-BE49-F238E27FC236}">
                <a16:creationId xmlns:a16="http://schemas.microsoft.com/office/drawing/2014/main" id="{137697C4-C99D-4847-BFD2-3C0196DC0D88}"/>
              </a:ext>
            </a:extLst>
          </p:cNvPr>
          <p:cNvSpPr>
            <a:spLocks noChangeShapeType="1"/>
          </p:cNvSpPr>
          <p:nvPr/>
        </p:nvSpPr>
        <p:spPr bwMode="auto">
          <a:xfrm>
            <a:off x="6084888" y="5738813"/>
            <a:ext cx="1752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4" name="Line 36">
            <a:extLst>
              <a:ext uri="{FF2B5EF4-FFF2-40B4-BE49-F238E27FC236}">
                <a16:creationId xmlns:a16="http://schemas.microsoft.com/office/drawing/2014/main" id="{4AFCC991-06FA-4DC5-A7A5-FD12EF5C8A19}"/>
              </a:ext>
            </a:extLst>
          </p:cNvPr>
          <p:cNvSpPr>
            <a:spLocks noChangeShapeType="1"/>
          </p:cNvSpPr>
          <p:nvPr/>
        </p:nvSpPr>
        <p:spPr bwMode="auto">
          <a:xfrm flipV="1">
            <a:off x="1131888" y="5434013"/>
            <a:ext cx="0" cy="304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75" name="Line 37">
            <a:extLst>
              <a:ext uri="{FF2B5EF4-FFF2-40B4-BE49-F238E27FC236}">
                <a16:creationId xmlns:a16="http://schemas.microsoft.com/office/drawing/2014/main" id="{B2B746F9-9ED3-4103-A747-81CD03850E20}"/>
              </a:ext>
            </a:extLst>
          </p:cNvPr>
          <p:cNvSpPr>
            <a:spLocks noChangeShapeType="1"/>
          </p:cNvSpPr>
          <p:nvPr/>
        </p:nvSpPr>
        <p:spPr bwMode="auto">
          <a:xfrm flipV="1">
            <a:off x="3265488" y="5434013"/>
            <a:ext cx="0" cy="304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76" name="Line 38">
            <a:extLst>
              <a:ext uri="{FF2B5EF4-FFF2-40B4-BE49-F238E27FC236}">
                <a16:creationId xmlns:a16="http://schemas.microsoft.com/office/drawing/2014/main" id="{5E0AF880-AAB0-4EDC-B366-B761F139C934}"/>
              </a:ext>
            </a:extLst>
          </p:cNvPr>
          <p:cNvSpPr>
            <a:spLocks noChangeShapeType="1"/>
          </p:cNvSpPr>
          <p:nvPr/>
        </p:nvSpPr>
        <p:spPr bwMode="auto">
          <a:xfrm flipV="1">
            <a:off x="3722688" y="5434013"/>
            <a:ext cx="0" cy="304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77" name="Line 39">
            <a:extLst>
              <a:ext uri="{FF2B5EF4-FFF2-40B4-BE49-F238E27FC236}">
                <a16:creationId xmlns:a16="http://schemas.microsoft.com/office/drawing/2014/main" id="{0BF46CBA-772E-4981-896D-B6279FA5E216}"/>
              </a:ext>
            </a:extLst>
          </p:cNvPr>
          <p:cNvSpPr>
            <a:spLocks noChangeShapeType="1"/>
          </p:cNvSpPr>
          <p:nvPr/>
        </p:nvSpPr>
        <p:spPr bwMode="auto">
          <a:xfrm flipV="1">
            <a:off x="5551488" y="5434013"/>
            <a:ext cx="0" cy="304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78" name="Line 40">
            <a:extLst>
              <a:ext uri="{FF2B5EF4-FFF2-40B4-BE49-F238E27FC236}">
                <a16:creationId xmlns:a16="http://schemas.microsoft.com/office/drawing/2014/main" id="{8013465C-2369-4B49-AF4C-40936E20DCA8}"/>
              </a:ext>
            </a:extLst>
          </p:cNvPr>
          <p:cNvSpPr>
            <a:spLocks noChangeShapeType="1"/>
          </p:cNvSpPr>
          <p:nvPr/>
        </p:nvSpPr>
        <p:spPr bwMode="auto">
          <a:xfrm flipV="1">
            <a:off x="6084888" y="5434013"/>
            <a:ext cx="0" cy="304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79" name="Line 41">
            <a:extLst>
              <a:ext uri="{FF2B5EF4-FFF2-40B4-BE49-F238E27FC236}">
                <a16:creationId xmlns:a16="http://schemas.microsoft.com/office/drawing/2014/main" id="{A67D0CAC-0D05-4297-8E77-C04CA3AB401B}"/>
              </a:ext>
            </a:extLst>
          </p:cNvPr>
          <p:cNvSpPr>
            <a:spLocks noChangeShapeType="1"/>
          </p:cNvSpPr>
          <p:nvPr/>
        </p:nvSpPr>
        <p:spPr bwMode="auto">
          <a:xfrm flipV="1">
            <a:off x="7837488" y="5434013"/>
            <a:ext cx="0" cy="304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80" name="Text Box 42">
            <a:extLst>
              <a:ext uri="{FF2B5EF4-FFF2-40B4-BE49-F238E27FC236}">
                <a16:creationId xmlns:a16="http://schemas.microsoft.com/office/drawing/2014/main" id="{8CA9E564-C5DA-4BAB-B56C-D9771EA263B0}"/>
              </a:ext>
            </a:extLst>
          </p:cNvPr>
          <p:cNvSpPr txBox="1">
            <a:spLocks noChangeArrowheads="1"/>
          </p:cNvSpPr>
          <p:nvPr/>
        </p:nvSpPr>
        <p:spPr bwMode="auto">
          <a:xfrm>
            <a:off x="2916238" y="2782888"/>
            <a:ext cx="28971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eaLnBrk="1" hangingPunct="1">
              <a:spcBef>
                <a:spcPct val="0"/>
              </a:spcBef>
              <a:buFontTx/>
              <a:buNone/>
            </a:pPr>
            <a:r>
              <a:rPr kumimoji="0" lang="en-US" altLang="zh-CN" sz="2000" i="1">
                <a:solidFill>
                  <a:srgbClr val="FF0000"/>
                </a:solidFill>
                <a:ea typeface="宋体" panose="02010600030101010101" pitchFamily="2" charset="-122"/>
              </a:rPr>
              <a:t>Peer-layer communication</a:t>
            </a:r>
          </a:p>
        </p:txBody>
      </p:sp>
      <p:sp>
        <p:nvSpPr>
          <p:cNvPr id="82981" name="Text Box 46">
            <a:extLst>
              <a:ext uri="{FF2B5EF4-FFF2-40B4-BE49-F238E27FC236}">
                <a16:creationId xmlns:a16="http://schemas.microsoft.com/office/drawing/2014/main" id="{356EAB8A-A879-46FB-9822-910FE59985B0}"/>
              </a:ext>
            </a:extLst>
          </p:cNvPr>
          <p:cNvSpPr txBox="1">
            <a:spLocks noChangeArrowheads="1"/>
          </p:cNvSpPr>
          <p:nvPr/>
        </p:nvSpPr>
        <p:spPr bwMode="auto">
          <a:xfrm>
            <a:off x="2938463" y="3452813"/>
            <a:ext cx="1012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spcBef>
                <a:spcPct val="0"/>
              </a:spcBef>
              <a:buFontTx/>
              <a:buNone/>
            </a:pPr>
            <a:r>
              <a:rPr kumimoji="0" lang="en-US" altLang="zh-CN" sz="2400" i="1">
                <a:solidFill>
                  <a:srgbClr val="000099"/>
                </a:solidFill>
                <a:ea typeface="宋体" panose="02010600030101010101" pitchFamily="2" charset="-122"/>
              </a:rPr>
              <a:t>Router</a:t>
            </a:r>
          </a:p>
        </p:txBody>
      </p:sp>
      <p:sp>
        <p:nvSpPr>
          <p:cNvPr id="82982" name="Text Box 47">
            <a:extLst>
              <a:ext uri="{FF2B5EF4-FFF2-40B4-BE49-F238E27FC236}">
                <a16:creationId xmlns:a16="http://schemas.microsoft.com/office/drawing/2014/main" id="{F46D5B1E-70C9-426D-BB28-8AA8EBB2E2BF}"/>
              </a:ext>
            </a:extLst>
          </p:cNvPr>
          <p:cNvSpPr txBox="1">
            <a:spLocks noChangeArrowheads="1"/>
          </p:cNvSpPr>
          <p:nvPr/>
        </p:nvSpPr>
        <p:spPr bwMode="auto">
          <a:xfrm>
            <a:off x="5170488" y="3452813"/>
            <a:ext cx="1012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spcBef>
                <a:spcPct val="0"/>
              </a:spcBef>
              <a:buFontTx/>
              <a:buNone/>
            </a:pPr>
            <a:r>
              <a:rPr kumimoji="0" lang="en-US" altLang="zh-CN" sz="2400" i="1">
                <a:solidFill>
                  <a:srgbClr val="000099"/>
                </a:solidFill>
                <a:ea typeface="宋体" panose="02010600030101010101" pitchFamily="2" charset="-122"/>
              </a:rPr>
              <a:t>Router</a:t>
            </a:r>
          </a:p>
        </p:txBody>
      </p:sp>
      <p:sp>
        <p:nvSpPr>
          <p:cNvPr id="82983" name="Text Box 48">
            <a:extLst>
              <a:ext uri="{FF2B5EF4-FFF2-40B4-BE49-F238E27FC236}">
                <a16:creationId xmlns:a16="http://schemas.microsoft.com/office/drawing/2014/main" id="{10D336C9-4C15-4C64-8BFC-0ADC863436E3}"/>
              </a:ext>
            </a:extLst>
          </p:cNvPr>
          <p:cNvSpPr txBox="1">
            <a:spLocks noChangeArrowheads="1"/>
          </p:cNvSpPr>
          <p:nvPr/>
        </p:nvSpPr>
        <p:spPr bwMode="auto">
          <a:xfrm>
            <a:off x="446088" y="5126038"/>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spcBef>
                <a:spcPct val="0"/>
              </a:spcBef>
              <a:buFontTx/>
              <a:buNone/>
            </a:pPr>
            <a:r>
              <a:rPr kumimoji="0" lang="en-US" altLang="zh-CN" sz="1800">
                <a:solidFill>
                  <a:srgbClr val="000099"/>
                </a:solidFill>
                <a:ea typeface="宋体" panose="02010600030101010101" pitchFamily="2" charset="-122"/>
              </a:rPr>
              <a:t>1</a:t>
            </a:r>
          </a:p>
        </p:txBody>
      </p:sp>
      <p:sp>
        <p:nvSpPr>
          <p:cNvPr id="82984" name="Text Box 49">
            <a:extLst>
              <a:ext uri="{FF2B5EF4-FFF2-40B4-BE49-F238E27FC236}">
                <a16:creationId xmlns:a16="http://schemas.microsoft.com/office/drawing/2014/main" id="{421C7720-45F7-4C6E-B6A7-E7A3F783472A}"/>
              </a:ext>
            </a:extLst>
          </p:cNvPr>
          <p:cNvSpPr txBox="1">
            <a:spLocks noChangeArrowheads="1"/>
          </p:cNvSpPr>
          <p:nvPr/>
        </p:nvSpPr>
        <p:spPr bwMode="auto">
          <a:xfrm>
            <a:off x="446088" y="4592638"/>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spcBef>
                <a:spcPct val="0"/>
              </a:spcBef>
              <a:buFontTx/>
              <a:buNone/>
            </a:pPr>
            <a:r>
              <a:rPr kumimoji="0" lang="en-US" altLang="zh-CN" sz="1800">
                <a:solidFill>
                  <a:srgbClr val="000099"/>
                </a:solidFill>
                <a:ea typeface="宋体" panose="02010600030101010101" pitchFamily="2" charset="-122"/>
              </a:rPr>
              <a:t>2</a:t>
            </a:r>
          </a:p>
        </p:txBody>
      </p:sp>
      <p:sp>
        <p:nvSpPr>
          <p:cNvPr id="82985" name="Text Box 50">
            <a:extLst>
              <a:ext uri="{FF2B5EF4-FFF2-40B4-BE49-F238E27FC236}">
                <a16:creationId xmlns:a16="http://schemas.microsoft.com/office/drawing/2014/main" id="{38F678ED-1885-4D5F-A0BD-E0120E4EFCA3}"/>
              </a:ext>
            </a:extLst>
          </p:cNvPr>
          <p:cNvSpPr txBox="1">
            <a:spLocks noChangeArrowheads="1"/>
          </p:cNvSpPr>
          <p:nvPr/>
        </p:nvSpPr>
        <p:spPr bwMode="auto">
          <a:xfrm>
            <a:off x="446088" y="4059238"/>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spcBef>
                <a:spcPct val="0"/>
              </a:spcBef>
              <a:buFontTx/>
              <a:buNone/>
            </a:pPr>
            <a:r>
              <a:rPr kumimoji="0" lang="en-US" altLang="zh-CN" sz="1800">
                <a:solidFill>
                  <a:srgbClr val="000099"/>
                </a:solidFill>
                <a:ea typeface="宋体" panose="02010600030101010101" pitchFamily="2" charset="-122"/>
              </a:rPr>
              <a:t>3</a:t>
            </a:r>
          </a:p>
        </p:txBody>
      </p:sp>
      <p:sp>
        <p:nvSpPr>
          <p:cNvPr id="82986" name="Text Box 51">
            <a:extLst>
              <a:ext uri="{FF2B5EF4-FFF2-40B4-BE49-F238E27FC236}">
                <a16:creationId xmlns:a16="http://schemas.microsoft.com/office/drawing/2014/main" id="{2B8ADC6D-56E7-4523-A38C-145C1BC55F42}"/>
              </a:ext>
            </a:extLst>
          </p:cNvPr>
          <p:cNvSpPr txBox="1">
            <a:spLocks noChangeArrowheads="1"/>
          </p:cNvSpPr>
          <p:nvPr/>
        </p:nvSpPr>
        <p:spPr bwMode="auto">
          <a:xfrm>
            <a:off x="446088" y="3525838"/>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spcBef>
                <a:spcPct val="0"/>
              </a:spcBef>
              <a:buFontTx/>
              <a:buNone/>
            </a:pPr>
            <a:r>
              <a:rPr kumimoji="0" lang="en-US" altLang="zh-CN" sz="1800">
                <a:solidFill>
                  <a:srgbClr val="000099"/>
                </a:solidFill>
                <a:ea typeface="宋体" panose="02010600030101010101" pitchFamily="2" charset="-122"/>
              </a:rPr>
              <a:t>4</a:t>
            </a:r>
          </a:p>
        </p:txBody>
      </p:sp>
      <p:sp>
        <p:nvSpPr>
          <p:cNvPr id="82987" name="Text Box 54">
            <a:extLst>
              <a:ext uri="{FF2B5EF4-FFF2-40B4-BE49-F238E27FC236}">
                <a16:creationId xmlns:a16="http://schemas.microsoft.com/office/drawing/2014/main" id="{EC6140A9-FC63-4B44-9F9C-F7E8CEDF365C}"/>
              </a:ext>
            </a:extLst>
          </p:cNvPr>
          <p:cNvSpPr txBox="1">
            <a:spLocks noChangeArrowheads="1"/>
          </p:cNvSpPr>
          <p:nvPr/>
        </p:nvSpPr>
        <p:spPr bwMode="auto">
          <a:xfrm>
            <a:off x="446088" y="1925638"/>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spcBef>
                <a:spcPct val="0"/>
              </a:spcBef>
              <a:buFontTx/>
              <a:buNone/>
            </a:pPr>
            <a:r>
              <a:rPr kumimoji="0" lang="en-US" altLang="zh-CN" sz="1800">
                <a:solidFill>
                  <a:srgbClr val="000099"/>
                </a:solidFill>
                <a:ea typeface="宋体" panose="02010600030101010101" pitchFamily="2" charset="-122"/>
              </a:rPr>
              <a:t>5</a:t>
            </a:r>
          </a:p>
        </p:txBody>
      </p:sp>
      <p:sp>
        <p:nvSpPr>
          <p:cNvPr id="82988" name="Text Box 55">
            <a:extLst>
              <a:ext uri="{FF2B5EF4-FFF2-40B4-BE49-F238E27FC236}">
                <a16:creationId xmlns:a16="http://schemas.microsoft.com/office/drawing/2014/main" id="{30CECB36-5131-4FF3-BA10-9BE5C66A4B54}"/>
              </a:ext>
            </a:extLst>
          </p:cNvPr>
          <p:cNvSpPr txBox="1">
            <a:spLocks noChangeArrowheads="1"/>
          </p:cNvSpPr>
          <p:nvPr/>
        </p:nvSpPr>
        <p:spPr bwMode="auto">
          <a:xfrm>
            <a:off x="8351838" y="5140325"/>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spcBef>
                <a:spcPct val="0"/>
              </a:spcBef>
              <a:buFontTx/>
              <a:buNone/>
            </a:pPr>
            <a:r>
              <a:rPr kumimoji="0" lang="en-US" altLang="zh-CN" sz="1800">
                <a:solidFill>
                  <a:srgbClr val="000099"/>
                </a:solidFill>
                <a:ea typeface="宋体" panose="02010600030101010101" pitchFamily="2" charset="-122"/>
              </a:rPr>
              <a:t>1</a:t>
            </a:r>
          </a:p>
        </p:txBody>
      </p:sp>
      <p:sp>
        <p:nvSpPr>
          <p:cNvPr id="82989" name="Text Box 56">
            <a:extLst>
              <a:ext uri="{FF2B5EF4-FFF2-40B4-BE49-F238E27FC236}">
                <a16:creationId xmlns:a16="http://schemas.microsoft.com/office/drawing/2014/main" id="{244BA314-A61B-4314-AFD2-C85429EC78E5}"/>
              </a:ext>
            </a:extLst>
          </p:cNvPr>
          <p:cNvSpPr txBox="1">
            <a:spLocks noChangeArrowheads="1"/>
          </p:cNvSpPr>
          <p:nvPr/>
        </p:nvSpPr>
        <p:spPr bwMode="auto">
          <a:xfrm>
            <a:off x="8351838" y="4606925"/>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spcBef>
                <a:spcPct val="0"/>
              </a:spcBef>
              <a:buFontTx/>
              <a:buNone/>
            </a:pPr>
            <a:r>
              <a:rPr kumimoji="0" lang="en-US" altLang="zh-CN" sz="1800">
                <a:solidFill>
                  <a:srgbClr val="000099"/>
                </a:solidFill>
                <a:ea typeface="宋体" panose="02010600030101010101" pitchFamily="2" charset="-122"/>
              </a:rPr>
              <a:t>2</a:t>
            </a:r>
          </a:p>
        </p:txBody>
      </p:sp>
      <p:sp>
        <p:nvSpPr>
          <p:cNvPr id="82990" name="Text Box 57">
            <a:extLst>
              <a:ext uri="{FF2B5EF4-FFF2-40B4-BE49-F238E27FC236}">
                <a16:creationId xmlns:a16="http://schemas.microsoft.com/office/drawing/2014/main" id="{CA1C2F02-E714-4618-AFFC-FA37E62A6925}"/>
              </a:ext>
            </a:extLst>
          </p:cNvPr>
          <p:cNvSpPr txBox="1">
            <a:spLocks noChangeArrowheads="1"/>
          </p:cNvSpPr>
          <p:nvPr/>
        </p:nvSpPr>
        <p:spPr bwMode="auto">
          <a:xfrm>
            <a:off x="8351838" y="4073525"/>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spcBef>
                <a:spcPct val="0"/>
              </a:spcBef>
              <a:buFontTx/>
              <a:buNone/>
            </a:pPr>
            <a:r>
              <a:rPr kumimoji="0" lang="en-US" altLang="zh-CN" sz="1800">
                <a:solidFill>
                  <a:srgbClr val="000099"/>
                </a:solidFill>
                <a:ea typeface="宋体" panose="02010600030101010101" pitchFamily="2" charset="-122"/>
              </a:rPr>
              <a:t>3</a:t>
            </a:r>
          </a:p>
        </p:txBody>
      </p:sp>
      <p:sp>
        <p:nvSpPr>
          <p:cNvPr id="82991" name="Text Box 58">
            <a:extLst>
              <a:ext uri="{FF2B5EF4-FFF2-40B4-BE49-F238E27FC236}">
                <a16:creationId xmlns:a16="http://schemas.microsoft.com/office/drawing/2014/main" id="{EC3FBA5E-CED6-492A-A92B-E1A5045A0F6F}"/>
              </a:ext>
            </a:extLst>
          </p:cNvPr>
          <p:cNvSpPr txBox="1">
            <a:spLocks noChangeArrowheads="1"/>
          </p:cNvSpPr>
          <p:nvPr/>
        </p:nvSpPr>
        <p:spPr bwMode="auto">
          <a:xfrm>
            <a:off x="8351838" y="3540125"/>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spcBef>
                <a:spcPct val="0"/>
              </a:spcBef>
              <a:buFontTx/>
              <a:buNone/>
            </a:pPr>
            <a:r>
              <a:rPr kumimoji="0" lang="en-US" altLang="zh-CN" sz="1800">
                <a:solidFill>
                  <a:srgbClr val="000099"/>
                </a:solidFill>
                <a:ea typeface="宋体" panose="02010600030101010101" pitchFamily="2" charset="-122"/>
              </a:rPr>
              <a:t>4</a:t>
            </a:r>
          </a:p>
        </p:txBody>
      </p:sp>
      <p:sp>
        <p:nvSpPr>
          <p:cNvPr id="82992" name="Rectangle 62">
            <a:extLst>
              <a:ext uri="{FF2B5EF4-FFF2-40B4-BE49-F238E27FC236}">
                <a16:creationId xmlns:a16="http://schemas.microsoft.com/office/drawing/2014/main" id="{4F0CFB6E-5B73-4527-8091-5BEFC692C7D6}"/>
              </a:ext>
            </a:extLst>
          </p:cNvPr>
          <p:cNvSpPr>
            <a:spLocks noChangeArrowheads="1"/>
          </p:cNvSpPr>
          <p:nvPr/>
        </p:nvSpPr>
        <p:spPr bwMode="auto">
          <a:xfrm>
            <a:off x="6923088" y="1716815"/>
            <a:ext cx="1676400" cy="1589088"/>
          </a:xfrm>
          <a:prstGeom prst="rect">
            <a:avLst/>
          </a:prstGeom>
          <a:solidFill>
            <a:schemeClr val="bg1"/>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spcBef>
                <a:spcPct val="0"/>
              </a:spcBef>
              <a:buFontTx/>
              <a:buNone/>
            </a:pPr>
            <a:r>
              <a:rPr kumimoji="0" lang="en-US" altLang="zh-CN" sz="2000">
                <a:ea typeface="宋体" panose="02010600030101010101" pitchFamily="2" charset="-122"/>
              </a:rPr>
              <a:t>Application</a:t>
            </a:r>
          </a:p>
        </p:txBody>
      </p:sp>
      <p:sp>
        <p:nvSpPr>
          <p:cNvPr id="82993" name="Text Box 63">
            <a:extLst>
              <a:ext uri="{FF2B5EF4-FFF2-40B4-BE49-F238E27FC236}">
                <a16:creationId xmlns:a16="http://schemas.microsoft.com/office/drawing/2014/main" id="{9FB28D7D-2F2F-421B-A663-A133F6126357}"/>
              </a:ext>
            </a:extLst>
          </p:cNvPr>
          <p:cNvSpPr txBox="1">
            <a:spLocks noChangeArrowheads="1"/>
          </p:cNvSpPr>
          <p:nvPr/>
        </p:nvSpPr>
        <p:spPr bwMode="auto">
          <a:xfrm>
            <a:off x="8351838" y="1930400"/>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spcBef>
                <a:spcPct val="0"/>
              </a:spcBef>
              <a:buFontTx/>
              <a:buNone/>
            </a:pPr>
            <a:r>
              <a:rPr kumimoji="0" lang="en-US" altLang="zh-CN" sz="1800">
                <a:solidFill>
                  <a:srgbClr val="000099"/>
                </a:solidFill>
                <a:ea typeface="宋体" panose="02010600030101010101" pitchFamily="2" charset="-122"/>
              </a:rPr>
              <a:t>5</a:t>
            </a:r>
          </a:p>
        </p:txBody>
      </p:sp>
      <p:sp>
        <p:nvSpPr>
          <p:cNvPr id="82994" name="Line 64">
            <a:extLst>
              <a:ext uri="{FF2B5EF4-FFF2-40B4-BE49-F238E27FC236}">
                <a16:creationId xmlns:a16="http://schemas.microsoft.com/office/drawing/2014/main" id="{35AD99AC-10CA-4990-B072-3AFAFB360B38}"/>
              </a:ext>
            </a:extLst>
          </p:cNvPr>
          <p:cNvSpPr>
            <a:spLocks noChangeShapeType="1"/>
          </p:cNvSpPr>
          <p:nvPr/>
        </p:nvSpPr>
        <p:spPr bwMode="auto">
          <a:xfrm flipV="1">
            <a:off x="4211638" y="2447925"/>
            <a:ext cx="144462"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95" name="Line 65">
            <a:extLst>
              <a:ext uri="{FF2B5EF4-FFF2-40B4-BE49-F238E27FC236}">
                <a16:creationId xmlns:a16="http://schemas.microsoft.com/office/drawing/2014/main" id="{7A609C6C-BA28-407D-8865-A6178614CBF9}"/>
              </a:ext>
            </a:extLst>
          </p:cNvPr>
          <p:cNvSpPr>
            <a:spLocks noChangeShapeType="1"/>
          </p:cNvSpPr>
          <p:nvPr/>
        </p:nvSpPr>
        <p:spPr bwMode="auto">
          <a:xfrm>
            <a:off x="4211638" y="3121025"/>
            <a:ext cx="215900" cy="4095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 name="矩形 61">
            <a:extLst>
              <a:ext uri="{FF2B5EF4-FFF2-40B4-BE49-F238E27FC236}">
                <a16:creationId xmlns:a16="http://schemas.microsoft.com/office/drawing/2014/main" id="{00359141-4908-478C-8478-B80139108003}"/>
              </a:ext>
            </a:extLst>
          </p:cNvPr>
          <p:cNvSpPr/>
          <p:nvPr/>
        </p:nvSpPr>
        <p:spPr bwMode="auto">
          <a:xfrm>
            <a:off x="522288" y="3306763"/>
            <a:ext cx="8077200" cy="2127222"/>
          </a:xfrm>
          <a:prstGeom prst="rect">
            <a:avLst/>
          </a:prstGeom>
          <a:blipFill dpi="0" rotWithShape="1">
            <a:blip r:embed="rId5">
              <a:alphaModFix amt="49000"/>
            </a:blip>
            <a:srcRect/>
            <a:tile tx="0" ty="0" sx="100000" sy="100000" flip="none" algn="tl"/>
          </a:blipFill>
          <a:ln w="63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20000"/>
              </a:lnSpc>
              <a:spcBef>
                <a:spcPct val="10000"/>
              </a:spcBef>
              <a:spcAft>
                <a:spcPct val="0"/>
              </a:spcAft>
              <a:buClr>
                <a:schemeClr val="tx1"/>
              </a:buClr>
              <a:buSzTx/>
              <a:buFont typeface="Symbol" pitchFamily="18" charset="2"/>
              <a:buBlip>
                <a:blip r:embed="rId3"/>
              </a:buBlip>
              <a:tabLst/>
            </a:pPr>
            <a:endParaRPr kumimoji="1" lang="zh-CN" altLang="en-US" sz="2800" b="0" i="0" u="none" strike="noStrike" cap="none" normalizeH="0" baseline="0" dirty="0">
              <a:ln>
                <a:noFill/>
              </a:ln>
              <a:solidFill>
                <a:schemeClr val="tx1"/>
              </a:solidFill>
              <a:effectLst/>
              <a:latin typeface="Times New Roman" pitchFamily="18" charset="0"/>
              <a:ea typeface="楷体_GB2312" pitchFamily="49" charset="-122"/>
            </a:endParaRPr>
          </a:p>
        </p:txBody>
      </p:sp>
      <p:sp>
        <p:nvSpPr>
          <p:cNvPr id="2" name="矩形 1">
            <a:extLst>
              <a:ext uri="{FF2B5EF4-FFF2-40B4-BE49-F238E27FC236}">
                <a16:creationId xmlns:a16="http://schemas.microsoft.com/office/drawing/2014/main" id="{2DFEF15B-5649-4C7F-A93B-4209B94F2E53}"/>
              </a:ext>
            </a:extLst>
          </p:cNvPr>
          <p:cNvSpPr/>
          <p:nvPr/>
        </p:nvSpPr>
        <p:spPr bwMode="auto">
          <a:xfrm>
            <a:off x="677342" y="3241676"/>
            <a:ext cx="222250" cy="114298"/>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20000"/>
              </a:lnSpc>
              <a:spcBef>
                <a:spcPct val="10000"/>
              </a:spcBef>
              <a:spcAft>
                <a:spcPct val="0"/>
              </a:spcAft>
              <a:buClr>
                <a:schemeClr val="tx1"/>
              </a:buClr>
              <a:buSzTx/>
              <a:buFont typeface="Symbol" pitchFamily="18" charset="2"/>
              <a:buBlip>
                <a:blip r:embed="rId3"/>
              </a:buBlip>
              <a:tabLst/>
            </a:pPr>
            <a:endParaRPr kumimoji="1" lang="zh-CN" altLang="en-US" sz="2800" b="0" i="0" u="none" strike="noStrike" cap="none" normalizeH="0" baseline="0">
              <a:ln>
                <a:noFill/>
              </a:ln>
              <a:solidFill>
                <a:schemeClr val="tx1"/>
              </a:solidFill>
              <a:effectLst/>
              <a:latin typeface="Times New Roman" pitchFamily="18" charset="0"/>
              <a:ea typeface="楷体_GB2312" pitchFamily="49" charset="-122"/>
            </a:endParaRPr>
          </a:p>
        </p:txBody>
      </p:sp>
      <p:sp>
        <p:nvSpPr>
          <p:cNvPr id="55" name="矩形 54">
            <a:extLst>
              <a:ext uri="{FF2B5EF4-FFF2-40B4-BE49-F238E27FC236}">
                <a16:creationId xmlns:a16="http://schemas.microsoft.com/office/drawing/2014/main" id="{08820B58-5141-4A06-9D18-E89C39470B06}"/>
              </a:ext>
            </a:extLst>
          </p:cNvPr>
          <p:cNvSpPr/>
          <p:nvPr/>
        </p:nvSpPr>
        <p:spPr bwMode="auto">
          <a:xfrm>
            <a:off x="1422827" y="3239487"/>
            <a:ext cx="222250" cy="114298"/>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lgn="ctr" fontAlgn="base">
              <a:lnSpc>
                <a:spcPct val="120000"/>
              </a:lnSpc>
              <a:spcBef>
                <a:spcPct val="10000"/>
              </a:spcBef>
              <a:spcAft>
                <a:spcPct val="0"/>
              </a:spcAft>
              <a:buClr>
                <a:schemeClr val="tx1"/>
              </a:buClr>
              <a:buBlip>
                <a:blip r:embed="rId3"/>
              </a:buBlip>
            </a:pPr>
            <a:endParaRPr kumimoji="1" lang="zh-CN" altLang="en-US" sz="2800">
              <a:latin typeface="Times New Roman" pitchFamily="18" charset="0"/>
              <a:ea typeface="楷体_GB2312" pitchFamily="49" charset="-122"/>
            </a:endParaRPr>
          </a:p>
        </p:txBody>
      </p:sp>
      <p:sp>
        <p:nvSpPr>
          <p:cNvPr id="56" name="矩形 55">
            <a:extLst>
              <a:ext uri="{FF2B5EF4-FFF2-40B4-BE49-F238E27FC236}">
                <a16:creationId xmlns:a16="http://schemas.microsoft.com/office/drawing/2014/main" id="{E013C9CB-D1D2-4870-9487-9E72E9A01BD5}"/>
              </a:ext>
            </a:extLst>
          </p:cNvPr>
          <p:cNvSpPr/>
          <p:nvPr/>
        </p:nvSpPr>
        <p:spPr bwMode="auto">
          <a:xfrm>
            <a:off x="1800671" y="3236914"/>
            <a:ext cx="222250" cy="114298"/>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lgn="ctr" fontAlgn="base">
              <a:lnSpc>
                <a:spcPct val="120000"/>
              </a:lnSpc>
              <a:spcBef>
                <a:spcPct val="10000"/>
              </a:spcBef>
              <a:spcAft>
                <a:spcPct val="0"/>
              </a:spcAft>
              <a:buClr>
                <a:schemeClr val="tx1"/>
              </a:buClr>
              <a:buBlip>
                <a:blip r:embed="rId3"/>
              </a:buBlip>
            </a:pPr>
            <a:endParaRPr kumimoji="1" lang="zh-CN" altLang="en-US" sz="2800">
              <a:latin typeface="Times New Roman" pitchFamily="18" charset="0"/>
              <a:ea typeface="楷体_GB2312" pitchFamily="49" charset="-122"/>
            </a:endParaRPr>
          </a:p>
        </p:txBody>
      </p:sp>
      <p:sp>
        <p:nvSpPr>
          <p:cNvPr id="57" name="矩形 56">
            <a:extLst>
              <a:ext uri="{FF2B5EF4-FFF2-40B4-BE49-F238E27FC236}">
                <a16:creationId xmlns:a16="http://schemas.microsoft.com/office/drawing/2014/main" id="{769C0913-A8D3-4FDE-8039-91F68D87F139}"/>
              </a:ext>
            </a:extLst>
          </p:cNvPr>
          <p:cNvSpPr/>
          <p:nvPr/>
        </p:nvSpPr>
        <p:spPr bwMode="auto">
          <a:xfrm>
            <a:off x="1052940" y="3236914"/>
            <a:ext cx="222250" cy="114298"/>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lgn="ctr" fontAlgn="base">
              <a:lnSpc>
                <a:spcPct val="120000"/>
              </a:lnSpc>
              <a:spcBef>
                <a:spcPct val="10000"/>
              </a:spcBef>
              <a:spcAft>
                <a:spcPct val="0"/>
              </a:spcAft>
              <a:buClr>
                <a:schemeClr val="tx1"/>
              </a:buClr>
              <a:buBlip>
                <a:blip r:embed="rId3"/>
              </a:buBlip>
            </a:pPr>
            <a:endParaRPr kumimoji="1" lang="zh-CN" altLang="en-US" sz="2800">
              <a:latin typeface="Times New Roman" pitchFamily="18" charset="0"/>
              <a:ea typeface="楷体_GB2312" pitchFamily="49" charset="-122"/>
            </a:endParaRPr>
          </a:p>
        </p:txBody>
      </p:sp>
      <p:sp>
        <p:nvSpPr>
          <p:cNvPr id="58" name="矩形 57">
            <a:extLst>
              <a:ext uri="{FF2B5EF4-FFF2-40B4-BE49-F238E27FC236}">
                <a16:creationId xmlns:a16="http://schemas.microsoft.com/office/drawing/2014/main" id="{B61D163F-D477-4AD3-9D08-E7EF70F53A48}"/>
              </a:ext>
            </a:extLst>
          </p:cNvPr>
          <p:cNvSpPr/>
          <p:nvPr/>
        </p:nvSpPr>
        <p:spPr bwMode="auto">
          <a:xfrm>
            <a:off x="7066875" y="3239698"/>
            <a:ext cx="222250" cy="114298"/>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lgn="ctr" fontAlgn="base">
              <a:lnSpc>
                <a:spcPct val="120000"/>
              </a:lnSpc>
              <a:spcBef>
                <a:spcPct val="10000"/>
              </a:spcBef>
              <a:spcAft>
                <a:spcPct val="0"/>
              </a:spcAft>
              <a:buClr>
                <a:schemeClr val="tx1"/>
              </a:buClr>
              <a:buBlip>
                <a:blip r:embed="rId3"/>
              </a:buBlip>
            </a:pPr>
            <a:endParaRPr kumimoji="1" lang="zh-CN" altLang="en-US" sz="2800">
              <a:latin typeface="Times New Roman" pitchFamily="18" charset="0"/>
              <a:ea typeface="楷体_GB2312" pitchFamily="49" charset="-122"/>
            </a:endParaRPr>
          </a:p>
        </p:txBody>
      </p:sp>
      <p:sp>
        <p:nvSpPr>
          <p:cNvPr id="59" name="矩形 58">
            <a:extLst>
              <a:ext uri="{FF2B5EF4-FFF2-40B4-BE49-F238E27FC236}">
                <a16:creationId xmlns:a16="http://schemas.microsoft.com/office/drawing/2014/main" id="{00E30126-62EF-4EEA-BA20-41918D1900F4}"/>
              </a:ext>
            </a:extLst>
          </p:cNvPr>
          <p:cNvSpPr/>
          <p:nvPr/>
        </p:nvSpPr>
        <p:spPr bwMode="auto">
          <a:xfrm>
            <a:off x="7812360" y="3237509"/>
            <a:ext cx="222250" cy="114298"/>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lgn="ctr" fontAlgn="base">
              <a:lnSpc>
                <a:spcPct val="120000"/>
              </a:lnSpc>
              <a:spcBef>
                <a:spcPct val="10000"/>
              </a:spcBef>
              <a:spcAft>
                <a:spcPct val="0"/>
              </a:spcAft>
              <a:buClr>
                <a:schemeClr val="tx1"/>
              </a:buClr>
              <a:buBlip>
                <a:blip r:embed="rId3"/>
              </a:buBlip>
            </a:pPr>
            <a:endParaRPr kumimoji="1" lang="zh-CN" altLang="en-US" sz="2800">
              <a:latin typeface="Times New Roman" pitchFamily="18" charset="0"/>
              <a:ea typeface="楷体_GB2312" pitchFamily="49" charset="-122"/>
            </a:endParaRPr>
          </a:p>
        </p:txBody>
      </p:sp>
      <p:sp>
        <p:nvSpPr>
          <p:cNvPr id="60" name="矩形 59">
            <a:extLst>
              <a:ext uri="{FF2B5EF4-FFF2-40B4-BE49-F238E27FC236}">
                <a16:creationId xmlns:a16="http://schemas.microsoft.com/office/drawing/2014/main" id="{C53F2C78-C035-4865-8252-DCD445104B0A}"/>
              </a:ext>
            </a:extLst>
          </p:cNvPr>
          <p:cNvSpPr/>
          <p:nvPr/>
        </p:nvSpPr>
        <p:spPr bwMode="auto">
          <a:xfrm>
            <a:off x="8190204" y="3234936"/>
            <a:ext cx="222250" cy="114298"/>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lgn="ctr" fontAlgn="base">
              <a:lnSpc>
                <a:spcPct val="120000"/>
              </a:lnSpc>
              <a:spcBef>
                <a:spcPct val="10000"/>
              </a:spcBef>
              <a:spcAft>
                <a:spcPct val="0"/>
              </a:spcAft>
              <a:buClr>
                <a:schemeClr val="tx1"/>
              </a:buClr>
              <a:buBlip>
                <a:blip r:embed="rId3"/>
              </a:buBlip>
            </a:pPr>
            <a:endParaRPr kumimoji="1" lang="zh-CN" altLang="en-US" sz="2800">
              <a:latin typeface="Times New Roman" pitchFamily="18" charset="0"/>
              <a:ea typeface="楷体_GB2312" pitchFamily="49" charset="-122"/>
            </a:endParaRPr>
          </a:p>
        </p:txBody>
      </p:sp>
      <p:sp>
        <p:nvSpPr>
          <p:cNvPr id="61" name="矩形 60">
            <a:extLst>
              <a:ext uri="{FF2B5EF4-FFF2-40B4-BE49-F238E27FC236}">
                <a16:creationId xmlns:a16="http://schemas.microsoft.com/office/drawing/2014/main" id="{EE033269-2605-4087-8797-E90139BDD59D}"/>
              </a:ext>
            </a:extLst>
          </p:cNvPr>
          <p:cNvSpPr/>
          <p:nvPr/>
        </p:nvSpPr>
        <p:spPr bwMode="auto">
          <a:xfrm>
            <a:off x="7442473" y="3234936"/>
            <a:ext cx="222250" cy="114298"/>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lgn="ctr" fontAlgn="base">
              <a:lnSpc>
                <a:spcPct val="120000"/>
              </a:lnSpc>
              <a:spcBef>
                <a:spcPct val="10000"/>
              </a:spcBef>
              <a:spcAft>
                <a:spcPct val="0"/>
              </a:spcAft>
              <a:buClr>
                <a:schemeClr val="tx1"/>
              </a:buClr>
              <a:buBlip>
                <a:blip r:embed="rId3"/>
              </a:buBlip>
            </a:pPr>
            <a:endParaRPr kumimoji="1" lang="zh-CN" altLang="en-US" sz="2800">
              <a:latin typeface="Times New Roman"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500" fill="hold"/>
                                        <p:tgtEl>
                                          <p:spTgt spid="55"/>
                                        </p:tgtEl>
                                        <p:attrNameLst>
                                          <p:attrName>ppt_x</p:attrName>
                                        </p:attrNameLst>
                                      </p:cBhvr>
                                      <p:tavLst>
                                        <p:tav tm="0">
                                          <p:val>
                                            <p:strVal val="#ppt_x"/>
                                          </p:val>
                                        </p:tav>
                                        <p:tav tm="100000">
                                          <p:val>
                                            <p:strVal val="#ppt_x"/>
                                          </p:val>
                                        </p:tav>
                                      </p:tavLst>
                                    </p:anim>
                                    <p:anim calcmode="lin" valueType="num">
                                      <p:cBhvr additive="base">
                                        <p:cTn id="16" dur="500" fill="hold"/>
                                        <p:tgtEl>
                                          <p:spTgt spid="5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fill="hold"/>
                                        <p:tgtEl>
                                          <p:spTgt spid="57"/>
                                        </p:tgtEl>
                                        <p:attrNameLst>
                                          <p:attrName>ppt_x</p:attrName>
                                        </p:attrNameLst>
                                      </p:cBhvr>
                                      <p:tavLst>
                                        <p:tav tm="0">
                                          <p:val>
                                            <p:strVal val="#ppt_x"/>
                                          </p:val>
                                        </p:tav>
                                        <p:tav tm="100000">
                                          <p:val>
                                            <p:strVal val="#ppt_x"/>
                                          </p:val>
                                        </p:tav>
                                      </p:tavLst>
                                    </p:anim>
                                    <p:anim calcmode="lin" valueType="num">
                                      <p:cBhvr additive="base">
                                        <p:cTn id="24" dur="500" fill="hold"/>
                                        <p:tgtEl>
                                          <p:spTgt spid="5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500" fill="hold"/>
                                        <p:tgtEl>
                                          <p:spTgt spid="58"/>
                                        </p:tgtEl>
                                        <p:attrNameLst>
                                          <p:attrName>ppt_x</p:attrName>
                                        </p:attrNameLst>
                                      </p:cBhvr>
                                      <p:tavLst>
                                        <p:tav tm="0">
                                          <p:val>
                                            <p:strVal val="#ppt_x"/>
                                          </p:val>
                                        </p:tav>
                                        <p:tav tm="100000">
                                          <p:val>
                                            <p:strVal val="#ppt_x"/>
                                          </p:val>
                                        </p:tav>
                                      </p:tavLst>
                                    </p:anim>
                                    <p:anim calcmode="lin" valueType="num">
                                      <p:cBhvr additive="base">
                                        <p:cTn id="28" dur="500" fill="hold"/>
                                        <p:tgtEl>
                                          <p:spTgt spid="5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500" fill="hold"/>
                                        <p:tgtEl>
                                          <p:spTgt spid="59"/>
                                        </p:tgtEl>
                                        <p:attrNameLst>
                                          <p:attrName>ppt_x</p:attrName>
                                        </p:attrNameLst>
                                      </p:cBhvr>
                                      <p:tavLst>
                                        <p:tav tm="0">
                                          <p:val>
                                            <p:strVal val="#ppt_x"/>
                                          </p:val>
                                        </p:tav>
                                        <p:tav tm="100000">
                                          <p:val>
                                            <p:strVal val="#ppt_x"/>
                                          </p:val>
                                        </p:tav>
                                      </p:tavLst>
                                    </p:anim>
                                    <p:anim calcmode="lin" valueType="num">
                                      <p:cBhvr additive="base">
                                        <p:cTn id="32" dur="500" fill="hold"/>
                                        <p:tgtEl>
                                          <p:spTgt spid="5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 calcmode="lin" valueType="num">
                                      <p:cBhvr additive="base">
                                        <p:cTn id="35" dur="500" fill="hold"/>
                                        <p:tgtEl>
                                          <p:spTgt spid="60"/>
                                        </p:tgtEl>
                                        <p:attrNameLst>
                                          <p:attrName>ppt_x</p:attrName>
                                        </p:attrNameLst>
                                      </p:cBhvr>
                                      <p:tavLst>
                                        <p:tav tm="0">
                                          <p:val>
                                            <p:strVal val="#ppt_x"/>
                                          </p:val>
                                        </p:tav>
                                        <p:tav tm="100000">
                                          <p:val>
                                            <p:strVal val="#ppt_x"/>
                                          </p:val>
                                        </p:tav>
                                      </p:tavLst>
                                    </p:anim>
                                    <p:anim calcmode="lin" valueType="num">
                                      <p:cBhvr additive="base">
                                        <p:cTn id="36" dur="500" fill="hold"/>
                                        <p:tgtEl>
                                          <p:spTgt spid="6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additive="base">
                                        <p:cTn id="39" dur="500" fill="hold"/>
                                        <p:tgtEl>
                                          <p:spTgt spid="61"/>
                                        </p:tgtEl>
                                        <p:attrNameLst>
                                          <p:attrName>ppt_x</p:attrName>
                                        </p:attrNameLst>
                                      </p:cBhvr>
                                      <p:tavLst>
                                        <p:tav tm="0">
                                          <p:val>
                                            <p:strVal val="#ppt_x"/>
                                          </p:val>
                                        </p:tav>
                                        <p:tav tm="100000">
                                          <p:val>
                                            <p:strVal val="#ppt_x"/>
                                          </p:val>
                                        </p:tav>
                                      </p:tavLst>
                                    </p:anim>
                                    <p:anim calcmode="lin" valueType="num">
                                      <p:cBhvr additive="base">
                                        <p:cTn id="40"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2" grpId="0" animBg="1"/>
      <p:bldP spid="55" grpId="0" animBg="1"/>
      <p:bldP spid="56" grpId="0" animBg="1"/>
      <p:bldP spid="57" grpId="0" animBg="1"/>
      <p:bldP spid="58" grpId="0" animBg="1"/>
      <p:bldP spid="59" grpId="0" animBg="1"/>
      <p:bldP spid="60" grpId="0" animBg="1"/>
      <p:bldP spid="6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4514" name="Rectangle 2"/>
          <p:cNvSpPr>
            <a:spLocks noGrp="1" noChangeArrowheads="1"/>
          </p:cNvSpPr>
          <p:nvPr>
            <p:ph type="title"/>
          </p:nvPr>
        </p:nvSpPr>
        <p:spPr>
          <a:xfrm>
            <a:off x="323850" y="609600"/>
            <a:ext cx="8286750" cy="789296"/>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FTP User Command (Cont.)</a:t>
            </a:r>
          </a:p>
        </p:txBody>
      </p:sp>
      <p:sp>
        <p:nvSpPr>
          <p:cNvPr id="70661" name="Rectangle 3"/>
          <p:cNvSpPr>
            <a:spLocks noChangeArrowheads="1"/>
          </p:cNvSpPr>
          <p:nvPr/>
        </p:nvSpPr>
        <p:spPr bwMode="auto">
          <a:xfrm>
            <a:off x="152400" y="1388656"/>
            <a:ext cx="8534400" cy="4419600"/>
          </a:xfrm>
          <a:prstGeom prst="rect">
            <a:avLst/>
          </a:prstGeom>
          <a:solidFill>
            <a:schemeClr val="bg1"/>
          </a:solidFill>
          <a:ln w="9525">
            <a:noFill/>
            <a:miter lim="800000"/>
            <a:headEnd/>
            <a:tailEnd/>
          </a:ln>
        </p:spPr>
        <p:txBody>
          <a:bodyPr/>
          <a:lstStyle/>
          <a:p>
            <a:pPr marL="742950" lvl="1" indent="-285750" algn="l" eaLnBrk="0" hangingPunct="0">
              <a:lnSpc>
                <a:spcPct val="100000"/>
              </a:lnSpc>
              <a:spcBef>
                <a:spcPct val="20000"/>
              </a:spcBef>
              <a:buClrTx/>
              <a:buFontTx/>
              <a:buNone/>
            </a:pPr>
            <a:r>
              <a:rPr kumimoji="0" lang="en-US" altLang="zh-CN" sz="2000" dirty="0">
                <a:latin typeface="Arial" charset="0"/>
                <a:ea typeface="宋体" pitchFamily="2" charset="-122"/>
              </a:rPr>
              <a:t>!			</a:t>
            </a:r>
            <a:r>
              <a:rPr kumimoji="0" lang="en-US" altLang="zh-CN" sz="2000" dirty="0" err="1">
                <a:latin typeface="Arial" charset="0"/>
                <a:ea typeface="宋体" pitchFamily="2" charset="-122"/>
              </a:rPr>
              <a:t>cr</a:t>
            </a:r>
            <a:r>
              <a:rPr kumimoji="0" lang="en-US" altLang="zh-CN" sz="2000" dirty="0">
                <a:latin typeface="Arial" charset="0"/>
                <a:ea typeface="宋体" pitchFamily="2" charset="-122"/>
              </a:rPr>
              <a:t>		</a:t>
            </a:r>
            <a:r>
              <a:rPr kumimoji="0" lang="en-US" altLang="zh-CN" sz="2000" dirty="0" err="1">
                <a:latin typeface="Arial" charset="0"/>
                <a:ea typeface="宋体" pitchFamily="2" charset="-122"/>
              </a:rPr>
              <a:t>macdef</a:t>
            </a:r>
            <a:r>
              <a:rPr kumimoji="0" lang="en-US" altLang="zh-CN" sz="2000" dirty="0">
                <a:latin typeface="Arial" charset="0"/>
                <a:ea typeface="宋体" pitchFamily="2" charset="-122"/>
              </a:rPr>
              <a:t>		proxy		send</a:t>
            </a:r>
          </a:p>
          <a:p>
            <a:pPr marL="742950" lvl="1" indent="-285750" algn="l" eaLnBrk="0" hangingPunct="0">
              <a:lnSpc>
                <a:spcPct val="100000"/>
              </a:lnSpc>
              <a:spcBef>
                <a:spcPct val="20000"/>
              </a:spcBef>
              <a:buClrTx/>
              <a:buFontTx/>
              <a:buNone/>
            </a:pPr>
            <a:r>
              <a:rPr kumimoji="0" lang="en-US" altLang="zh-CN" sz="2000" dirty="0">
                <a:latin typeface="Arial" charset="0"/>
                <a:ea typeface="宋体" pitchFamily="2" charset="-122"/>
              </a:rPr>
              <a:t>$			</a:t>
            </a:r>
            <a:r>
              <a:rPr kumimoji="0" lang="en-US" altLang="zh-CN" sz="2000" dirty="0">
                <a:solidFill>
                  <a:srgbClr val="FF0000"/>
                </a:solidFill>
                <a:latin typeface="Arial" charset="0"/>
                <a:ea typeface="宋体" pitchFamily="2" charset="-122"/>
              </a:rPr>
              <a:t>delete</a:t>
            </a:r>
            <a:r>
              <a:rPr kumimoji="0" lang="en-US" altLang="zh-CN" sz="2000" dirty="0">
                <a:latin typeface="Arial" charset="0"/>
                <a:ea typeface="宋体" pitchFamily="2" charset="-122"/>
              </a:rPr>
              <a:t>		</a:t>
            </a:r>
            <a:r>
              <a:rPr kumimoji="0" lang="en-US" altLang="zh-CN" sz="2000" dirty="0" err="1">
                <a:latin typeface="Arial" charset="0"/>
                <a:ea typeface="宋体" pitchFamily="2" charset="-122"/>
              </a:rPr>
              <a:t>mdelete</a:t>
            </a:r>
            <a:r>
              <a:rPr kumimoji="0" lang="en-US" altLang="zh-CN" sz="2000" dirty="0">
                <a:latin typeface="Arial" charset="0"/>
                <a:ea typeface="宋体" pitchFamily="2" charset="-122"/>
              </a:rPr>
              <a:t>	             </a:t>
            </a:r>
            <a:r>
              <a:rPr kumimoji="0" lang="en-US" altLang="zh-CN" sz="2000" dirty="0" err="1">
                <a:latin typeface="Arial" charset="0"/>
                <a:ea typeface="宋体" pitchFamily="2" charset="-122"/>
              </a:rPr>
              <a:t>sendport</a:t>
            </a:r>
            <a:r>
              <a:rPr kumimoji="0" lang="en-US" altLang="zh-CN" sz="2000" dirty="0">
                <a:latin typeface="Arial" charset="0"/>
                <a:ea typeface="宋体" pitchFamily="2" charset="-122"/>
              </a:rPr>
              <a:t>	status</a:t>
            </a:r>
          </a:p>
          <a:p>
            <a:pPr marL="742950" lvl="1" indent="-285750" algn="l" eaLnBrk="0" hangingPunct="0">
              <a:lnSpc>
                <a:spcPct val="100000"/>
              </a:lnSpc>
              <a:spcBef>
                <a:spcPct val="20000"/>
              </a:spcBef>
              <a:buClrTx/>
              <a:buFontTx/>
              <a:buNone/>
            </a:pPr>
            <a:r>
              <a:rPr kumimoji="0" lang="en-US" altLang="zh-CN" sz="2000" dirty="0">
                <a:latin typeface="Arial" charset="0"/>
                <a:ea typeface="宋体" pitchFamily="2" charset="-122"/>
              </a:rPr>
              <a:t>account	debug		</a:t>
            </a:r>
            <a:r>
              <a:rPr kumimoji="0" lang="en-US" altLang="zh-CN" sz="2000" dirty="0" err="1">
                <a:latin typeface="Arial" charset="0"/>
                <a:ea typeface="宋体" pitchFamily="2" charset="-122"/>
              </a:rPr>
              <a:t>mdir</a:t>
            </a:r>
            <a:r>
              <a:rPr kumimoji="0" lang="en-US" altLang="zh-CN" sz="2000" dirty="0">
                <a:latin typeface="Arial" charset="0"/>
                <a:ea typeface="宋体" pitchFamily="2" charset="-122"/>
              </a:rPr>
              <a:t>		</a:t>
            </a:r>
            <a:r>
              <a:rPr kumimoji="0" lang="en-US" altLang="zh-CN" sz="2000" dirty="0">
                <a:solidFill>
                  <a:srgbClr val="FF0000"/>
                </a:solidFill>
                <a:latin typeface="Arial" charset="0"/>
                <a:ea typeface="宋体" pitchFamily="2" charset="-122"/>
              </a:rPr>
              <a:t>put</a:t>
            </a:r>
            <a:r>
              <a:rPr kumimoji="0" lang="en-US" altLang="zh-CN" sz="2000" dirty="0">
                <a:latin typeface="Arial" charset="0"/>
                <a:ea typeface="宋体" pitchFamily="2" charset="-122"/>
              </a:rPr>
              <a:t>		struct</a:t>
            </a:r>
          </a:p>
          <a:p>
            <a:pPr marL="742950" lvl="1" indent="-285750" algn="l" eaLnBrk="0" hangingPunct="0">
              <a:lnSpc>
                <a:spcPct val="100000"/>
              </a:lnSpc>
              <a:spcBef>
                <a:spcPct val="20000"/>
              </a:spcBef>
              <a:buClrTx/>
              <a:buFontTx/>
              <a:buNone/>
            </a:pPr>
            <a:r>
              <a:rPr kumimoji="0" lang="en-US" altLang="zh-CN" sz="2000" dirty="0">
                <a:latin typeface="Arial" charset="0"/>
                <a:ea typeface="宋体" pitchFamily="2" charset="-122"/>
              </a:rPr>
              <a:t>append	</a:t>
            </a:r>
            <a:r>
              <a:rPr kumimoji="0" lang="en-US" altLang="zh-CN" sz="2000" dirty="0" err="1">
                <a:solidFill>
                  <a:srgbClr val="FF0000"/>
                </a:solidFill>
                <a:latin typeface="Arial" charset="0"/>
                <a:ea typeface="宋体" pitchFamily="2" charset="-122"/>
              </a:rPr>
              <a:t>dir</a:t>
            </a:r>
            <a:r>
              <a:rPr kumimoji="0" lang="en-US" altLang="zh-CN" sz="2000" dirty="0">
                <a:latin typeface="Arial" charset="0"/>
                <a:ea typeface="宋体" pitchFamily="2" charset="-122"/>
              </a:rPr>
              <a:t>		</a:t>
            </a:r>
            <a:r>
              <a:rPr kumimoji="0" lang="en-US" altLang="zh-CN" sz="2000" dirty="0" err="1">
                <a:solidFill>
                  <a:srgbClr val="FF0000"/>
                </a:solidFill>
                <a:latin typeface="Arial" charset="0"/>
                <a:ea typeface="宋体" pitchFamily="2" charset="-122"/>
              </a:rPr>
              <a:t>mget</a:t>
            </a:r>
            <a:r>
              <a:rPr kumimoji="0" lang="en-US" altLang="zh-CN" sz="2000" dirty="0">
                <a:latin typeface="Arial" charset="0"/>
                <a:ea typeface="宋体" pitchFamily="2" charset="-122"/>
              </a:rPr>
              <a:t>		</a:t>
            </a:r>
            <a:r>
              <a:rPr kumimoji="0" lang="en-US" altLang="zh-CN" sz="2000" dirty="0" err="1">
                <a:latin typeface="Arial" charset="0"/>
                <a:ea typeface="宋体" pitchFamily="2" charset="-122"/>
              </a:rPr>
              <a:t>pwd</a:t>
            </a:r>
            <a:r>
              <a:rPr kumimoji="0" lang="en-US" altLang="zh-CN" sz="2000" dirty="0">
                <a:latin typeface="Arial" charset="0"/>
                <a:ea typeface="宋体" pitchFamily="2" charset="-122"/>
              </a:rPr>
              <a:t>		</a:t>
            </a:r>
            <a:r>
              <a:rPr kumimoji="0" lang="en-US" altLang="zh-CN" sz="2000" dirty="0" err="1">
                <a:latin typeface="Arial" charset="0"/>
                <a:ea typeface="宋体" pitchFamily="2" charset="-122"/>
              </a:rPr>
              <a:t>sunique</a:t>
            </a:r>
            <a:endParaRPr kumimoji="0" lang="en-US" altLang="zh-CN" sz="2000" dirty="0">
              <a:latin typeface="Arial" charset="0"/>
              <a:ea typeface="宋体" pitchFamily="2" charset="-122"/>
            </a:endParaRPr>
          </a:p>
          <a:p>
            <a:pPr marL="742950" lvl="1" indent="-285750" algn="l" eaLnBrk="0" hangingPunct="0">
              <a:lnSpc>
                <a:spcPct val="100000"/>
              </a:lnSpc>
              <a:spcBef>
                <a:spcPct val="20000"/>
              </a:spcBef>
              <a:buClrTx/>
              <a:buFontTx/>
              <a:buNone/>
            </a:pPr>
            <a:r>
              <a:rPr kumimoji="0" lang="en-US" altLang="zh-CN" sz="2000" dirty="0">
                <a:solidFill>
                  <a:srgbClr val="FF0000"/>
                </a:solidFill>
                <a:latin typeface="Arial" charset="0"/>
                <a:ea typeface="宋体" pitchFamily="2" charset="-122"/>
              </a:rPr>
              <a:t>ascii</a:t>
            </a:r>
            <a:r>
              <a:rPr kumimoji="0" lang="en-US" altLang="zh-CN" sz="2000" dirty="0">
                <a:latin typeface="Arial" charset="0"/>
                <a:ea typeface="宋体" pitchFamily="2" charset="-122"/>
              </a:rPr>
              <a:t>	disconnect	</a:t>
            </a:r>
            <a:r>
              <a:rPr kumimoji="0" lang="en-US" altLang="zh-CN" sz="2000" dirty="0" err="1">
                <a:latin typeface="Arial" charset="0"/>
                <a:ea typeface="宋体" pitchFamily="2" charset="-122"/>
              </a:rPr>
              <a:t>mkdir</a:t>
            </a:r>
            <a:r>
              <a:rPr kumimoji="0" lang="en-US" altLang="zh-CN" sz="2000" dirty="0">
                <a:latin typeface="Arial" charset="0"/>
                <a:ea typeface="宋体" pitchFamily="2" charset="-122"/>
              </a:rPr>
              <a:t>		</a:t>
            </a:r>
            <a:r>
              <a:rPr kumimoji="0" lang="en-US" altLang="zh-CN" sz="2000" dirty="0">
                <a:solidFill>
                  <a:srgbClr val="FF0000"/>
                </a:solidFill>
                <a:latin typeface="Arial" charset="0"/>
                <a:ea typeface="宋体" pitchFamily="2" charset="-122"/>
              </a:rPr>
              <a:t>quit</a:t>
            </a:r>
            <a:r>
              <a:rPr kumimoji="0" lang="en-US" altLang="zh-CN" sz="2000" dirty="0">
                <a:latin typeface="Arial" charset="0"/>
                <a:ea typeface="宋体" pitchFamily="2" charset="-122"/>
              </a:rPr>
              <a:t>		</a:t>
            </a:r>
            <a:r>
              <a:rPr kumimoji="0" lang="en-US" altLang="zh-CN" sz="2000" dirty="0" err="1">
                <a:latin typeface="Arial" charset="0"/>
                <a:ea typeface="宋体" pitchFamily="2" charset="-122"/>
              </a:rPr>
              <a:t>tenex</a:t>
            </a:r>
            <a:endParaRPr kumimoji="0" lang="en-US" altLang="zh-CN" sz="2000" dirty="0">
              <a:latin typeface="Arial" charset="0"/>
              <a:ea typeface="宋体" pitchFamily="2" charset="-122"/>
            </a:endParaRPr>
          </a:p>
          <a:p>
            <a:pPr marL="742950" lvl="1" indent="-285750" algn="l" eaLnBrk="0" hangingPunct="0">
              <a:lnSpc>
                <a:spcPct val="100000"/>
              </a:lnSpc>
              <a:spcBef>
                <a:spcPct val="20000"/>
              </a:spcBef>
              <a:buClrTx/>
              <a:buFontTx/>
              <a:buNone/>
            </a:pPr>
            <a:r>
              <a:rPr kumimoji="0" lang="en-US" altLang="zh-CN" sz="2000" dirty="0">
                <a:latin typeface="Arial" charset="0"/>
                <a:ea typeface="宋体" pitchFamily="2" charset="-122"/>
              </a:rPr>
              <a:t>bell		form		</a:t>
            </a:r>
            <a:r>
              <a:rPr kumimoji="0" lang="en-US" altLang="zh-CN" sz="2000" dirty="0" err="1">
                <a:latin typeface="Arial" charset="0"/>
                <a:ea typeface="宋体" pitchFamily="2" charset="-122"/>
              </a:rPr>
              <a:t>mls</a:t>
            </a:r>
            <a:r>
              <a:rPr kumimoji="0" lang="en-US" altLang="zh-CN" sz="2000" dirty="0">
                <a:latin typeface="Arial" charset="0"/>
                <a:ea typeface="宋体" pitchFamily="2" charset="-122"/>
              </a:rPr>
              <a:t>		quote		trace</a:t>
            </a:r>
          </a:p>
          <a:p>
            <a:pPr marL="742950" lvl="1" indent="-285750" algn="l" eaLnBrk="0" hangingPunct="0">
              <a:lnSpc>
                <a:spcPct val="100000"/>
              </a:lnSpc>
              <a:spcBef>
                <a:spcPct val="20000"/>
              </a:spcBef>
              <a:buClrTx/>
              <a:buFontTx/>
              <a:buNone/>
            </a:pPr>
            <a:r>
              <a:rPr kumimoji="0" lang="en-US" altLang="zh-CN" sz="2000" dirty="0">
                <a:solidFill>
                  <a:srgbClr val="FF0000"/>
                </a:solidFill>
                <a:latin typeface="Arial" charset="0"/>
                <a:ea typeface="宋体" pitchFamily="2" charset="-122"/>
              </a:rPr>
              <a:t>binary</a:t>
            </a:r>
            <a:r>
              <a:rPr kumimoji="0" lang="en-US" altLang="zh-CN" sz="2000" dirty="0">
                <a:latin typeface="Arial" charset="0"/>
                <a:ea typeface="宋体" pitchFamily="2" charset="-122"/>
              </a:rPr>
              <a:t>	</a:t>
            </a:r>
            <a:r>
              <a:rPr kumimoji="0" lang="en-US" altLang="zh-CN" sz="2000" dirty="0">
                <a:solidFill>
                  <a:srgbClr val="FF0000"/>
                </a:solidFill>
                <a:latin typeface="Arial" charset="0"/>
                <a:ea typeface="宋体" pitchFamily="2" charset="-122"/>
              </a:rPr>
              <a:t>get</a:t>
            </a:r>
            <a:r>
              <a:rPr kumimoji="0" lang="en-US" altLang="zh-CN" sz="2000" dirty="0">
                <a:latin typeface="Arial" charset="0"/>
                <a:ea typeface="宋体" pitchFamily="2" charset="-122"/>
              </a:rPr>
              <a:t>		mode		</a:t>
            </a:r>
            <a:r>
              <a:rPr kumimoji="0" lang="en-US" altLang="zh-CN" sz="2000" dirty="0" err="1">
                <a:latin typeface="Arial" charset="0"/>
                <a:ea typeface="宋体" pitchFamily="2" charset="-122"/>
              </a:rPr>
              <a:t>recv</a:t>
            </a:r>
            <a:r>
              <a:rPr kumimoji="0" lang="en-US" altLang="zh-CN" sz="2000" dirty="0">
                <a:latin typeface="Arial" charset="0"/>
                <a:ea typeface="宋体" pitchFamily="2" charset="-122"/>
              </a:rPr>
              <a:t>		type</a:t>
            </a:r>
          </a:p>
          <a:p>
            <a:pPr marL="742950" lvl="1" indent="-285750" algn="l" eaLnBrk="0" hangingPunct="0">
              <a:lnSpc>
                <a:spcPct val="100000"/>
              </a:lnSpc>
              <a:spcBef>
                <a:spcPct val="20000"/>
              </a:spcBef>
              <a:buClrTx/>
              <a:buFontTx/>
              <a:buNone/>
            </a:pPr>
            <a:r>
              <a:rPr kumimoji="0" lang="en-US" altLang="zh-CN" sz="2000" dirty="0">
                <a:solidFill>
                  <a:srgbClr val="FF0000"/>
                </a:solidFill>
                <a:latin typeface="Arial" charset="0"/>
                <a:ea typeface="宋体" pitchFamily="2" charset="-122"/>
              </a:rPr>
              <a:t>bye</a:t>
            </a:r>
            <a:r>
              <a:rPr kumimoji="0" lang="en-US" altLang="zh-CN" sz="2000" dirty="0">
                <a:latin typeface="Arial" charset="0"/>
                <a:ea typeface="宋体" pitchFamily="2" charset="-122"/>
              </a:rPr>
              <a:t>		glob		</a:t>
            </a:r>
            <a:r>
              <a:rPr kumimoji="0" lang="en-US" altLang="zh-CN" sz="2000" dirty="0" err="1">
                <a:solidFill>
                  <a:srgbClr val="FF0000"/>
                </a:solidFill>
                <a:latin typeface="Arial" charset="0"/>
                <a:ea typeface="宋体" pitchFamily="2" charset="-122"/>
              </a:rPr>
              <a:t>mput</a:t>
            </a:r>
            <a:r>
              <a:rPr kumimoji="0" lang="en-US" altLang="zh-CN" sz="2000" dirty="0">
                <a:latin typeface="Arial" charset="0"/>
                <a:ea typeface="宋体" pitchFamily="2" charset="-122"/>
              </a:rPr>
              <a:t>		</a:t>
            </a:r>
            <a:r>
              <a:rPr kumimoji="0" lang="en-US" altLang="zh-CN" sz="2000" dirty="0" err="1">
                <a:latin typeface="Arial" charset="0"/>
                <a:ea typeface="宋体" pitchFamily="2" charset="-122"/>
              </a:rPr>
              <a:t>remotehelp</a:t>
            </a:r>
            <a:r>
              <a:rPr kumimoji="0" lang="en-US" altLang="zh-CN" sz="2000" dirty="0">
                <a:latin typeface="Arial" charset="0"/>
                <a:ea typeface="宋体" pitchFamily="2" charset="-122"/>
              </a:rPr>
              <a:t>	</a:t>
            </a:r>
            <a:r>
              <a:rPr kumimoji="0" lang="en-US" altLang="zh-CN" sz="2000" dirty="0">
                <a:solidFill>
                  <a:srgbClr val="FF0000"/>
                </a:solidFill>
                <a:latin typeface="Arial" charset="0"/>
                <a:ea typeface="宋体" pitchFamily="2" charset="-122"/>
              </a:rPr>
              <a:t>user</a:t>
            </a:r>
          </a:p>
          <a:p>
            <a:pPr marL="742950" lvl="1" indent="-285750" algn="l" eaLnBrk="0" hangingPunct="0">
              <a:lnSpc>
                <a:spcPct val="100000"/>
              </a:lnSpc>
              <a:spcBef>
                <a:spcPct val="20000"/>
              </a:spcBef>
              <a:buClrTx/>
              <a:buFontTx/>
              <a:buNone/>
            </a:pPr>
            <a:r>
              <a:rPr kumimoji="0" lang="en-US" altLang="zh-CN" sz="2000" dirty="0">
                <a:latin typeface="Arial" charset="0"/>
                <a:ea typeface="宋体" pitchFamily="2" charset="-122"/>
              </a:rPr>
              <a:t>case	hash		</a:t>
            </a:r>
            <a:r>
              <a:rPr kumimoji="0" lang="en-US" altLang="zh-CN" sz="2000" dirty="0" err="1">
                <a:latin typeface="Arial" charset="0"/>
                <a:ea typeface="宋体" pitchFamily="2" charset="-122"/>
              </a:rPr>
              <a:t>nmap</a:t>
            </a:r>
            <a:r>
              <a:rPr kumimoji="0" lang="en-US" altLang="zh-CN" sz="2000" dirty="0">
                <a:latin typeface="Arial" charset="0"/>
                <a:ea typeface="宋体" pitchFamily="2" charset="-122"/>
              </a:rPr>
              <a:t>		rename		verbose</a:t>
            </a:r>
          </a:p>
          <a:p>
            <a:pPr marL="742950" lvl="1" indent="-285750" algn="l" eaLnBrk="0" hangingPunct="0">
              <a:lnSpc>
                <a:spcPct val="100000"/>
              </a:lnSpc>
              <a:spcBef>
                <a:spcPct val="20000"/>
              </a:spcBef>
              <a:buClrTx/>
              <a:buFontTx/>
              <a:buNone/>
            </a:pPr>
            <a:r>
              <a:rPr kumimoji="0" lang="en-US" altLang="zh-CN" sz="2000" dirty="0">
                <a:latin typeface="Arial" charset="0"/>
                <a:ea typeface="宋体" pitchFamily="2" charset="-122"/>
              </a:rPr>
              <a:t>cd			</a:t>
            </a:r>
            <a:r>
              <a:rPr kumimoji="0" lang="en-US" altLang="zh-CN" sz="2000" dirty="0">
                <a:solidFill>
                  <a:srgbClr val="FF0000"/>
                </a:solidFill>
                <a:latin typeface="Arial" charset="0"/>
                <a:ea typeface="宋体" pitchFamily="2" charset="-122"/>
              </a:rPr>
              <a:t>help</a:t>
            </a:r>
            <a:r>
              <a:rPr kumimoji="0" lang="en-US" altLang="zh-CN" sz="2000" dirty="0">
                <a:latin typeface="Arial" charset="0"/>
                <a:ea typeface="宋体" pitchFamily="2" charset="-122"/>
              </a:rPr>
              <a:t>		</a:t>
            </a:r>
            <a:r>
              <a:rPr kumimoji="0" lang="en-US" altLang="zh-CN" sz="2000" dirty="0" err="1">
                <a:latin typeface="Arial" charset="0"/>
                <a:ea typeface="宋体" pitchFamily="2" charset="-122"/>
              </a:rPr>
              <a:t>ntrans</a:t>
            </a:r>
            <a:r>
              <a:rPr kumimoji="0" lang="en-US" altLang="zh-CN" sz="2000" dirty="0">
                <a:latin typeface="Arial" charset="0"/>
                <a:ea typeface="宋体" pitchFamily="2" charset="-122"/>
              </a:rPr>
              <a:t>		reset		?</a:t>
            </a:r>
          </a:p>
          <a:p>
            <a:pPr marL="742950" lvl="1" indent="-285750" algn="l" eaLnBrk="0" hangingPunct="0">
              <a:lnSpc>
                <a:spcPct val="100000"/>
              </a:lnSpc>
              <a:spcBef>
                <a:spcPct val="20000"/>
              </a:spcBef>
              <a:buClrTx/>
              <a:buFontTx/>
              <a:buNone/>
            </a:pPr>
            <a:r>
              <a:rPr kumimoji="0" lang="en-US" altLang="zh-CN" sz="2000" dirty="0" err="1">
                <a:latin typeface="Arial" charset="0"/>
                <a:ea typeface="宋体" pitchFamily="2" charset="-122"/>
              </a:rPr>
              <a:t>cdup</a:t>
            </a:r>
            <a:r>
              <a:rPr kumimoji="0" lang="en-US" altLang="zh-CN" sz="2000" dirty="0">
                <a:latin typeface="Arial" charset="0"/>
                <a:ea typeface="宋体" pitchFamily="2" charset="-122"/>
              </a:rPr>
              <a:t>	</a:t>
            </a:r>
            <a:r>
              <a:rPr kumimoji="0" lang="en-US" altLang="zh-CN" sz="2000" dirty="0" err="1">
                <a:latin typeface="Arial" charset="0"/>
                <a:ea typeface="宋体" pitchFamily="2" charset="-122"/>
              </a:rPr>
              <a:t>lcd</a:t>
            </a:r>
            <a:r>
              <a:rPr kumimoji="0" lang="en-US" altLang="zh-CN" sz="2000" dirty="0">
                <a:latin typeface="Arial" charset="0"/>
                <a:ea typeface="宋体" pitchFamily="2" charset="-122"/>
              </a:rPr>
              <a:t>		</a:t>
            </a:r>
            <a:r>
              <a:rPr kumimoji="0" lang="en-US" altLang="zh-CN" sz="2000" dirty="0">
                <a:solidFill>
                  <a:srgbClr val="FF0000"/>
                </a:solidFill>
                <a:latin typeface="Arial" charset="0"/>
                <a:ea typeface="宋体" pitchFamily="2" charset="-122"/>
              </a:rPr>
              <a:t>open</a:t>
            </a:r>
            <a:r>
              <a:rPr kumimoji="0" lang="en-US" altLang="zh-CN" sz="2000" dirty="0">
                <a:latin typeface="Arial" charset="0"/>
                <a:ea typeface="宋体" pitchFamily="2" charset="-122"/>
              </a:rPr>
              <a:t>		</a:t>
            </a:r>
            <a:r>
              <a:rPr kumimoji="0" lang="en-US" altLang="zh-CN" sz="2000" dirty="0" err="1">
                <a:latin typeface="Arial" charset="0"/>
                <a:ea typeface="宋体" pitchFamily="2" charset="-122"/>
              </a:rPr>
              <a:t>rmdir</a:t>
            </a:r>
            <a:r>
              <a:rPr kumimoji="0" lang="en-US" altLang="zh-CN" sz="2000" dirty="0">
                <a:latin typeface="Arial" charset="0"/>
                <a:ea typeface="宋体" pitchFamily="2" charset="-122"/>
              </a:rPr>
              <a:t>		</a:t>
            </a:r>
            <a:r>
              <a:rPr kumimoji="0" lang="en-US" altLang="zh-CN" sz="2000" dirty="0">
                <a:solidFill>
                  <a:srgbClr val="FF0000"/>
                </a:solidFill>
                <a:latin typeface="Arial" charset="0"/>
                <a:ea typeface="宋体" pitchFamily="2" charset="-122"/>
              </a:rPr>
              <a:t>close</a:t>
            </a:r>
          </a:p>
          <a:p>
            <a:pPr marL="742950" lvl="1" indent="-285750" algn="l" eaLnBrk="0" hangingPunct="0">
              <a:lnSpc>
                <a:spcPct val="100000"/>
              </a:lnSpc>
              <a:spcBef>
                <a:spcPct val="20000"/>
              </a:spcBef>
              <a:buClrTx/>
              <a:buFontTx/>
              <a:buNone/>
            </a:pPr>
            <a:r>
              <a:rPr kumimoji="0" lang="en-US" altLang="zh-CN" sz="2000" dirty="0">
                <a:solidFill>
                  <a:srgbClr val="FF0000"/>
                </a:solidFill>
                <a:latin typeface="Arial" charset="0"/>
                <a:ea typeface="宋体" pitchFamily="2" charset="-122"/>
              </a:rPr>
              <a:t>ls</a:t>
            </a:r>
            <a:r>
              <a:rPr kumimoji="0" lang="en-US" altLang="zh-CN" sz="2000" dirty="0">
                <a:latin typeface="Arial" charset="0"/>
                <a:ea typeface="宋体" pitchFamily="2" charset="-122"/>
              </a:rPr>
              <a:t> 			prompt		</a:t>
            </a:r>
            <a:r>
              <a:rPr kumimoji="0" lang="en-US" altLang="zh-CN" sz="2000" dirty="0" err="1">
                <a:latin typeface="Arial" charset="0"/>
                <a:ea typeface="宋体" pitchFamily="2" charset="-122"/>
              </a:rPr>
              <a:t>runique</a:t>
            </a:r>
            <a:endParaRPr kumimoji="0" lang="en-US" altLang="zh-CN" sz="2000" dirty="0">
              <a:latin typeface="Arial" charset="0"/>
              <a:ea typeface="宋体" pitchFamily="2" charset="-122"/>
            </a:endParaRPr>
          </a:p>
        </p:txBody>
      </p:sp>
      <p:sp>
        <p:nvSpPr>
          <p:cNvPr id="6" name="标题 1">
            <a:extLst>
              <a:ext uri="{FF2B5EF4-FFF2-40B4-BE49-F238E27FC236}">
                <a16:creationId xmlns:a16="http://schemas.microsoft.com/office/drawing/2014/main" id="{E3412E6C-65A6-45B2-A42C-143692E718A2}"/>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文件传输服务与协议</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8" name="Rectangle 2"/>
          <p:cNvSpPr>
            <a:spLocks noGrp="1" noChangeArrowheads="1"/>
          </p:cNvSpPr>
          <p:nvPr>
            <p:ph type="title"/>
          </p:nvPr>
        </p:nvSpPr>
        <p:spPr>
          <a:xfrm>
            <a:off x="395288" y="609600"/>
            <a:ext cx="8215312" cy="817217"/>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Connection and Authorization  </a:t>
            </a:r>
          </a:p>
        </p:txBody>
      </p:sp>
      <p:sp>
        <p:nvSpPr>
          <p:cNvPr id="71685" name="Rectangle 3"/>
          <p:cNvSpPr>
            <a:spLocks noGrp="1" noChangeArrowheads="1"/>
          </p:cNvSpPr>
          <p:nvPr>
            <p:ph type="body" idx="1"/>
          </p:nvPr>
        </p:nvSpPr>
        <p:spPr>
          <a:xfrm>
            <a:off x="429867" y="1351721"/>
            <a:ext cx="7886700" cy="4351338"/>
          </a:xfrm>
        </p:spPr>
        <p:txBody>
          <a:bodyPr/>
          <a:lstStyle/>
          <a:p>
            <a:pPr>
              <a:lnSpc>
                <a:spcPct val="110000"/>
              </a:lnSpc>
            </a:pPr>
            <a:r>
              <a:rPr lang="en-US" altLang="zh-CN" dirty="0">
                <a:latin typeface="Arial" charset="0"/>
              </a:rPr>
              <a:t>Create control connection</a:t>
            </a:r>
          </a:p>
          <a:p>
            <a:pPr lvl="1">
              <a:lnSpc>
                <a:spcPct val="110000"/>
              </a:lnSpc>
            </a:pPr>
            <a:r>
              <a:rPr lang="en-US" altLang="zh-CN" dirty="0">
                <a:latin typeface="Arial" charset="0"/>
              </a:rPr>
              <a:t>User invoke FTP client program</a:t>
            </a:r>
          </a:p>
          <a:p>
            <a:pPr lvl="1">
              <a:lnSpc>
                <a:spcPct val="110000"/>
              </a:lnSpc>
            </a:pPr>
            <a:r>
              <a:rPr lang="en-US" altLang="zh-CN" dirty="0">
                <a:latin typeface="Arial" charset="0"/>
              </a:rPr>
              <a:t>Execute </a:t>
            </a:r>
            <a:r>
              <a:rPr lang="en-US" altLang="zh-CN" i="1" dirty="0">
                <a:solidFill>
                  <a:srgbClr val="000099"/>
                </a:solidFill>
                <a:latin typeface="Arial" charset="0"/>
              </a:rPr>
              <a:t>open</a:t>
            </a:r>
            <a:r>
              <a:rPr lang="en-US" altLang="zh-CN" dirty="0">
                <a:latin typeface="Arial" charset="0"/>
              </a:rPr>
              <a:t> command</a:t>
            </a:r>
          </a:p>
          <a:p>
            <a:pPr lvl="2">
              <a:lnSpc>
                <a:spcPct val="110000"/>
              </a:lnSpc>
              <a:buFontTx/>
              <a:buNone/>
            </a:pPr>
            <a:r>
              <a:rPr lang="en-US" altLang="zh-CN" i="1" dirty="0">
                <a:latin typeface="Arial" charset="0"/>
              </a:rPr>
              <a:t>ftp&gt;open </a:t>
            </a:r>
            <a:r>
              <a:rPr lang="en-US" altLang="zh-CN" dirty="0">
                <a:latin typeface="Arial" charset="0"/>
              </a:rPr>
              <a:t>[</a:t>
            </a:r>
            <a:r>
              <a:rPr lang="en-US" altLang="zh-CN" i="1" dirty="0">
                <a:latin typeface="Arial" charset="0"/>
              </a:rPr>
              <a:t>host </a:t>
            </a:r>
            <a:r>
              <a:rPr lang="en-US" altLang="zh-CN" i="1" dirty="0" err="1">
                <a:latin typeface="Arial" charset="0"/>
              </a:rPr>
              <a:t>name|IP</a:t>
            </a:r>
            <a:r>
              <a:rPr lang="en-US" altLang="zh-CN" i="1" dirty="0">
                <a:latin typeface="Arial" charset="0"/>
              </a:rPr>
              <a:t> address</a:t>
            </a:r>
            <a:r>
              <a:rPr lang="en-US" altLang="zh-CN" dirty="0">
                <a:latin typeface="Arial" charset="0"/>
              </a:rPr>
              <a:t>]</a:t>
            </a:r>
          </a:p>
          <a:p>
            <a:pPr>
              <a:lnSpc>
                <a:spcPct val="110000"/>
              </a:lnSpc>
            </a:pPr>
            <a:r>
              <a:rPr lang="en-US" altLang="zh-CN" dirty="0">
                <a:latin typeface="Arial" charset="0"/>
              </a:rPr>
              <a:t>Authorization </a:t>
            </a:r>
          </a:p>
          <a:p>
            <a:pPr lvl="1">
              <a:lnSpc>
                <a:spcPct val="110000"/>
              </a:lnSpc>
            </a:pPr>
            <a:r>
              <a:rPr lang="en-US" altLang="zh-CN" dirty="0">
                <a:latin typeface="Arial" charset="0"/>
              </a:rPr>
              <a:t>FTP server enforce user to input a login name and password </a:t>
            </a:r>
          </a:p>
          <a:p>
            <a:pPr lvl="1">
              <a:lnSpc>
                <a:spcPct val="110000"/>
              </a:lnSpc>
            </a:pPr>
            <a:r>
              <a:rPr lang="en-US" altLang="zh-CN" dirty="0">
                <a:latin typeface="Arial" charset="0"/>
              </a:rPr>
              <a:t>User execute file transfer until login name and password  is verified</a:t>
            </a:r>
          </a:p>
        </p:txBody>
      </p:sp>
      <p:sp>
        <p:nvSpPr>
          <p:cNvPr id="6" name="标题 1">
            <a:extLst>
              <a:ext uri="{FF2B5EF4-FFF2-40B4-BE49-F238E27FC236}">
                <a16:creationId xmlns:a16="http://schemas.microsoft.com/office/drawing/2014/main" id="{AE5AC3D2-FA3F-4AB9-A919-3182CA194412}"/>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文件传输服务与协议</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562" name="Rectangle 2"/>
          <p:cNvSpPr>
            <a:spLocks noGrp="1" noChangeArrowheads="1"/>
          </p:cNvSpPr>
          <p:nvPr>
            <p:ph type="title"/>
          </p:nvPr>
        </p:nvSpPr>
        <p:spPr>
          <a:xfrm>
            <a:off x="250825" y="609600"/>
            <a:ext cx="8359775" cy="856974"/>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Connection and Authorization (Cont.)</a:t>
            </a:r>
          </a:p>
        </p:txBody>
      </p:sp>
      <p:sp>
        <p:nvSpPr>
          <p:cNvPr id="72709" name="Rectangle 3"/>
          <p:cNvSpPr>
            <a:spLocks noGrp="1" noChangeArrowheads="1"/>
          </p:cNvSpPr>
          <p:nvPr>
            <p:ph type="body" idx="1"/>
          </p:nvPr>
        </p:nvSpPr>
        <p:spPr>
          <a:xfrm>
            <a:off x="250825" y="1390237"/>
            <a:ext cx="8424862" cy="4467225"/>
          </a:xfrm>
        </p:spPr>
        <p:txBody>
          <a:bodyPr>
            <a:normAutofit lnSpcReduction="10000"/>
          </a:bodyPr>
          <a:lstStyle/>
          <a:p>
            <a:pPr>
              <a:lnSpc>
                <a:spcPct val="120000"/>
              </a:lnSpc>
            </a:pPr>
            <a:r>
              <a:rPr lang="en-US" altLang="zh-CN" sz="2400" dirty="0">
                <a:latin typeface="Arial" charset="0"/>
              </a:rPr>
              <a:t>User’s access right to file</a:t>
            </a:r>
          </a:p>
          <a:p>
            <a:pPr lvl="1">
              <a:lnSpc>
                <a:spcPct val="120000"/>
              </a:lnSpc>
            </a:pPr>
            <a:r>
              <a:rPr lang="en-US" altLang="zh-CN" sz="2000" dirty="0">
                <a:latin typeface="Arial" charset="0"/>
              </a:rPr>
              <a:t>FTP server restricts user’s access right to file according to the account, e.g., read, write</a:t>
            </a:r>
          </a:p>
          <a:p>
            <a:pPr>
              <a:lnSpc>
                <a:spcPct val="120000"/>
              </a:lnSpc>
            </a:pPr>
            <a:r>
              <a:rPr lang="en-US" altLang="zh-CN" sz="2400" dirty="0">
                <a:latin typeface="Arial" charset="0"/>
              </a:rPr>
              <a:t>Break control connection</a:t>
            </a:r>
          </a:p>
          <a:p>
            <a:pPr lvl="1">
              <a:lnSpc>
                <a:spcPct val="120000"/>
              </a:lnSpc>
            </a:pPr>
            <a:r>
              <a:rPr lang="en-US" altLang="zh-CN" sz="2000" dirty="0">
                <a:latin typeface="Arial" charset="0"/>
              </a:rPr>
              <a:t>Execute </a:t>
            </a:r>
            <a:r>
              <a:rPr lang="en-US" altLang="zh-CN" sz="2000" i="1" dirty="0">
                <a:solidFill>
                  <a:srgbClr val="000099"/>
                </a:solidFill>
                <a:latin typeface="Arial" charset="0"/>
              </a:rPr>
              <a:t>close</a:t>
            </a:r>
            <a:r>
              <a:rPr lang="en-US" altLang="zh-CN" sz="2000" dirty="0">
                <a:latin typeface="Arial" charset="0"/>
              </a:rPr>
              <a:t> command</a:t>
            </a:r>
          </a:p>
          <a:p>
            <a:pPr lvl="2">
              <a:lnSpc>
                <a:spcPct val="120000"/>
              </a:lnSpc>
              <a:buFontTx/>
              <a:buNone/>
            </a:pPr>
            <a:r>
              <a:rPr lang="en-US" altLang="zh-CN" sz="1800" i="1" dirty="0">
                <a:latin typeface="Arial" charset="0"/>
              </a:rPr>
              <a:t>ftp&gt;close</a:t>
            </a:r>
            <a:endParaRPr lang="en-US" altLang="zh-CN" sz="1800" dirty="0">
              <a:latin typeface="Arial" charset="0"/>
            </a:endParaRPr>
          </a:p>
          <a:p>
            <a:pPr lvl="1">
              <a:lnSpc>
                <a:spcPct val="120000"/>
              </a:lnSpc>
            </a:pPr>
            <a:r>
              <a:rPr lang="en-US" altLang="zh-CN" sz="2000" i="1" dirty="0">
                <a:solidFill>
                  <a:srgbClr val="000099"/>
                </a:solidFill>
                <a:latin typeface="Arial" charset="0"/>
              </a:rPr>
              <a:t>close </a:t>
            </a:r>
            <a:r>
              <a:rPr lang="en-US" altLang="zh-CN" sz="2000" dirty="0">
                <a:latin typeface="Arial" charset="0"/>
              </a:rPr>
              <a:t>command can not end FTP client program, user can use </a:t>
            </a:r>
            <a:r>
              <a:rPr lang="en-US" altLang="zh-CN" sz="2000" i="1" dirty="0">
                <a:solidFill>
                  <a:srgbClr val="000099"/>
                </a:solidFill>
                <a:latin typeface="Arial" charset="0"/>
              </a:rPr>
              <a:t>open</a:t>
            </a:r>
            <a:r>
              <a:rPr lang="en-US" altLang="zh-CN" sz="2000" dirty="0">
                <a:latin typeface="Arial" charset="0"/>
              </a:rPr>
              <a:t> command to create new control connection</a:t>
            </a:r>
          </a:p>
          <a:p>
            <a:pPr>
              <a:lnSpc>
                <a:spcPct val="120000"/>
              </a:lnSpc>
            </a:pPr>
            <a:r>
              <a:rPr lang="en-US" altLang="zh-CN" sz="2400" dirty="0">
                <a:latin typeface="Arial" charset="0"/>
              </a:rPr>
              <a:t>Close client process</a:t>
            </a:r>
          </a:p>
          <a:p>
            <a:pPr lvl="1">
              <a:lnSpc>
                <a:spcPct val="120000"/>
              </a:lnSpc>
            </a:pPr>
            <a:r>
              <a:rPr lang="en-US" altLang="zh-CN" sz="2000" dirty="0">
                <a:latin typeface="Arial" charset="0"/>
              </a:rPr>
              <a:t>Execute </a:t>
            </a:r>
            <a:r>
              <a:rPr lang="en-US" altLang="zh-CN" sz="2000" i="1" dirty="0">
                <a:solidFill>
                  <a:srgbClr val="000099"/>
                </a:solidFill>
                <a:latin typeface="Arial" charset="0"/>
              </a:rPr>
              <a:t>bye </a:t>
            </a:r>
            <a:r>
              <a:rPr lang="en-US" altLang="zh-CN" sz="2000" dirty="0">
                <a:latin typeface="Arial" charset="0"/>
              </a:rPr>
              <a:t>or </a:t>
            </a:r>
            <a:r>
              <a:rPr lang="en-US" altLang="zh-CN" sz="2000" i="1" dirty="0">
                <a:solidFill>
                  <a:srgbClr val="000099"/>
                </a:solidFill>
                <a:latin typeface="Arial" charset="0"/>
              </a:rPr>
              <a:t>quit</a:t>
            </a:r>
            <a:r>
              <a:rPr lang="en-US" altLang="zh-CN" sz="2000" dirty="0">
                <a:latin typeface="Arial" charset="0"/>
              </a:rPr>
              <a:t> command</a:t>
            </a:r>
            <a:endParaRPr lang="en-US" altLang="zh-CN" sz="2000" i="1" dirty="0">
              <a:latin typeface="Arial" charset="0"/>
            </a:endParaRPr>
          </a:p>
        </p:txBody>
      </p:sp>
      <p:sp>
        <p:nvSpPr>
          <p:cNvPr id="6" name="标题 1">
            <a:extLst>
              <a:ext uri="{FF2B5EF4-FFF2-40B4-BE49-F238E27FC236}">
                <a16:creationId xmlns:a16="http://schemas.microsoft.com/office/drawing/2014/main" id="{FE2FB3C6-BFA1-45A5-8C14-25CD585370BB}"/>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文件传输服务与协议</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7586" name="Rectangle 2"/>
          <p:cNvSpPr>
            <a:spLocks noGrp="1" noChangeArrowheads="1"/>
          </p:cNvSpPr>
          <p:nvPr>
            <p:ph type="title"/>
          </p:nvPr>
        </p:nvSpPr>
        <p:spPr>
          <a:xfrm>
            <a:off x="323850" y="609600"/>
            <a:ext cx="8286750" cy="812800"/>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FTP Anonymous Access</a:t>
            </a:r>
          </a:p>
        </p:txBody>
      </p:sp>
      <p:sp>
        <p:nvSpPr>
          <p:cNvPr id="73733" name="Rectangle 3"/>
          <p:cNvSpPr>
            <a:spLocks noGrp="1" noChangeArrowheads="1"/>
          </p:cNvSpPr>
          <p:nvPr>
            <p:ph type="body" idx="1"/>
          </p:nvPr>
        </p:nvSpPr>
        <p:spPr>
          <a:xfrm>
            <a:off x="323850" y="1422401"/>
            <a:ext cx="8424862" cy="4943060"/>
          </a:xfrm>
        </p:spPr>
        <p:txBody>
          <a:bodyPr>
            <a:normAutofit fontScale="92500" lnSpcReduction="10000"/>
          </a:bodyPr>
          <a:lstStyle/>
          <a:p>
            <a:pPr>
              <a:lnSpc>
                <a:spcPct val="100000"/>
              </a:lnSpc>
            </a:pPr>
            <a:r>
              <a:rPr lang="en-US" altLang="zh-CN" dirty="0">
                <a:latin typeface="Arial" charset="0"/>
              </a:rPr>
              <a:t>Access authorization make FTP service more secure</a:t>
            </a:r>
          </a:p>
          <a:p>
            <a:pPr>
              <a:lnSpc>
                <a:spcPct val="100000"/>
              </a:lnSpc>
            </a:pPr>
            <a:r>
              <a:rPr lang="en-US" altLang="zh-CN" dirty="0">
                <a:latin typeface="Arial" charset="0"/>
              </a:rPr>
              <a:t>Each user has a valid account in all FTP server to be accessed is not viable, especially in Internet</a:t>
            </a:r>
          </a:p>
          <a:p>
            <a:pPr>
              <a:lnSpc>
                <a:spcPct val="120000"/>
              </a:lnSpc>
            </a:pPr>
            <a:r>
              <a:rPr lang="en-US" altLang="zh-CN" dirty="0">
                <a:latin typeface="Arial" charset="0"/>
              </a:rPr>
              <a:t>Anonymous account</a:t>
            </a:r>
          </a:p>
          <a:p>
            <a:pPr lvl="1">
              <a:lnSpc>
                <a:spcPct val="120000"/>
              </a:lnSpc>
            </a:pPr>
            <a:r>
              <a:rPr lang="en-US" altLang="zh-CN" dirty="0">
                <a:latin typeface="Arial" charset="0"/>
              </a:rPr>
              <a:t>login name: </a:t>
            </a:r>
            <a:r>
              <a:rPr lang="en-US" altLang="en-US" dirty="0">
                <a:latin typeface="Arial" charset="0"/>
              </a:rPr>
              <a:t>anonymous</a:t>
            </a:r>
          </a:p>
          <a:p>
            <a:pPr lvl="1">
              <a:lnSpc>
                <a:spcPct val="120000"/>
              </a:lnSpc>
            </a:pPr>
            <a:r>
              <a:rPr lang="en-US" altLang="en-US" dirty="0">
                <a:latin typeface="Arial" charset="0"/>
              </a:rPr>
              <a:t>password: guest</a:t>
            </a:r>
          </a:p>
          <a:p>
            <a:pPr>
              <a:lnSpc>
                <a:spcPct val="120000"/>
              </a:lnSpc>
            </a:pPr>
            <a:r>
              <a:rPr lang="en-US" altLang="zh-CN" dirty="0">
                <a:latin typeface="Arial" charset="0"/>
              </a:rPr>
              <a:t>Anonymous account usually has minimum access right to FTP server, only download some public file</a:t>
            </a:r>
          </a:p>
          <a:p>
            <a:pPr>
              <a:lnSpc>
                <a:spcPct val="120000"/>
              </a:lnSpc>
            </a:pPr>
            <a:r>
              <a:rPr lang="en-US" altLang="zh-CN" dirty="0">
                <a:latin typeface="Arial" charset="0"/>
              </a:rPr>
              <a:t>FTP anonymous service is a primary method to information distribution in Internet</a:t>
            </a:r>
            <a:endParaRPr lang="en-US" altLang="zh-CN" sz="3200" dirty="0">
              <a:latin typeface="Arial" charset="0"/>
            </a:endParaRPr>
          </a:p>
          <a:p>
            <a:pPr>
              <a:lnSpc>
                <a:spcPct val="100000"/>
              </a:lnSpc>
              <a:buFontTx/>
              <a:buNone/>
            </a:pPr>
            <a:endParaRPr lang="en-US" altLang="zh-CN" sz="2400" dirty="0">
              <a:latin typeface="Arial" charset="0"/>
            </a:endParaRPr>
          </a:p>
        </p:txBody>
      </p:sp>
      <p:sp>
        <p:nvSpPr>
          <p:cNvPr id="8" name="标题 1">
            <a:extLst>
              <a:ext uri="{FF2B5EF4-FFF2-40B4-BE49-F238E27FC236}">
                <a16:creationId xmlns:a16="http://schemas.microsoft.com/office/drawing/2014/main" id="{CCD61433-9198-417A-BA34-20FD42EC64EC}"/>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文件传输服务与协议</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9634" name="Rectangle 2"/>
          <p:cNvSpPr>
            <a:spLocks noGrp="1" noChangeArrowheads="1"/>
          </p:cNvSpPr>
          <p:nvPr>
            <p:ph type="title"/>
          </p:nvPr>
        </p:nvSpPr>
        <p:spPr>
          <a:xfrm>
            <a:off x="323850" y="609600"/>
            <a:ext cx="8286750" cy="947738"/>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Bidirectional File Transfer</a:t>
            </a:r>
          </a:p>
        </p:txBody>
      </p:sp>
      <p:sp>
        <p:nvSpPr>
          <p:cNvPr id="75781" name="Rectangle 3"/>
          <p:cNvSpPr>
            <a:spLocks noGrp="1" noChangeArrowheads="1"/>
          </p:cNvSpPr>
          <p:nvPr>
            <p:ph type="body" idx="1"/>
          </p:nvPr>
        </p:nvSpPr>
        <p:spPr>
          <a:xfrm>
            <a:off x="330200" y="1448593"/>
            <a:ext cx="4032250" cy="4611687"/>
          </a:xfrm>
        </p:spPr>
        <p:txBody>
          <a:bodyPr/>
          <a:lstStyle/>
          <a:p>
            <a:pPr>
              <a:lnSpc>
                <a:spcPct val="90000"/>
              </a:lnSpc>
            </a:pPr>
            <a:r>
              <a:rPr lang="en-US" altLang="zh-CN" sz="2400" b="1" dirty="0">
                <a:latin typeface="Arial" charset="0"/>
              </a:rPr>
              <a:t>Download </a:t>
            </a:r>
          </a:p>
          <a:p>
            <a:pPr lvl="1">
              <a:lnSpc>
                <a:spcPct val="90000"/>
              </a:lnSpc>
            </a:pPr>
            <a:r>
              <a:rPr lang="en-US" altLang="zh-CN" sz="2000" i="1" dirty="0">
                <a:solidFill>
                  <a:srgbClr val="000099"/>
                </a:solidFill>
                <a:latin typeface="Arial" charset="0"/>
              </a:rPr>
              <a:t>get</a:t>
            </a:r>
            <a:r>
              <a:rPr lang="en-US" altLang="zh-CN" sz="2000" dirty="0">
                <a:latin typeface="Arial" charset="0"/>
              </a:rPr>
              <a:t>: download a single file</a:t>
            </a:r>
          </a:p>
          <a:p>
            <a:pPr lvl="1">
              <a:lnSpc>
                <a:spcPct val="90000"/>
              </a:lnSpc>
            </a:pPr>
            <a:r>
              <a:rPr lang="en-US" altLang="zh-CN" sz="2000" i="1" dirty="0" err="1">
                <a:solidFill>
                  <a:srgbClr val="000099"/>
                </a:solidFill>
                <a:latin typeface="Arial" charset="0"/>
              </a:rPr>
              <a:t>mget</a:t>
            </a:r>
            <a:r>
              <a:rPr lang="en-US" altLang="zh-CN" sz="2000" dirty="0">
                <a:latin typeface="Arial" charset="0"/>
              </a:rPr>
              <a:t>: download multiple files</a:t>
            </a:r>
          </a:p>
          <a:p>
            <a:pPr>
              <a:lnSpc>
                <a:spcPct val="90000"/>
              </a:lnSpc>
            </a:pPr>
            <a:r>
              <a:rPr lang="en-US" altLang="zh-CN" sz="2400" b="1" dirty="0">
                <a:latin typeface="Arial" charset="0"/>
              </a:rPr>
              <a:t>Upload </a:t>
            </a:r>
          </a:p>
          <a:p>
            <a:pPr lvl="1">
              <a:lnSpc>
                <a:spcPct val="90000"/>
              </a:lnSpc>
            </a:pPr>
            <a:r>
              <a:rPr lang="en-US" altLang="en-US" sz="2000" i="1" dirty="0">
                <a:solidFill>
                  <a:srgbClr val="000099"/>
                </a:solidFill>
                <a:latin typeface="Arial" charset="0"/>
              </a:rPr>
              <a:t>put</a:t>
            </a:r>
            <a:r>
              <a:rPr lang="en-US" altLang="en-US" sz="2000" dirty="0">
                <a:latin typeface="Arial" charset="0"/>
              </a:rPr>
              <a:t> and </a:t>
            </a:r>
            <a:r>
              <a:rPr lang="en-US" altLang="en-US" sz="2000" i="1" dirty="0">
                <a:solidFill>
                  <a:srgbClr val="000099"/>
                </a:solidFill>
                <a:latin typeface="Arial" charset="0"/>
              </a:rPr>
              <a:t>send</a:t>
            </a:r>
            <a:r>
              <a:rPr lang="en-US" altLang="en-US" sz="2000" dirty="0">
                <a:latin typeface="Arial" charset="0"/>
              </a:rPr>
              <a:t>: upload a single file</a:t>
            </a:r>
          </a:p>
          <a:p>
            <a:pPr lvl="1">
              <a:lnSpc>
                <a:spcPct val="90000"/>
              </a:lnSpc>
            </a:pPr>
            <a:r>
              <a:rPr lang="en-US" altLang="zh-CN" sz="2000" i="1" dirty="0" err="1">
                <a:solidFill>
                  <a:srgbClr val="000099"/>
                </a:solidFill>
                <a:latin typeface="Arial" charset="0"/>
              </a:rPr>
              <a:t>mput</a:t>
            </a:r>
            <a:r>
              <a:rPr lang="en-US" altLang="zh-CN" sz="2000" dirty="0">
                <a:latin typeface="Arial" charset="0"/>
              </a:rPr>
              <a:t>: upload multiple files</a:t>
            </a:r>
          </a:p>
          <a:p>
            <a:pPr>
              <a:lnSpc>
                <a:spcPct val="90000"/>
              </a:lnSpc>
            </a:pPr>
            <a:r>
              <a:rPr lang="en-US" altLang="zh-CN" sz="2400" b="1" dirty="0">
                <a:latin typeface="Arial" charset="0"/>
              </a:rPr>
              <a:t>Wildcard  </a:t>
            </a:r>
          </a:p>
          <a:p>
            <a:pPr lvl="1">
              <a:lnSpc>
                <a:spcPct val="90000"/>
              </a:lnSpc>
            </a:pPr>
            <a:r>
              <a:rPr lang="en-US" altLang="zh-CN" sz="2000" dirty="0">
                <a:latin typeface="Arial" charset="0"/>
              </a:rPr>
              <a:t>FTP allow to use wildcard, usually use (</a:t>
            </a:r>
            <a:r>
              <a:rPr lang="en-US" altLang="zh-CN" sz="2000" dirty="0">
                <a:latin typeface="Arial" charset="0"/>
                <a:sym typeface="Symbol" pitchFamily="18" charset="2"/>
              </a:rPr>
              <a:t></a:t>
            </a:r>
            <a:r>
              <a:rPr lang="en-US" altLang="zh-CN" sz="2000" dirty="0">
                <a:latin typeface="Arial" charset="0"/>
              </a:rPr>
              <a:t>)</a:t>
            </a:r>
          </a:p>
          <a:p>
            <a:pPr lvl="1">
              <a:lnSpc>
                <a:spcPct val="90000"/>
              </a:lnSpc>
            </a:pPr>
            <a:r>
              <a:rPr lang="en-US" altLang="zh-CN" sz="2000" dirty="0">
                <a:latin typeface="Arial" charset="0"/>
              </a:rPr>
              <a:t>Wildcard is used to describe a batch of files</a:t>
            </a:r>
          </a:p>
        </p:txBody>
      </p:sp>
      <p:sp>
        <p:nvSpPr>
          <p:cNvPr id="75782" name="Rectangle 4"/>
          <p:cNvSpPr>
            <a:spLocks noChangeArrowheads="1"/>
          </p:cNvSpPr>
          <p:nvPr/>
        </p:nvSpPr>
        <p:spPr bwMode="auto">
          <a:xfrm>
            <a:off x="4572000" y="1412875"/>
            <a:ext cx="4248150" cy="4683125"/>
          </a:xfrm>
          <a:prstGeom prst="rect">
            <a:avLst/>
          </a:prstGeom>
          <a:noFill/>
          <a:ln w="9525">
            <a:noFill/>
            <a:miter lim="800000"/>
            <a:headEnd/>
            <a:tailEnd/>
          </a:ln>
        </p:spPr>
        <p:txBody>
          <a:bodyPr/>
          <a:lstStyle/>
          <a:p>
            <a:pPr marL="342900" indent="-342900" algn="l" eaLnBrk="0" hangingPunct="0">
              <a:lnSpc>
                <a:spcPct val="100000"/>
              </a:lnSpc>
              <a:spcBef>
                <a:spcPct val="20000"/>
              </a:spcBef>
              <a:buClrTx/>
              <a:buFontTx/>
              <a:buBlip>
                <a:blip r:embed="rId2"/>
              </a:buBlip>
            </a:pPr>
            <a:r>
              <a:rPr kumimoji="0" lang="en-US" altLang="zh-CN" sz="2400" b="1">
                <a:latin typeface="Arial" charset="0"/>
                <a:ea typeface="宋体" pitchFamily="2" charset="-122"/>
              </a:rPr>
              <a:t>file name transform </a:t>
            </a:r>
          </a:p>
          <a:p>
            <a:pPr marL="742950" lvl="1" indent="-285750" algn="l" eaLnBrk="0" hangingPunct="0">
              <a:lnSpc>
                <a:spcPct val="100000"/>
              </a:lnSpc>
              <a:spcBef>
                <a:spcPct val="20000"/>
              </a:spcBef>
              <a:buClrTx/>
              <a:buFontTx/>
              <a:buBlip>
                <a:blip r:embed="rId3"/>
              </a:buBlip>
            </a:pPr>
            <a:r>
              <a:rPr kumimoji="0" lang="en-US" altLang="zh-CN" sz="2000">
                <a:latin typeface="Arial" charset="0"/>
                <a:ea typeface="宋体" pitchFamily="2" charset="-122"/>
              </a:rPr>
              <a:t>Solve the uncompatibility between heterogeneous system</a:t>
            </a:r>
          </a:p>
          <a:p>
            <a:pPr marL="742950" lvl="1" indent="-285750" algn="l" eaLnBrk="0" hangingPunct="0">
              <a:lnSpc>
                <a:spcPct val="100000"/>
              </a:lnSpc>
              <a:spcBef>
                <a:spcPct val="20000"/>
              </a:spcBef>
              <a:buClrTx/>
              <a:buFontTx/>
              <a:buBlip>
                <a:blip r:embed="rId3"/>
              </a:buBlip>
            </a:pPr>
            <a:r>
              <a:rPr kumimoji="0" lang="en-US" altLang="zh-CN" sz="2000">
                <a:latin typeface="Arial" charset="0"/>
                <a:ea typeface="宋体" pitchFamily="2" charset="-122"/>
              </a:rPr>
              <a:t>FTP client allow user to define the transform regular of file name</a:t>
            </a:r>
          </a:p>
          <a:p>
            <a:pPr marL="342900" indent="-342900" algn="l" eaLnBrk="0" hangingPunct="0">
              <a:lnSpc>
                <a:spcPct val="100000"/>
              </a:lnSpc>
              <a:spcBef>
                <a:spcPct val="20000"/>
              </a:spcBef>
              <a:buClrTx/>
              <a:buFontTx/>
              <a:buBlip>
                <a:blip r:embed="rId2"/>
              </a:buBlip>
            </a:pPr>
            <a:r>
              <a:rPr kumimoji="0" lang="en-US" altLang="zh-CN" sz="2400" b="1">
                <a:latin typeface="Arial" charset="0"/>
                <a:ea typeface="宋体" pitchFamily="2" charset="-122"/>
              </a:rPr>
              <a:t>hierarchical directory</a:t>
            </a:r>
          </a:p>
          <a:p>
            <a:pPr marL="742950" lvl="1" indent="-285750" algn="l" eaLnBrk="0" hangingPunct="0">
              <a:lnSpc>
                <a:spcPct val="100000"/>
              </a:lnSpc>
              <a:spcBef>
                <a:spcPct val="20000"/>
              </a:spcBef>
              <a:buClrTx/>
              <a:buFontTx/>
              <a:buBlip>
                <a:blip r:embed="rId3"/>
              </a:buBlip>
            </a:pPr>
            <a:r>
              <a:rPr kumimoji="0" lang="en-US" altLang="zh-CN" sz="2000">
                <a:latin typeface="Arial" charset="0"/>
                <a:ea typeface="宋体" pitchFamily="2" charset="-122"/>
              </a:rPr>
              <a:t>FTP support hierarchical directory, but all operations are carried to</a:t>
            </a:r>
            <a:r>
              <a:rPr kumimoji="0" lang="en-US" altLang="zh-CN" sz="2000">
                <a:solidFill>
                  <a:srgbClr val="C00000"/>
                </a:solidFill>
                <a:latin typeface="Arial" charset="0"/>
                <a:ea typeface="宋体" pitchFamily="2" charset="-122"/>
              </a:rPr>
              <a:t> current directory</a:t>
            </a:r>
          </a:p>
          <a:p>
            <a:pPr marL="742950" lvl="1" indent="-285750" algn="l" eaLnBrk="0" hangingPunct="0">
              <a:lnSpc>
                <a:spcPct val="100000"/>
              </a:lnSpc>
              <a:spcBef>
                <a:spcPct val="20000"/>
              </a:spcBef>
              <a:buClrTx/>
              <a:buFontTx/>
              <a:buBlip>
                <a:blip r:embed="rId3"/>
              </a:buBlip>
            </a:pPr>
            <a:r>
              <a:rPr kumimoji="0" lang="en-US" altLang="zh-CN" sz="2000">
                <a:latin typeface="Arial" charset="0"/>
                <a:ea typeface="宋体" pitchFamily="2" charset="-122"/>
              </a:rPr>
              <a:t>Relative command:</a:t>
            </a:r>
            <a:r>
              <a:rPr kumimoji="0" lang="en-US" altLang="zh-CN" sz="2000" i="1">
                <a:solidFill>
                  <a:srgbClr val="000099"/>
                </a:solidFill>
                <a:latin typeface="Arial" charset="0"/>
                <a:ea typeface="宋体" pitchFamily="2" charset="-122"/>
              </a:rPr>
              <a:t> pwd, ls, cd, cdup</a:t>
            </a:r>
            <a:endParaRPr kumimoji="0" lang="en-US" altLang="zh-CN" sz="2400">
              <a:latin typeface="Arial" charset="0"/>
              <a:ea typeface="宋体" pitchFamily="2" charset="-122"/>
            </a:endParaRPr>
          </a:p>
        </p:txBody>
      </p:sp>
      <p:sp>
        <p:nvSpPr>
          <p:cNvPr id="7" name="标题 1">
            <a:extLst>
              <a:ext uri="{FF2B5EF4-FFF2-40B4-BE49-F238E27FC236}">
                <a16:creationId xmlns:a16="http://schemas.microsoft.com/office/drawing/2014/main" id="{A4D5E76C-5813-4B6E-BBD9-38F159E1F10B}"/>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文件传输服务与协议</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82" name="Rectangle 2"/>
          <p:cNvSpPr>
            <a:spLocks noGrp="1" noChangeArrowheads="1"/>
          </p:cNvSpPr>
          <p:nvPr>
            <p:ph type="title"/>
          </p:nvPr>
        </p:nvSpPr>
        <p:spPr>
          <a:xfrm>
            <a:off x="323850" y="609600"/>
            <a:ext cx="8286750" cy="874713"/>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File Type and Transfer</a:t>
            </a:r>
          </a:p>
        </p:txBody>
      </p:sp>
      <p:sp>
        <p:nvSpPr>
          <p:cNvPr id="76805" name="Rectangle 3"/>
          <p:cNvSpPr>
            <a:spLocks noGrp="1" noChangeArrowheads="1"/>
          </p:cNvSpPr>
          <p:nvPr>
            <p:ph type="body" idx="1"/>
          </p:nvPr>
        </p:nvSpPr>
        <p:spPr>
          <a:xfrm>
            <a:off x="323850" y="1484313"/>
            <a:ext cx="4248150" cy="4611687"/>
          </a:xfrm>
        </p:spPr>
        <p:txBody>
          <a:bodyPr/>
          <a:lstStyle/>
          <a:p>
            <a:pPr>
              <a:spcBef>
                <a:spcPct val="40000"/>
              </a:spcBef>
            </a:pPr>
            <a:r>
              <a:rPr lang="en-US" altLang="zh-CN" sz="2200" dirty="0">
                <a:latin typeface="Arial" charset="0"/>
              </a:rPr>
              <a:t>FTP specifies two types of files to solve heterogeneous problem</a:t>
            </a:r>
          </a:p>
          <a:p>
            <a:pPr lvl="1">
              <a:spcBef>
                <a:spcPct val="40000"/>
              </a:spcBef>
            </a:pPr>
            <a:r>
              <a:rPr lang="en-US" altLang="zh-CN" sz="1800" dirty="0">
                <a:latin typeface="Arial" charset="0"/>
              </a:rPr>
              <a:t>text files</a:t>
            </a:r>
          </a:p>
          <a:p>
            <a:pPr lvl="1">
              <a:spcBef>
                <a:spcPct val="40000"/>
              </a:spcBef>
            </a:pPr>
            <a:r>
              <a:rPr lang="en-US" altLang="zh-CN" sz="1800" dirty="0">
                <a:latin typeface="Arial" charset="0"/>
              </a:rPr>
              <a:t>binary files</a:t>
            </a:r>
          </a:p>
          <a:p>
            <a:pPr>
              <a:spcBef>
                <a:spcPct val="40000"/>
              </a:spcBef>
            </a:pPr>
            <a:r>
              <a:rPr lang="en-US" altLang="zh-CN" sz="2200" dirty="0">
                <a:latin typeface="Arial" charset="0"/>
              </a:rPr>
              <a:t>text mode apply to the text-based file, usually use ASCII or EBCDIC code</a:t>
            </a:r>
          </a:p>
          <a:p>
            <a:pPr>
              <a:spcBef>
                <a:spcPct val="40000"/>
              </a:spcBef>
            </a:pPr>
            <a:r>
              <a:rPr lang="en-US" altLang="zh-CN" sz="2200" dirty="0">
                <a:latin typeface="Arial" charset="0"/>
              </a:rPr>
              <a:t>user can use </a:t>
            </a:r>
            <a:r>
              <a:rPr lang="en-US" altLang="en-US" sz="2200" i="1" dirty="0">
                <a:solidFill>
                  <a:srgbClr val="000099"/>
                </a:solidFill>
                <a:latin typeface="Arial" charset="0"/>
              </a:rPr>
              <a:t>ascii</a:t>
            </a:r>
            <a:r>
              <a:rPr lang="en-US" altLang="en-US" sz="2200" dirty="0">
                <a:latin typeface="Arial" charset="0"/>
              </a:rPr>
              <a:t> and </a:t>
            </a:r>
            <a:r>
              <a:rPr lang="en-US" altLang="en-US" sz="2200" i="1" dirty="0" err="1">
                <a:solidFill>
                  <a:srgbClr val="000099"/>
                </a:solidFill>
                <a:latin typeface="Arial" charset="0"/>
              </a:rPr>
              <a:t>ebcdic</a:t>
            </a:r>
            <a:r>
              <a:rPr lang="en-US" altLang="en-US" sz="2200" dirty="0">
                <a:latin typeface="Arial" charset="0"/>
              </a:rPr>
              <a:t> command to specify which code will be used</a:t>
            </a:r>
            <a:endParaRPr lang="en-US" altLang="zh-CN" sz="2200" dirty="0">
              <a:latin typeface="Arial" charset="0"/>
            </a:endParaRPr>
          </a:p>
        </p:txBody>
      </p:sp>
      <p:sp>
        <p:nvSpPr>
          <p:cNvPr id="76806" name="Rectangle 4"/>
          <p:cNvSpPr>
            <a:spLocks noChangeArrowheads="1"/>
          </p:cNvSpPr>
          <p:nvPr/>
        </p:nvSpPr>
        <p:spPr bwMode="auto">
          <a:xfrm>
            <a:off x="4691063" y="1438068"/>
            <a:ext cx="4319587" cy="4611687"/>
          </a:xfrm>
          <a:prstGeom prst="rect">
            <a:avLst/>
          </a:prstGeom>
          <a:noFill/>
          <a:ln w="9525">
            <a:noFill/>
            <a:miter lim="800000"/>
            <a:headEnd/>
            <a:tailEnd/>
          </a:ln>
        </p:spPr>
        <p:txBody>
          <a:bodyPr/>
          <a:lstStyle/>
          <a:p>
            <a:pPr marL="342900" indent="-342900" algn="l" eaLnBrk="0" hangingPunct="0">
              <a:lnSpc>
                <a:spcPct val="100000"/>
              </a:lnSpc>
              <a:spcBef>
                <a:spcPct val="30000"/>
              </a:spcBef>
              <a:buClrTx/>
              <a:buFontTx/>
              <a:buBlip>
                <a:blip r:embed="rId2"/>
              </a:buBlip>
            </a:pPr>
            <a:r>
              <a:rPr kumimoji="0" lang="en-US" altLang="zh-CN" sz="2200" dirty="0">
                <a:latin typeface="Arial" charset="0"/>
                <a:ea typeface="宋体" pitchFamily="2" charset="-122"/>
              </a:rPr>
              <a:t>binary mode apply to the textless files, e.g., image file, executable file</a:t>
            </a:r>
          </a:p>
          <a:p>
            <a:pPr marL="342900" indent="-342900" algn="l" eaLnBrk="0" hangingPunct="0">
              <a:lnSpc>
                <a:spcPct val="100000"/>
              </a:lnSpc>
              <a:spcBef>
                <a:spcPct val="30000"/>
              </a:spcBef>
              <a:buClrTx/>
              <a:buFontTx/>
              <a:buBlip>
                <a:blip r:embed="rId2"/>
              </a:buBlip>
            </a:pPr>
            <a:r>
              <a:rPr kumimoji="0" lang="en-US" altLang="zh-CN" sz="2200" dirty="0">
                <a:latin typeface="Arial" charset="0"/>
                <a:ea typeface="宋体" pitchFamily="2" charset="-122"/>
              </a:rPr>
              <a:t>don’t explain and transform the binary file, copy it directly</a:t>
            </a:r>
          </a:p>
          <a:p>
            <a:pPr marL="342900" indent="-342900" algn="l" eaLnBrk="0" hangingPunct="0">
              <a:lnSpc>
                <a:spcPct val="100000"/>
              </a:lnSpc>
              <a:spcBef>
                <a:spcPct val="30000"/>
              </a:spcBef>
              <a:buClrTx/>
              <a:buFontTx/>
              <a:buBlip>
                <a:blip r:embed="rId2"/>
              </a:buBlip>
            </a:pPr>
            <a:r>
              <a:rPr kumimoji="0" lang="en-US" altLang="zh-CN" sz="2200" dirty="0">
                <a:latin typeface="Arial" charset="0"/>
                <a:ea typeface="宋体" pitchFamily="2" charset="-122"/>
              </a:rPr>
              <a:t>Binary mode can not solve the heterogeneous problem, e.g. binary floating point numbers</a:t>
            </a:r>
          </a:p>
          <a:p>
            <a:pPr marL="342900" indent="-342900" algn="l" eaLnBrk="0" hangingPunct="0">
              <a:lnSpc>
                <a:spcPct val="100000"/>
              </a:lnSpc>
              <a:spcBef>
                <a:spcPct val="30000"/>
              </a:spcBef>
              <a:buClrTx/>
              <a:buFontTx/>
              <a:buBlip>
                <a:blip r:embed="rId2"/>
              </a:buBlip>
            </a:pPr>
            <a:r>
              <a:rPr kumimoji="0" lang="en-US" altLang="zh-CN" sz="2200" dirty="0">
                <a:latin typeface="Arial" charset="0"/>
                <a:ea typeface="宋体" pitchFamily="2" charset="-122"/>
              </a:rPr>
              <a:t>use default text mode, use </a:t>
            </a:r>
            <a:r>
              <a:rPr kumimoji="0" lang="en-US" altLang="zh-CN" sz="2200" i="1" dirty="0">
                <a:solidFill>
                  <a:srgbClr val="000099"/>
                </a:solidFill>
                <a:latin typeface="Arial" charset="0"/>
                <a:ea typeface="宋体" pitchFamily="2" charset="-122"/>
              </a:rPr>
              <a:t>binary</a:t>
            </a:r>
            <a:r>
              <a:rPr kumimoji="0" lang="en-US" altLang="zh-CN" sz="2200" dirty="0">
                <a:latin typeface="Arial" charset="0"/>
                <a:ea typeface="宋体" pitchFamily="2" charset="-122"/>
              </a:rPr>
              <a:t> command to specify binary mode transfer</a:t>
            </a:r>
          </a:p>
        </p:txBody>
      </p:sp>
      <p:sp>
        <p:nvSpPr>
          <p:cNvPr id="7" name="标题 1">
            <a:extLst>
              <a:ext uri="{FF2B5EF4-FFF2-40B4-BE49-F238E27FC236}">
                <a16:creationId xmlns:a16="http://schemas.microsoft.com/office/drawing/2014/main" id="{C9865B45-AEE4-4C01-AB48-9BF3ABADA0F1}"/>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文件传输服务与协议</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4"/>
          <p:cNvSpPr>
            <a:spLocks noGrp="1"/>
          </p:cNvSpPr>
          <p:nvPr>
            <p:ph type="ftr" sz="quarter" idx="10"/>
          </p:nvPr>
        </p:nvSpPr>
        <p:spPr/>
        <p:txBody>
          <a:bodyPr/>
          <a:lstStyle/>
          <a:p>
            <a:pPr>
              <a:defRPr/>
            </a:pPr>
            <a:r>
              <a:rPr lang="en-US" altLang="ko-KR"/>
              <a:t>Copyright © Xu Jingdong, All right reserved</a:t>
            </a:r>
            <a:endParaRPr lang="ko-KR" altLang="en-US"/>
          </a:p>
        </p:txBody>
      </p:sp>
      <p:sp>
        <p:nvSpPr>
          <p:cNvPr id="1353730" name="Rectangle 2"/>
          <p:cNvSpPr>
            <a:spLocks noGrp="1" noChangeArrowheads="1"/>
          </p:cNvSpPr>
          <p:nvPr>
            <p:ph type="title"/>
          </p:nvPr>
        </p:nvSpPr>
        <p:spPr/>
        <p:txBody>
          <a:bodyPr/>
          <a:lstStyle/>
          <a:p>
            <a:pPr>
              <a:defRPr/>
            </a:pPr>
            <a:r>
              <a:rPr lang="en-US" altLang="zh-CN" sz="3600">
                <a:effectLst>
                  <a:outerShdw blurRad="38100" dist="38100" dir="2700000" algn="tl">
                    <a:srgbClr val="C0C0C0"/>
                  </a:outerShdw>
                </a:effectLst>
                <a:latin typeface="Arial" charset="0"/>
                <a:ea typeface="宋体" pitchFamily="2" charset="-122"/>
              </a:rPr>
              <a:t>An Example of FTP Session</a:t>
            </a:r>
          </a:p>
        </p:txBody>
      </p:sp>
      <p:grpSp>
        <p:nvGrpSpPr>
          <p:cNvPr id="2" name="Group 28"/>
          <p:cNvGrpSpPr>
            <a:grpSpLocks/>
          </p:cNvGrpSpPr>
          <p:nvPr/>
        </p:nvGrpSpPr>
        <p:grpSpPr bwMode="auto">
          <a:xfrm>
            <a:off x="0" y="0"/>
            <a:ext cx="9144000" cy="6858000"/>
            <a:chOff x="0" y="0"/>
            <a:chExt cx="5760" cy="4320"/>
          </a:xfrm>
        </p:grpSpPr>
        <p:grpSp>
          <p:nvGrpSpPr>
            <p:cNvPr id="77831" name="Group 22"/>
            <p:cNvGrpSpPr>
              <a:grpSpLocks/>
            </p:cNvGrpSpPr>
            <p:nvPr/>
          </p:nvGrpSpPr>
          <p:grpSpPr bwMode="auto">
            <a:xfrm>
              <a:off x="0" y="0"/>
              <a:ext cx="5760" cy="4320"/>
              <a:chOff x="4" y="0"/>
              <a:chExt cx="5760" cy="4320"/>
            </a:xfrm>
          </p:grpSpPr>
          <p:pic>
            <p:nvPicPr>
              <p:cNvPr id="77833" name="Picture 23"/>
              <p:cNvPicPr>
                <a:picLocks noChangeAspect="1" noChangeArrowheads="1"/>
              </p:cNvPicPr>
              <p:nvPr/>
            </p:nvPicPr>
            <p:blipFill>
              <a:blip r:embed="rId3"/>
              <a:srcRect/>
              <a:stretch>
                <a:fillRect/>
              </a:stretch>
            </p:blipFill>
            <p:spPr bwMode="auto">
              <a:xfrm>
                <a:off x="4" y="0"/>
                <a:ext cx="5760" cy="4320"/>
              </a:xfrm>
              <a:prstGeom prst="rect">
                <a:avLst/>
              </a:prstGeom>
              <a:noFill/>
              <a:ln w="9525">
                <a:noFill/>
                <a:miter lim="800000"/>
                <a:headEnd/>
                <a:tailEnd/>
              </a:ln>
            </p:spPr>
          </p:pic>
          <p:sp>
            <p:nvSpPr>
              <p:cNvPr id="77834" name="Line 24"/>
              <p:cNvSpPr>
                <a:spLocks noChangeShapeType="1"/>
              </p:cNvSpPr>
              <p:nvPr/>
            </p:nvSpPr>
            <p:spPr bwMode="auto">
              <a:xfrm>
                <a:off x="385" y="391"/>
                <a:ext cx="1497" cy="0"/>
              </a:xfrm>
              <a:prstGeom prst="line">
                <a:avLst/>
              </a:prstGeom>
              <a:noFill/>
              <a:ln w="9525">
                <a:solidFill>
                  <a:srgbClr val="FF0000"/>
                </a:solidFill>
                <a:round/>
                <a:headEnd/>
                <a:tailEnd/>
              </a:ln>
            </p:spPr>
            <p:txBody>
              <a:bodyPr/>
              <a:lstStyle/>
              <a:p>
                <a:endParaRPr lang="zh-CN" altLang="en-US"/>
              </a:p>
            </p:txBody>
          </p:sp>
          <p:sp>
            <p:nvSpPr>
              <p:cNvPr id="77835" name="Line 25"/>
              <p:cNvSpPr>
                <a:spLocks noChangeShapeType="1"/>
              </p:cNvSpPr>
              <p:nvPr/>
            </p:nvSpPr>
            <p:spPr bwMode="auto">
              <a:xfrm>
                <a:off x="2472" y="935"/>
                <a:ext cx="589" cy="0"/>
              </a:xfrm>
              <a:prstGeom prst="line">
                <a:avLst/>
              </a:prstGeom>
              <a:noFill/>
              <a:ln w="9525">
                <a:solidFill>
                  <a:srgbClr val="FF0000"/>
                </a:solidFill>
                <a:round/>
                <a:headEnd/>
                <a:tailEnd/>
              </a:ln>
            </p:spPr>
            <p:txBody>
              <a:bodyPr/>
              <a:lstStyle/>
              <a:p>
                <a:endParaRPr lang="zh-CN" altLang="en-US"/>
              </a:p>
            </p:txBody>
          </p:sp>
          <p:sp>
            <p:nvSpPr>
              <p:cNvPr id="77836" name="Line 26"/>
              <p:cNvSpPr>
                <a:spLocks noChangeShapeType="1"/>
              </p:cNvSpPr>
              <p:nvPr/>
            </p:nvSpPr>
            <p:spPr bwMode="auto">
              <a:xfrm>
                <a:off x="385" y="3475"/>
                <a:ext cx="227" cy="0"/>
              </a:xfrm>
              <a:prstGeom prst="line">
                <a:avLst/>
              </a:prstGeom>
              <a:noFill/>
              <a:ln w="9525">
                <a:solidFill>
                  <a:srgbClr val="FF0000"/>
                </a:solidFill>
                <a:round/>
                <a:headEnd/>
                <a:tailEnd/>
              </a:ln>
            </p:spPr>
            <p:txBody>
              <a:bodyPr/>
              <a:lstStyle/>
              <a:p>
                <a:endParaRPr lang="zh-CN" altLang="en-US"/>
              </a:p>
            </p:txBody>
          </p:sp>
        </p:grpSp>
        <p:sp>
          <p:nvSpPr>
            <p:cNvPr id="77832" name="Line 27"/>
            <p:cNvSpPr>
              <a:spLocks noChangeShapeType="1"/>
            </p:cNvSpPr>
            <p:nvPr/>
          </p:nvSpPr>
          <p:spPr bwMode="auto">
            <a:xfrm>
              <a:off x="59" y="3612"/>
              <a:ext cx="1837" cy="0"/>
            </a:xfrm>
            <a:prstGeom prst="line">
              <a:avLst/>
            </a:prstGeom>
            <a:noFill/>
            <a:ln w="9525">
              <a:solidFill>
                <a:srgbClr val="FF0000"/>
              </a:solidFill>
              <a:round/>
              <a:headEnd/>
              <a:tailE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4"/>
          <p:cNvSpPr>
            <a:spLocks noGrp="1"/>
          </p:cNvSpPr>
          <p:nvPr>
            <p:ph type="ftr" sz="quarter" idx="10"/>
          </p:nvPr>
        </p:nvSpPr>
        <p:spPr/>
        <p:txBody>
          <a:bodyPr/>
          <a:lstStyle/>
          <a:p>
            <a:pPr>
              <a:defRPr/>
            </a:pPr>
            <a:r>
              <a:rPr lang="en-US" altLang="ko-KR"/>
              <a:t>Copyright © Xu Jingdong, All right reserved</a:t>
            </a:r>
            <a:endParaRPr lang="ko-KR" altLang="en-US"/>
          </a:p>
        </p:txBody>
      </p:sp>
      <p:sp>
        <p:nvSpPr>
          <p:cNvPr id="9" name="灯片编号占位符 5"/>
          <p:cNvSpPr>
            <a:spLocks noGrp="1"/>
          </p:cNvSpPr>
          <p:nvPr>
            <p:ph type="sldNum" sz="quarter" idx="11"/>
          </p:nvPr>
        </p:nvSpPr>
        <p:spPr bwMode="auto">
          <a:xfrm>
            <a:off x="6877050" y="18891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lnSpc>
                <a:spcPct val="100000"/>
              </a:lnSpc>
              <a:spcBef>
                <a:spcPct val="0"/>
              </a:spcBef>
              <a:spcAft>
                <a:spcPct val="0"/>
              </a:spcAft>
              <a:buClrTx/>
              <a:buFontTx/>
              <a:buNone/>
              <a:defRPr kumimoji="1" sz="1400" kern="1200">
                <a:solidFill>
                  <a:schemeClr val="tx1"/>
                </a:solidFill>
                <a:latin typeface="Times New Roman" pitchFamily="18" charset="0"/>
                <a:ea typeface="+mn-ea"/>
                <a:cs typeface="+mn-cs"/>
              </a:defRPr>
            </a:lvl1pPr>
            <a:lvl2pPr marL="4572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2pPr>
            <a:lvl3pPr marL="9144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3pPr>
            <a:lvl4pPr marL="13716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4pPr>
            <a:lvl5pPr marL="18288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800"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800"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800"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800" kern="1200">
                <a:solidFill>
                  <a:schemeClr val="tx1"/>
                </a:solidFill>
                <a:latin typeface="Times New Roman" pitchFamily="18" charset="0"/>
                <a:ea typeface="楷体_GB2312" pitchFamily="49" charset="-122"/>
                <a:cs typeface="+mn-cs"/>
              </a:defRPr>
            </a:lvl9pPr>
          </a:lstStyle>
          <a:p>
            <a:pPr>
              <a:defRPr/>
            </a:pPr>
            <a:fld id="{C69CD24F-D5FF-4C36-8E1F-580BC4329410}" type="slidenum">
              <a:rPr lang="en-US" altLang="zh-CN" smtClean="0"/>
              <a:pPr>
                <a:defRPr/>
              </a:pPr>
              <a:t>37</a:t>
            </a:fld>
            <a:endParaRPr lang="en-US" altLang="zh-CN"/>
          </a:p>
        </p:txBody>
      </p:sp>
      <p:sp>
        <p:nvSpPr>
          <p:cNvPr id="1510402" name="Rectangle 2"/>
          <p:cNvSpPr>
            <a:spLocks noGrp="1" noChangeArrowheads="1"/>
          </p:cNvSpPr>
          <p:nvPr>
            <p:ph type="title"/>
          </p:nvPr>
        </p:nvSpPr>
        <p:spPr/>
        <p:txBody>
          <a:bodyPr/>
          <a:lstStyle/>
          <a:p>
            <a:pPr>
              <a:defRPr/>
            </a:pPr>
            <a:r>
              <a:rPr lang="en-US" altLang="zh-CN" sz="3600">
                <a:effectLst>
                  <a:outerShdw blurRad="38100" dist="38100" dir="2700000" algn="tl">
                    <a:srgbClr val="C0C0C0"/>
                  </a:outerShdw>
                </a:effectLst>
                <a:latin typeface="Arial" charset="0"/>
                <a:ea typeface="宋体" pitchFamily="2" charset="-122"/>
              </a:rPr>
              <a:t>An Example of FTP Session (Cont.)</a:t>
            </a:r>
          </a:p>
        </p:txBody>
      </p:sp>
      <p:pic>
        <p:nvPicPr>
          <p:cNvPr id="78853" name="Picture 4"/>
          <p:cNvPicPr>
            <a:picLocks noGrp="1" noChangeAspect="1" noChangeArrowheads="1"/>
          </p:cNvPicPr>
          <p:nvPr>
            <p:ph sz="half" idx="2"/>
          </p:nvPr>
        </p:nvPicPr>
        <p:blipFill>
          <a:blip r:embed="rId3"/>
          <a:srcRect/>
          <a:stretch>
            <a:fillRect/>
          </a:stretch>
        </p:blipFill>
        <p:spPr>
          <a:xfrm>
            <a:off x="0" y="0"/>
            <a:ext cx="9144000" cy="6967538"/>
          </a:xfrm>
          <a:noFill/>
        </p:spPr>
      </p:pic>
      <p:sp>
        <p:nvSpPr>
          <p:cNvPr id="78854" name="Line 7"/>
          <p:cNvSpPr>
            <a:spLocks noChangeShapeType="1"/>
          </p:cNvSpPr>
          <p:nvPr/>
        </p:nvSpPr>
        <p:spPr bwMode="auto">
          <a:xfrm>
            <a:off x="684213" y="3933825"/>
            <a:ext cx="3311525" cy="0"/>
          </a:xfrm>
          <a:prstGeom prst="line">
            <a:avLst/>
          </a:prstGeom>
          <a:noFill/>
          <a:ln w="9525">
            <a:solidFill>
              <a:srgbClr val="FF0000"/>
            </a:solidFill>
            <a:round/>
            <a:headEnd/>
            <a:tailEnd/>
          </a:ln>
        </p:spPr>
        <p:txBody>
          <a:bodyPr/>
          <a:lstStyle/>
          <a:p>
            <a:endParaRPr lang="zh-CN" altLang="en-US"/>
          </a:p>
        </p:txBody>
      </p:sp>
      <p:sp>
        <p:nvSpPr>
          <p:cNvPr id="78855" name="Line 8"/>
          <p:cNvSpPr>
            <a:spLocks noChangeShapeType="1"/>
          </p:cNvSpPr>
          <p:nvPr/>
        </p:nvSpPr>
        <p:spPr bwMode="auto">
          <a:xfrm>
            <a:off x="6732588" y="2952750"/>
            <a:ext cx="1295400" cy="0"/>
          </a:xfrm>
          <a:prstGeom prst="line">
            <a:avLst/>
          </a:prstGeom>
          <a:noFill/>
          <a:ln w="9525">
            <a:solidFill>
              <a:srgbClr val="FF0000"/>
            </a:solidFill>
            <a:round/>
            <a:headEnd/>
            <a:tailEnd/>
          </a:ln>
        </p:spPr>
        <p:txBody>
          <a:bodyPr/>
          <a:lstStyle/>
          <a:p>
            <a:endParaRPr lang="zh-CN" altLang="en-US"/>
          </a:p>
        </p:txBody>
      </p:sp>
      <p:sp>
        <p:nvSpPr>
          <p:cNvPr id="78856" name="Line 9"/>
          <p:cNvSpPr>
            <a:spLocks noChangeShapeType="1"/>
          </p:cNvSpPr>
          <p:nvPr/>
        </p:nvSpPr>
        <p:spPr bwMode="auto">
          <a:xfrm>
            <a:off x="684213" y="5157788"/>
            <a:ext cx="574675" cy="0"/>
          </a:xfrm>
          <a:prstGeom prst="line">
            <a:avLst/>
          </a:prstGeom>
          <a:noFill/>
          <a:ln w="9525">
            <a:solidFill>
              <a:srgbClr val="FF0000"/>
            </a:solidFill>
            <a:round/>
            <a:headEnd/>
            <a:tailEnd/>
          </a:ln>
        </p:spPr>
        <p:txBody>
          <a:bodyPr/>
          <a:lstStyle/>
          <a:p>
            <a:endParaRPr lang="zh-CN" altLang="en-US"/>
          </a:p>
        </p:txBody>
      </p:sp>
      <p:sp>
        <p:nvSpPr>
          <p:cNvPr id="88073" name="Text Box 10"/>
          <p:cNvSpPr txBox="1">
            <a:spLocks noChangeArrowheads="1"/>
          </p:cNvSpPr>
          <p:nvPr/>
        </p:nvSpPr>
        <p:spPr bwMode="auto">
          <a:xfrm>
            <a:off x="596900" y="6165850"/>
            <a:ext cx="720725" cy="280988"/>
          </a:xfrm>
          <a:prstGeom prst="rect">
            <a:avLst/>
          </a:prstGeom>
          <a:solidFill>
            <a:schemeClr val="tx1"/>
          </a:solidFill>
          <a:ln w="9525">
            <a:noFill/>
            <a:miter lim="800000"/>
            <a:headEnd/>
            <a:tailEnd/>
          </a:ln>
        </p:spPr>
        <p:txBody>
          <a:bodyPr lIns="0" rIns="0">
            <a:spAutoFit/>
          </a:bodyPr>
          <a:lstStyle/>
          <a:p>
            <a:pPr marL="342900" indent="-342900" algn="l">
              <a:lnSpc>
                <a:spcPct val="65000"/>
              </a:lnSpc>
              <a:spcBef>
                <a:spcPct val="0"/>
              </a:spcBef>
              <a:buFont typeface="Symbol" pitchFamily="18" charset="2"/>
              <a:buNone/>
              <a:defRPr/>
            </a:pPr>
            <a:r>
              <a:rPr lang="en-US" altLang="zh-CN" sz="1800" b="1" dirty="0">
                <a:solidFill>
                  <a:srgbClr val="FF0000"/>
                </a:solidFill>
                <a:latin typeface="+mn-lt"/>
              </a:rPr>
              <a:t>quit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4"/>
          <p:cNvSpPr>
            <a:spLocks noGrp="1"/>
          </p:cNvSpPr>
          <p:nvPr>
            <p:ph type="ftr" sz="quarter" idx="10"/>
          </p:nvPr>
        </p:nvSpPr>
        <p:spPr/>
        <p:txBody>
          <a:bodyPr/>
          <a:lstStyle/>
          <a:p>
            <a:pPr>
              <a:defRPr/>
            </a:pPr>
            <a:r>
              <a:rPr lang="en-US" altLang="ko-KR"/>
              <a:t>Copyright © Xu Jingdong, All right reserved</a:t>
            </a:r>
            <a:endParaRPr lang="ko-KR" altLang="en-US"/>
          </a:p>
        </p:txBody>
      </p:sp>
      <p:sp>
        <p:nvSpPr>
          <p:cNvPr id="9" name="灯片编号占位符 5"/>
          <p:cNvSpPr>
            <a:spLocks noGrp="1"/>
          </p:cNvSpPr>
          <p:nvPr>
            <p:ph type="sldNum" sz="quarter" idx="11"/>
          </p:nvPr>
        </p:nvSpPr>
        <p:spPr bwMode="auto">
          <a:xfrm>
            <a:off x="6877050" y="18891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lnSpc>
                <a:spcPct val="100000"/>
              </a:lnSpc>
              <a:spcBef>
                <a:spcPct val="0"/>
              </a:spcBef>
              <a:spcAft>
                <a:spcPct val="0"/>
              </a:spcAft>
              <a:buClrTx/>
              <a:buFontTx/>
              <a:buNone/>
              <a:defRPr kumimoji="1" sz="1400" kern="1200">
                <a:solidFill>
                  <a:schemeClr val="tx1"/>
                </a:solidFill>
                <a:latin typeface="Times New Roman" pitchFamily="18" charset="0"/>
                <a:ea typeface="+mn-ea"/>
                <a:cs typeface="+mn-cs"/>
              </a:defRPr>
            </a:lvl1pPr>
            <a:lvl2pPr marL="4572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2pPr>
            <a:lvl3pPr marL="9144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3pPr>
            <a:lvl4pPr marL="13716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4pPr>
            <a:lvl5pPr marL="18288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800"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800"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800"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800" kern="1200">
                <a:solidFill>
                  <a:schemeClr val="tx1"/>
                </a:solidFill>
                <a:latin typeface="Times New Roman" pitchFamily="18" charset="0"/>
                <a:ea typeface="楷体_GB2312" pitchFamily="49" charset="-122"/>
                <a:cs typeface="+mn-cs"/>
              </a:defRPr>
            </a:lvl9pPr>
          </a:lstStyle>
          <a:p>
            <a:pPr>
              <a:defRPr/>
            </a:pPr>
            <a:fld id="{C69CD24F-D5FF-4C36-8E1F-580BC4329410}" type="slidenum">
              <a:rPr lang="en-US" altLang="zh-CN" smtClean="0"/>
              <a:pPr>
                <a:defRPr/>
              </a:pPr>
              <a:t>38</a:t>
            </a:fld>
            <a:endParaRPr lang="en-US" altLang="zh-CN"/>
          </a:p>
        </p:txBody>
      </p:sp>
      <p:sp>
        <p:nvSpPr>
          <p:cNvPr id="1510402" name="Rectangle 2"/>
          <p:cNvSpPr>
            <a:spLocks noGrp="1" noChangeArrowheads="1"/>
          </p:cNvSpPr>
          <p:nvPr>
            <p:ph type="title"/>
          </p:nvPr>
        </p:nvSpPr>
        <p:spPr/>
        <p:txBody>
          <a:bodyPr/>
          <a:lstStyle/>
          <a:p>
            <a:pPr>
              <a:defRPr/>
            </a:pPr>
            <a:r>
              <a:rPr lang="en-US" altLang="zh-CN" sz="3600">
                <a:effectLst>
                  <a:outerShdw blurRad="38100" dist="38100" dir="2700000" algn="tl">
                    <a:srgbClr val="C0C0C0"/>
                  </a:outerShdw>
                </a:effectLst>
                <a:latin typeface="Arial" charset="0"/>
                <a:ea typeface="宋体" pitchFamily="2" charset="-122"/>
              </a:rPr>
              <a:t>An Example of FTP Session (Cont.)</a:t>
            </a:r>
          </a:p>
        </p:txBody>
      </p:sp>
      <p:pic>
        <p:nvPicPr>
          <p:cNvPr id="79877" name="Picture 2"/>
          <p:cNvPicPr>
            <a:picLocks noChangeAspect="1" noChangeArrowheads="1"/>
          </p:cNvPicPr>
          <p:nvPr/>
        </p:nvPicPr>
        <p:blipFill>
          <a:blip r:embed="rId3"/>
          <a:srcRect/>
          <a:stretch>
            <a:fillRect/>
          </a:stretch>
        </p:blipFill>
        <p:spPr bwMode="auto">
          <a:xfrm>
            <a:off x="0" y="0"/>
            <a:ext cx="9144000" cy="7391400"/>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7938" name="Rectangle 2"/>
          <p:cNvSpPr>
            <a:spLocks noGrp="1" noChangeArrowheads="1"/>
          </p:cNvSpPr>
          <p:nvPr>
            <p:ph type="title"/>
          </p:nvPr>
        </p:nvSpPr>
        <p:spPr>
          <a:xfrm>
            <a:off x="327550" y="609600"/>
            <a:ext cx="6823877" cy="730593"/>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Web Client/server Mode</a:t>
            </a:r>
          </a:p>
        </p:txBody>
      </p:sp>
      <p:sp>
        <p:nvSpPr>
          <p:cNvPr id="9223" name="Rectangle 3"/>
          <p:cNvSpPr>
            <a:spLocks noGrp="1" noChangeArrowheads="1"/>
          </p:cNvSpPr>
          <p:nvPr>
            <p:ph type="body" idx="1"/>
          </p:nvPr>
        </p:nvSpPr>
        <p:spPr>
          <a:xfrm>
            <a:off x="378720" y="1637731"/>
            <a:ext cx="4030663" cy="3304157"/>
          </a:xfrm>
        </p:spPr>
        <p:txBody>
          <a:bodyPr/>
          <a:lstStyle/>
          <a:p>
            <a:pPr>
              <a:lnSpc>
                <a:spcPct val="120000"/>
              </a:lnSpc>
            </a:pPr>
            <a:r>
              <a:rPr lang="en-US" altLang="zh-CN" sz="2400" i="1" dirty="0">
                <a:solidFill>
                  <a:schemeClr val="accent2"/>
                </a:solidFill>
                <a:latin typeface="Arial" charset="0"/>
              </a:rPr>
              <a:t>client:</a:t>
            </a:r>
            <a:r>
              <a:rPr lang="en-US" altLang="zh-CN" sz="2400" dirty="0">
                <a:latin typeface="Arial" charset="0"/>
              </a:rPr>
              <a:t> browser that requests, receives, “displays” Web objects </a:t>
            </a:r>
          </a:p>
          <a:p>
            <a:pPr>
              <a:lnSpc>
                <a:spcPct val="120000"/>
              </a:lnSpc>
            </a:pPr>
            <a:r>
              <a:rPr lang="en-US" altLang="zh-CN" sz="2400" i="1" dirty="0">
                <a:solidFill>
                  <a:schemeClr val="accent2"/>
                </a:solidFill>
                <a:latin typeface="Arial" charset="0"/>
              </a:rPr>
              <a:t>server:</a:t>
            </a:r>
            <a:r>
              <a:rPr lang="en-US" altLang="zh-CN" sz="2400" dirty="0">
                <a:latin typeface="Arial" charset="0"/>
              </a:rPr>
              <a:t> Web server sends objects in response to requests</a:t>
            </a:r>
          </a:p>
          <a:p>
            <a:pPr lvl="1">
              <a:lnSpc>
                <a:spcPct val="120000"/>
              </a:lnSpc>
            </a:pPr>
            <a:endParaRPr lang="en-US" altLang="zh-CN" sz="2000" dirty="0">
              <a:latin typeface="Arial" charset="0"/>
            </a:endParaRPr>
          </a:p>
        </p:txBody>
      </p:sp>
      <p:graphicFrame>
        <p:nvGraphicFramePr>
          <p:cNvPr id="9218" name="Object 4"/>
          <p:cNvGraphicFramePr>
            <a:graphicFrameLocks noChangeAspect="1"/>
          </p:cNvGraphicFramePr>
          <p:nvPr>
            <p:extLst>
              <p:ext uri="{D42A27DB-BD31-4B8C-83A1-F6EECF244321}">
                <p14:modId xmlns:p14="http://schemas.microsoft.com/office/powerpoint/2010/main" val="4200452476"/>
              </p:ext>
            </p:extLst>
          </p:nvPr>
        </p:nvGraphicFramePr>
        <p:xfrm>
          <a:off x="4924425" y="1546649"/>
          <a:ext cx="752475" cy="596900"/>
        </p:xfrm>
        <a:graphic>
          <a:graphicData uri="http://schemas.openxmlformats.org/presentationml/2006/ole">
            <mc:AlternateContent xmlns:mc="http://schemas.openxmlformats.org/markup-compatibility/2006">
              <mc:Choice xmlns:v="urn:schemas-microsoft-com:vml" Requires="v">
                <p:oleObj spid="_x0000_s19646" name="ClipArt" r:id="rId3" imgW="1305000" imgH="1085760" progId="MS_ClipArt_Gallery.2">
                  <p:embed/>
                </p:oleObj>
              </mc:Choice>
              <mc:Fallback>
                <p:oleObj name="ClipArt" r:id="rId3" imgW="1305000" imgH="1085760" progId="MS_ClipArt_Gallery.2">
                  <p:embed/>
                  <p:pic>
                    <p:nvPicPr>
                      <p:cNvPr id="921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425" y="1546649"/>
                        <a:ext cx="752475"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4" name="Text Box 5"/>
          <p:cNvSpPr txBox="1">
            <a:spLocks noChangeArrowheads="1"/>
          </p:cNvSpPr>
          <p:nvPr/>
        </p:nvSpPr>
        <p:spPr bwMode="auto">
          <a:xfrm>
            <a:off x="4773613" y="2141962"/>
            <a:ext cx="1208985" cy="584775"/>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Arial" panose="020B0604020202020204" pitchFamily="34" charset="0"/>
                <a:ea typeface="宋体" pitchFamily="2" charset="-122"/>
                <a:cs typeface="Arial" panose="020B0604020202020204" pitchFamily="34" charset="0"/>
              </a:rPr>
              <a:t>PC running</a:t>
            </a:r>
          </a:p>
          <a:p>
            <a:pPr eaLnBrk="0" hangingPunct="0">
              <a:lnSpc>
                <a:spcPct val="100000"/>
              </a:lnSpc>
              <a:spcBef>
                <a:spcPct val="0"/>
              </a:spcBef>
              <a:buClrTx/>
              <a:buFontTx/>
              <a:buNone/>
            </a:pPr>
            <a:r>
              <a:rPr kumimoji="0" lang="en-US" altLang="zh-CN" sz="1600">
                <a:latin typeface="Arial" panose="020B0604020202020204" pitchFamily="34" charset="0"/>
                <a:ea typeface="宋体" pitchFamily="2" charset="-122"/>
                <a:cs typeface="Arial" panose="020B0604020202020204" pitchFamily="34" charset="0"/>
              </a:rPr>
              <a:t>Explorer</a:t>
            </a:r>
            <a:endParaRPr kumimoji="0" lang="en-US" altLang="zh-CN" sz="2400">
              <a:latin typeface="Arial" panose="020B0604020202020204" pitchFamily="34" charset="0"/>
              <a:ea typeface="宋体" pitchFamily="2" charset="-122"/>
              <a:cs typeface="Arial" panose="020B0604020202020204" pitchFamily="34" charset="0"/>
            </a:endParaRPr>
          </a:p>
        </p:txBody>
      </p:sp>
      <p:graphicFrame>
        <p:nvGraphicFramePr>
          <p:cNvPr id="9219" name="Object 6"/>
          <p:cNvGraphicFramePr>
            <a:graphicFrameLocks noChangeAspect="1"/>
          </p:cNvGraphicFramePr>
          <p:nvPr>
            <p:extLst>
              <p:ext uri="{D42A27DB-BD31-4B8C-83A1-F6EECF244321}">
                <p14:modId xmlns:p14="http://schemas.microsoft.com/office/powerpoint/2010/main" val="3994405178"/>
              </p:ext>
            </p:extLst>
          </p:nvPr>
        </p:nvGraphicFramePr>
        <p:xfrm>
          <a:off x="5019675" y="4242224"/>
          <a:ext cx="752475" cy="596900"/>
        </p:xfrm>
        <a:graphic>
          <a:graphicData uri="http://schemas.openxmlformats.org/presentationml/2006/ole">
            <mc:AlternateContent xmlns:mc="http://schemas.openxmlformats.org/markup-compatibility/2006">
              <mc:Choice xmlns:v="urn:schemas-microsoft-com:vml" Requires="v">
                <p:oleObj spid="_x0000_s19647" name="ClipArt" r:id="rId5" imgW="1305000" imgH="1085760" progId="MS_ClipArt_Gallery.2">
                  <p:embed/>
                </p:oleObj>
              </mc:Choice>
              <mc:Fallback>
                <p:oleObj name="ClipArt" r:id="rId5" imgW="1305000" imgH="1085760" progId="MS_ClipArt_Gallery.2">
                  <p:embed/>
                  <p:pic>
                    <p:nvPicPr>
                      <p:cNvPr id="9219"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9675" y="4242224"/>
                        <a:ext cx="752475"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5" name="Text Box 7"/>
          <p:cNvSpPr txBox="1">
            <a:spLocks noChangeArrowheads="1"/>
          </p:cNvSpPr>
          <p:nvPr/>
        </p:nvSpPr>
        <p:spPr bwMode="auto">
          <a:xfrm>
            <a:off x="7531100" y="3523087"/>
            <a:ext cx="1230914" cy="338554"/>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Arial" panose="020B0604020202020204" pitchFamily="34" charset="0"/>
                <a:ea typeface="宋体" pitchFamily="2" charset="-122"/>
                <a:cs typeface="Arial" panose="020B0604020202020204" pitchFamily="34" charset="0"/>
              </a:rPr>
              <a:t>Web server</a:t>
            </a:r>
            <a:endParaRPr kumimoji="0" lang="en-US" altLang="zh-CN" sz="2400">
              <a:latin typeface="Arial" panose="020B0604020202020204" pitchFamily="34" charset="0"/>
              <a:ea typeface="宋体" pitchFamily="2" charset="-122"/>
              <a:cs typeface="Arial" panose="020B0604020202020204" pitchFamily="34" charset="0"/>
            </a:endParaRPr>
          </a:p>
        </p:txBody>
      </p:sp>
      <p:grpSp>
        <p:nvGrpSpPr>
          <p:cNvPr id="9226" name="Group 8"/>
          <p:cNvGrpSpPr>
            <a:grpSpLocks/>
          </p:cNvGrpSpPr>
          <p:nvPr/>
        </p:nvGrpSpPr>
        <p:grpSpPr bwMode="auto">
          <a:xfrm>
            <a:off x="7910513" y="2411837"/>
            <a:ext cx="504825" cy="1071562"/>
            <a:chOff x="4180" y="783"/>
            <a:chExt cx="150" cy="307"/>
          </a:xfrm>
        </p:grpSpPr>
        <p:sp>
          <p:nvSpPr>
            <p:cNvPr id="9236" name="AutoShape 9"/>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9237" name="Rectangle 10"/>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9238" name="Rectangle 1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9239" name="AutoShape 1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9240" name="Line 13"/>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9241" name="Line 14"/>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9242" name="Rectangle 1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9243" name="Rectangle 16"/>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sp>
        <p:nvSpPr>
          <p:cNvPr id="9227" name="Line 17"/>
          <p:cNvSpPr>
            <a:spLocks noChangeShapeType="1"/>
          </p:cNvSpPr>
          <p:nvPr/>
        </p:nvSpPr>
        <p:spPr bwMode="auto">
          <a:xfrm>
            <a:off x="5743575" y="1819699"/>
            <a:ext cx="2085975" cy="962025"/>
          </a:xfrm>
          <a:prstGeom prst="line">
            <a:avLst/>
          </a:prstGeom>
          <a:noFill/>
          <a:ln w="28575">
            <a:solidFill>
              <a:srgbClr val="FF0000"/>
            </a:solidFill>
            <a:round/>
            <a:headEnd/>
            <a:tailEnd type="triangle" w="med" len="me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9228" name="Line 18"/>
          <p:cNvSpPr>
            <a:spLocks noChangeShapeType="1"/>
          </p:cNvSpPr>
          <p:nvPr/>
        </p:nvSpPr>
        <p:spPr bwMode="auto">
          <a:xfrm flipH="1" flipV="1">
            <a:off x="5800725" y="2019724"/>
            <a:ext cx="1971675" cy="904875"/>
          </a:xfrm>
          <a:prstGeom prst="line">
            <a:avLst/>
          </a:prstGeom>
          <a:noFill/>
          <a:ln w="28575">
            <a:solidFill>
              <a:srgbClr val="FF0000"/>
            </a:solidFill>
            <a:round/>
            <a:headEnd/>
            <a:tailEnd type="triangle" w="med" len="me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9229" name="Line 19"/>
          <p:cNvSpPr>
            <a:spLocks noChangeShapeType="1"/>
          </p:cNvSpPr>
          <p:nvPr/>
        </p:nvSpPr>
        <p:spPr bwMode="auto">
          <a:xfrm flipV="1">
            <a:off x="5734050" y="3191299"/>
            <a:ext cx="2047875" cy="1095375"/>
          </a:xfrm>
          <a:prstGeom prst="line">
            <a:avLst/>
          </a:prstGeom>
          <a:noFill/>
          <a:ln w="28575">
            <a:solidFill>
              <a:srgbClr val="FF0000"/>
            </a:solidFill>
            <a:round/>
            <a:headEnd/>
            <a:tailEnd type="triangle" w="med" len="me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9230" name="Line 20"/>
          <p:cNvSpPr>
            <a:spLocks noChangeShapeType="1"/>
          </p:cNvSpPr>
          <p:nvPr/>
        </p:nvSpPr>
        <p:spPr bwMode="auto">
          <a:xfrm flipH="1">
            <a:off x="5810250" y="3315124"/>
            <a:ext cx="2047875" cy="1133475"/>
          </a:xfrm>
          <a:prstGeom prst="line">
            <a:avLst/>
          </a:prstGeom>
          <a:noFill/>
          <a:ln w="28575">
            <a:solidFill>
              <a:srgbClr val="FF0000"/>
            </a:solidFill>
            <a:round/>
            <a:headEnd/>
            <a:tailEnd type="triangle" w="med" len="me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9231" name="Text Box 21"/>
          <p:cNvSpPr txBox="1">
            <a:spLocks noChangeArrowheads="1"/>
          </p:cNvSpPr>
          <p:nvPr/>
        </p:nvSpPr>
        <p:spPr bwMode="auto">
          <a:xfrm>
            <a:off x="4921250" y="4904212"/>
            <a:ext cx="1322388" cy="581025"/>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Arial" panose="020B0604020202020204" pitchFamily="34" charset="0"/>
                <a:ea typeface="宋体" pitchFamily="2" charset="-122"/>
                <a:cs typeface="Arial" panose="020B0604020202020204" pitchFamily="34" charset="0"/>
              </a:rPr>
              <a:t>Mac running</a:t>
            </a:r>
          </a:p>
          <a:p>
            <a:pPr eaLnBrk="0" hangingPunct="0">
              <a:lnSpc>
                <a:spcPct val="100000"/>
              </a:lnSpc>
              <a:spcBef>
                <a:spcPct val="0"/>
              </a:spcBef>
              <a:buClrTx/>
              <a:buFontTx/>
              <a:buNone/>
            </a:pPr>
            <a:r>
              <a:rPr kumimoji="0" lang="en-US" altLang="zh-CN" sz="1600">
                <a:latin typeface="Arial" panose="020B0604020202020204" pitchFamily="34" charset="0"/>
                <a:ea typeface="宋体" pitchFamily="2" charset="-122"/>
                <a:cs typeface="Arial" panose="020B0604020202020204" pitchFamily="34" charset="0"/>
              </a:rPr>
              <a:t>Navigator</a:t>
            </a:r>
            <a:endParaRPr kumimoji="0" lang="en-US" altLang="zh-CN" sz="2400">
              <a:latin typeface="Arial" panose="020B0604020202020204" pitchFamily="34" charset="0"/>
              <a:ea typeface="宋体" pitchFamily="2" charset="-122"/>
              <a:cs typeface="Arial" panose="020B0604020202020204" pitchFamily="34" charset="0"/>
            </a:endParaRPr>
          </a:p>
        </p:txBody>
      </p:sp>
      <p:sp>
        <p:nvSpPr>
          <p:cNvPr id="9232" name="Text Box 22"/>
          <p:cNvSpPr txBox="1">
            <a:spLocks noChangeArrowheads="1"/>
          </p:cNvSpPr>
          <p:nvPr/>
        </p:nvSpPr>
        <p:spPr bwMode="auto">
          <a:xfrm rot="1422049">
            <a:off x="6215113" y="1979035"/>
            <a:ext cx="1269899" cy="338554"/>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solidFill>
                  <a:srgbClr val="FF0000"/>
                </a:solidFill>
                <a:latin typeface="Arial" panose="020B0604020202020204" pitchFamily="34" charset="0"/>
                <a:ea typeface="宋体" pitchFamily="2" charset="-122"/>
                <a:cs typeface="Arial" panose="020B0604020202020204" pitchFamily="34" charset="0"/>
              </a:rPr>
              <a:t>http request</a:t>
            </a:r>
            <a:endParaRPr kumimoji="0" lang="en-US" altLang="zh-CN" sz="2400">
              <a:latin typeface="Arial" panose="020B0604020202020204" pitchFamily="34" charset="0"/>
              <a:ea typeface="宋体" pitchFamily="2" charset="-122"/>
              <a:cs typeface="Arial" panose="020B0604020202020204" pitchFamily="34" charset="0"/>
            </a:endParaRPr>
          </a:p>
        </p:txBody>
      </p:sp>
      <p:sp>
        <p:nvSpPr>
          <p:cNvPr id="9233" name="Text Box 23"/>
          <p:cNvSpPr txBox="1">
            <a:spLocks noChangeArrowheads="1"/>
          </p:cNvSpPr>
          <p:nvPr/>
        </p:nvSpPr>
        <p:spPr bwMode="auto">
          <a:xfrm rot="19907361">
            <a:off x="6005563" y="3474460"/>
            <a:ext cx="1269899" cy="338554"/>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solidFill>
                  <a:srgbClr val="FF0000"/>
                </a:solidFill>
                <a:latin typeface="Arial" panose="020B0604020202020204" pitchFamily="34" charset="0"/>
                <a:ea typeface="宋体" pitchFamily="2" charset="-122"/>
                <a:cs typeface="Arial" panose="020B0604020202020204" pitchFamily="34" charset="0"/>
              </a:rPr>
              <a:t>http request</a:t>
            </a:r>
            <a:endParaRPr kumimoji="0" lang="en-US" altLang="zh-CN" sz="2400">
              <a:latin typeface="Arial" panose="020B0604020202020204" pitchFamily="34" charset="0"/>
              <a:ea typeface="宋体" pitchFamily="2" charset="-122"/>
              <a:cs typeface="Arial" panose="020B0604020202020204" pitchFamily="34" charset="0"/>
            </a:endParaRPr>
          </a:p>
        </p:txBody>
      </p:sp>
      <p:sp>
        <p:nvSpPr>
          <p:cNvPr id="9234" name="Text Box 24"/>
          <p:cNvSpPr txBox="1">
            <a:spLocks noChangeArrowheads="1"/>
          </p:cNvSpPr>
          <p:nvPr/>
        </p:nvSpPr>
        <p:spPr bwMode="auto">
          <a:xfrm rot="1411598">
            <a:off x="6004002" y="2426710"/>
            <a:ext cx="1428596" cy="338554"/>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solidFill>
                  <a:srgbClr val="FF0000"/>
                </a:solidFill>
                <a:latin typeface="Arial" panose="020B0604020202020204" pitchFamily="34" charset="0"/>
                <a:ea typeface="宋体" pitchFamily="2" charset="-122"/>
                <a:cs typeface="Arial" panose="020B0604020202020204" pitchFamily="34" charset="0"/>
              </a:rPr>
              <a:t>http response</a:t>
            </a:r>
            <a:endParaRPr kumimoji="0" lang="en-US" altLang="zh-CN" sz="2400">
              <a:latin typeface="Arial" panose="020B0604020202020204" pitchFamily="34" charset="0"/>
              <a:ea typeface="宋体" pitchFamily="2" charset="-122"/>
              <a:cs typeface="Arial" panose="020B0604020202020204" pitchFamily="34" charset="0"/>
            </a:endParaRPr>
          </a:p>
        </p:txBody>
      </p:sp>
      <p:sp>
        <p:nvSpPr>
          <p:cNvPr id="9235" name="Text Box 25"/>
          <p:cNvSpPr txBox="1">
            <a:spLocks noChangeArrowheads="1"/>
          </p:cNvSpPr>
          <p:nvPr/>
        </p:nvSpPr>
        <p:spPr bwMode="auto">
          <a:xfrm rot="19862217">
            <a:off x="6184977" y="3807835"/>
            <a:ext cx="1428596" cy="338554"/>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solidFill>
                  <a:srgbClr val="FF0000"/>
                </a:solidFill>
                <a:latin typeface="Arial" panose="020B0604020202020204" pitchFamily="34" charset="0"/>
                <a:ea typeface="宋体" pitchFamily="2" charset="-122"/>
                <a:cs typeface="Arial" panose="020B0604020202020204" pitchFamily="34" charset="0"/>
              </a:rPr>
              <a:t>http response</a:t>
            </a:r>
            <a:endParaRPr kumimoji="0" lang="en-US" altLang="zh-CN" sz="2400">
              <a:latin typeface="Arial" panose="020B0604020202020204" pitchFamily="34" charset="0"/>
              <a:ea typeface="宋体" pitchFamily="2" charset="-122"/>
              <a:cs typeface="Arial" panose="020B0604020202020204" pitchFamily="34" charset="0"/>
            </a:endParaRPr>
          </a:p>
        </p:txBody>
      </p:sp>
      <p:sp>
        <p:nvSpPr>
          <p:cNvPr id="28" name="标题 1">
            <a:extLst>
              <a:ext uri="{FF2B5EF4-FFF2-40B4-BE49-F238E27FC236}">
                <a16:creationId xmlns:a16="http://schemas.microsoft.com/office/drawing/2014/main" id="{4327259F-C163-409F-9447-49BA10076761}"/>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9" name="Rectangle 2"/>
          <p:cNvSpPr>
            <a:spLocks noGrp="1" noChangeArrowheads="1"/>
          </p:cNvSpPr>
          <p:nvPr>
            <p:ph type="title"/>
          </p:nvPr>
        </p:nvSpPr>
        <p:spPr>
          <a:xfrm>
            <a:off x="304800" y="620713"/>
            <a:ext cx="8588375" cy="792162"/>
          </a:xfrm>
        </p:spPr>
        <p:txBody>
          <a:bodyPr/>
          <a:lstStyle/>
          <a:p>
            <a:r>
              <a:rPr lang="en-US" altLang="zh-CN" sz="3200" dirty="0">
                <a:latin typeface="Arial" charset="0"/>
                <a:ea typeface="宋体" pitchFamily="2" charset="-122"/>
              </a:rPr>
              <a:t>Applications and application-layer protocols</a:t>
            </a:r>
          </a:p>
        </p:txBody>
      </p:sp>
      <p:sp>
        <p:nvSpPr>
          <p:cNvPr id="2068" name="Rectangle 3"/>
          <p:cNvSpPr>
            <a:spLocks noGrp="1" noChangeArrowheads="1"/>
          </p:cNvSpPr>
          <p:nvPr>
            <p:ph type="body" sz="half" idx="1"/>
          </p:nvPr>
        </p:nvSpPr>
        <p:spPr>
          <a:xfrm>
            <a:off x="304800" y="1400175"/>
            <a:ext cx="4324350" cy="4837113"/>
          </a:xfrm>
        </p:spPr>
        <p:txBody>
          <a:bodyPr/>
          <a:lstStyle/>
          <a:p>
            <a:pPr marL="0" indent="0">
              <a:lnSpc>
                <a:spcPct val="100000"/>
              </a:lnSpc>
              <a:spcBef>
                <a:spcPts val="600"/>
              </a:spcBef>
              <a:buFontTx/>
              <a:buNone/>
              <a:defRPr/>
            </a:pPr>
            <a:r>
              <a:rPr lang="en-US" altLang="zh-CN" sz="2400" dirty="0">
                <a:solidFill>
                  <a:srgbClr val="FF0000"/>
                </a:solidFill>
                <a:latin typeface="Arial" charset="0"/>
              </a:rPr>
              <a:t>Applications: communicating, distributed processes</a:t>
            </a:r>
            <a:endParaRPr lang="en-US" altLang="zh-CN" sz="2400" dirty="0">
              <a:latin typeface="Arial" charset="0"/>
            </a:endParaRPr>
          </a:p>
          <a:p>
            <a:pPr lvl="1" indent="-327025">
              <a:lnSpc>
                <a:spcPct val="100000"/>
              </a:lnSpc>
              <a:spcBef>
                <a:spcPts val="600"/>
              </a:spcBef>
              <a:buClr>
                <a:srgbClr val="2A09B7"/>
              </a:buClr>
              <a:buFont typeface="Wingdings" panose="05000000000000000000" pitchFamily="2" charset="2"/>
              <a:buChar char="Ø"/>
              <a:defRPr/>
            </a:pPr>
            <a:r>
              <a:rPr lang="en-US" altLang="zh-CN" sz="2000" dirty="0">
                <a:latin typeface="Arial" charset="0"/>
              </a:rPr>
              <a:t>running in network hosts in “user space”</a:t>
            </a:r>
            <a:endParaRPr lang="en-US" altLang="zh-CN" sz="2000" dirty="0">
              <a:solidFill>
                <a:srgbClr val="FF0000"/>
              </a:solidFill>
              <a:latin typeface="Arial" charset="0"/>
            </a:endParaRPr>
          </a:p>
          <a:p>
            <a:pPr lvl="1" indent="-327025">
              <a:lnSpc>
                <a:spcPct val="100000"/>
              </a:lnSpc>
              <a:spcBef>
                <a:spcPts val="600"/>
              </a:spcBef>
              <a:buClr>
                <a:srgbClr val="2A09B7"/>
              </a:buClr>
              <a:buFont typeface="Wingdings" panose="05000000000000000000" pitchFamily="2" charset="2"/>
              <a:buChar char="Ø"/>
              <a:defRPr/>
            </a:pPr>
            <a:r>
              <a:rPr lang="en-US" altLang="zh-CN" sz="2000" dirty="0">
                <a:latin typeface="Arial" charset="0"/>
              </a:rPr>
              <a:t>exchange </a:t>
            </a:r>
            <a:r>
              <a:rPr lang="en-US" altLang="zh-CN" sz="2000" b="1" i="1" dirty="0">
                <a:solidFill>
                  <a:schemeClr val="accent2">
                    <a:lumMod val="75000"/>
                  </a:schemeClr>
                </a:solidFill>
                <a:latin typeface="Arial" charset="0"/>
              </a:rPr>
              <a:t>messages</a:t>
            </a:r>
            <a:r>
              <a:rPr lang="en-US" altLang="zh-CN" sz="2000" dirty="0">
                <a:latin typeface="Arial" charset="0"/>
              </a:rPr>
              <a:t> to implement applications</a:t>
            </a:r>
          </a:p>
          <a:p>
            <a:pPr lvl="1" indent="-327025">
              <a:lnSpc>
                <a:spcPct val="100000"/>
              </a:lnSpc>
              <a:spcBef>
                <a:spcPts val="600"/>
              </a:spcBef>
              <a:buClr>
                <a:srgbClr val="2A09B7"/>
              </a:buClr>
              <a:buFont typeface="Wingdings" panose="05000000000000000000" pitchFamily="2" charset="2"/>
              <a:buChar char="Ø"/>
              <a:defRPr/>
            </a:pPr>
            <a:r>
              <a:rPr lang="en-US" altLang="zh-CN" sz="2000" dirty="0">
                <a:latin typeface="Arial" charset="0"/>
              </a:rPr>
              <a:t>e.g., email, ftp, web</a:t>
            </a:r>
          </a:p>
          <a:p>
            <a:pPr>
              <a:lnSpc>
                <a:spcPct val="100000"/>
              </a:lnSpc>
              <a:spcBef>
                <a:spcPts val="600"/>
              </a:spcBef>
              <a:buFontTx/>
              <a:buNone/>
              <a:defRPr/>
            </a:pPr>
            <a:r>
              <a:rPr lang="en-US" altLang="zh-CN" sz="2400" dirty="0">
                <a:solidFill>
                  <a:srgbClr val="FF0000"/>
                </a:solidFill>
                <a:latin typeface="Arial" charset="0"/>
              </a:rPr>
              <a:t>Application-layer protocols</a:t>
            </a:r>
          </a:p>
          <a:p>
            <a:pPr lvl="1" indent="-327025">
              <a:lnSpc>
                <a:spcPct val="100000"/>
              </a:lnSpc>
              <a:spcBef>
                <a:spcPts val="600"/>
              </a:spcBef>
              <a:buClr>
                <a:srgbClr val="2A09B7"/>
              </a:buClr>
              <a:buFont typeface="Wingdings" panose="05000000000000000000" pitchFamily="2" charset="2"/>
              <a:buChar char="Ø"/>
              <a:defRPr/>
            </a:pPr>
            <a:r>
              <a:rPr lang="en-US" altLang="zh-CN" sz="2000" dirty="0">
                <a:latin typeface="Arial" charset="0"/>
              </a:rPr>
              <a:t>define </a:t>
            </a:r>
            <a:r>
              <a:rPr lang="en-US" altLang="zh-CN" sz="2000" b="1" i="1" dirty="0">
                <a:solidFill>
                  <a:schemeClr val="accent2">
                    <a:lumMod val="75000"/>
                  </a:schemeClr>
                </a:solidFill>
                <a:latin typeface="Arial" charset="0"/>
              </a:rPr>
              <a:t>messages</a:t>
            </a:r>
            <a:r>
              <a:rPr lang="en-US" altLang="zh-CN" sz="2000" dirty="0">
                <a:latin typeface="Arial" charset="0"/>
              </a:rPr>
              <a:t> exchanged by apps and actions taken</a:t>
            </a:r>
          </a:p>
          <a:p>
            <a:pPr lvl="1" indent="-327025">
              <a:lnSpc>
                <a:spcPct val="100000"/>
              </a:lnSpc>
              <a:spcBef>
                <a:spcPts val="600"/>
              </a:spcBef>
              <a:buClr>
                <a:srgbClr val="2A09B7"/>
              </a:buClr>
              <a:buFont typeface="Wingdings" panose="05000000000000000000" pitchFamily="2" charset="2"/>
              <a:buChar char="Ø"/>
              <a:defRPr/>
            </a:pPr>
            <a:r>
              <a:rPr lang="en-US" altLang="zh-CN" sz="2000" dirty="0">
                <a:latin typeface="Arial" charset="0"/>
              </a:rPr>
              <a:t>use communication services provided by lower layer protocols (TCP, UDP)</a:t>
            </a:r>
          </a:p>
        </p:txBody>
      </p:sp>
      <p:grpSp>
        <p:nvGrpSpPr>
          <p:cNvPr id="5141" name="Group 4"/>
          <p:cNvGrpSpPr>
            <a:grpSpLocks/>
          </p:cNvGrpSpPr>
          <p:nvPr/>
        </p:nvGrpSpPr>
        <p:grpSpPr bwMode="auto">
          <a:xfrm>
            <a:off x="4908550" y="1986705"/>
            <a:ext cx="3678238" cy="3670300"/>
            <a:chOff x="3092" y="1182"/>
            <a:chExt cx="2317" cy="2312"/>
          </a:xfrm>
        </p:grpSpPr>
        <p:sp>
          <p:nvSpPr>
            <p:cNvPr id="5169" name="Freeform 5"/>
            <p:cNvSpPr>
              <a:spLocks/>
            </p:cNvSpPr>
            <p:nvPr/>
          </p:nvSpPr>
          <p:spPr bwMode="auto">
            <a:xfrm>
              <a:off x="4276" y="1272"/>
              <a:ext cx="1133" cy="1055"/>
            </a:xfrm>
            <a:custGeom>
              <a:avLst/>
              <a:gdLst>
                <a:gd name="T0" fmla="*/ 20 w 1292"/>
                <a:gd name="T1" fmla="*/ 3 h 1255"/>
                <a:gd name="T2" fmla="*/ 4 w 1292"/>
                <a:gd name="T3" fmla="*/ 6 h 1255"/>
                <a:gd name="T4" fmla="*/ 4 w 1292"/>
                <a:gd name="T5" fmla="*/ 20 h 1255"/>
                <a:gd name="T6" fmla="*/ 4 w 1292"/>
                <a:gd name="T7" fmla="*/ 30 h 1255"/>
                <a:gd name="T8" fmla="*/ 20 w 1292"/>
                <a:gd name="T9" fmla="*/ 32 h 1255"/>
                <a:gd name="T10" fmla="*/ 53 w 1292"/>
                <a:gd name="T11" fmla="*/ 42 h 1255"/>
                <a:gd name="T12" fmla="*/ 82 w 1292"/>
                <a:gd name="T13" fmla="*/ 46 h 1255"/>
                <a:gd name="T14" fmla="*/ 98 w 1292"/>
                <a:gd name="T15" fmla="*/ 38 h 1255"/>
                <a:gd name="T16" fmla="*/ 105 w 1292"/>
                <a:gd name="T17" fmla="*/ 17 h 1255"/>
                <a:gd name="T18" fmla="*/ 98 w 1292"/>
                <a:gd name="T19" fmla="*/ 8 h 1255"/>
                <a:gd name="T20" fmla="*/ 61 w 1292"/>
                <a:gd name="T21" fmla="*/ 4 h 1255"/>
                <a:gd name="T22" fmla="*/ 20 w 1292"/>
                <a:gd name="T23" fmla="*/ 3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CCFFFF"/>
            </a:solidFill>
            <a:ln w="9525">
              <a:no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70" name="Freeform 6"/>
            <p:cNvSpPr>
              <a:spLocks/>
            </p:cNvSpPr>
            <p:nvPr/>
          </p:nvSpPr>
          <p:spPr bwMode="auto">
            <a:xfrm>
              <a:off x="3092" y="1182"/>
              <a:ext cx="1176" cy="1001"/>
            </a:xfrm>
            <a:custGeom>
              <a:avLst/>
              <a:gdLst>
                <a:gd name="T0" fmla="*/ 47 w 1340"/>
                <a:gd name="T1" fmla="*/ 3 h 1191"/>
                <a:gd name="T2" fmla="*/ 7 w 1340"/>
                <a:gd name="T3" fmla="*/ 3 h 1191"/>
                <a:gd name="T4" fmla="*/ 5 w 1340"/>
                <a:gd name="T5" fmla="*/ 14 h 1191"/>
                <a:gd name="T6" fmla="*/ 4 w 1340"/>
                <a:gd name="T7" fmla="*/ 27 h 1191"/>
                <a:gd name="T8" fmla="*/ 10 w 1340"/>
                <a:gd name="T9" fmla="*/ 32 h 1191"/>
                <a:gd name="T10" fmla="*/ 46 w 1340"/>
                <a:gd name="T11" fmla="*/ 32 h 1191"/>
                <a:gd name="T12" fmla="*/ 54 w 1340"/>
                <a:gd name="T13" fmla="*/ 42 h 1191"/>
                <a:gd name="T14" fmla="*/ 104 w 1340"/>
                <a:gd name="T15" fmla="*/ 40 h 1191"/>
                <a:gd name="T16" fmla="*/ 107 w 1340"/>
                <a:gd name="T17" fmla="*/ 20 h 1191"/>
                <a:gd name="T18" fmla="*/ 100 w 1340"/>
                <a:gd name="T19" fmla="*/ 13 h 1191"/>
                <a:gd name="T20" fmla="*/ 64 w 1340"/>
                <a:gd name="T21" fmla="*/ 11 h 1191"/>
                <a:gd name="T22" fmla="*/ 47 w 1340"/>
                <a:gd name="T23" fmla="*/ 3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CCFFFF"/>
            </a:solidFill>
            <a:ln w="9525">
              <a:no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71" name="Freeform 7"/>
            <p:cNvSpPr>
              <a:spLocks/>
            </p:cNvSpPr>
            <p:nvPr/>
          </p:nvSpPr>
          <p:spPr bwMode="auto">
            <a:xfrm>
              <a:off x="3324" y="2096"/>
              <a:ext cx="1874" cy="1398"/>
            </a:xfrm>
            <a:custGeom>
              <a:avLst/>
              <a:gdLst>
                <a:gd name="T0" fmla="*/ 4 w 2135"/>
                <a:gd name="T1" fmla="*/ 24 h 1662"/>
                <a:gd name="T2" fmla="*/ 9 w 2135"/>
                <a:gd name="T3" fmla="*/ 3 h 1662"/>
                <a:gd name="T4" fmla="*/ 54 w 2135"/>
                <a:gd name="T5" fmla="*/ 7 h 1662"/>
                <a:gd name="T6" fmla="*/ 102 w 2135"/>
                <a:gd name="T7" fmla="*/ 3 h 1662"/>
                <a:gd name="T8" fmla="*/ 169 w 2135"/>
                <a:gd name="T9" fmla="*/ 15 h 1662"/>
                <a:gd name="T10" fmla="*/ 169 w 2135"/>
                <a:gd name="T11" fmla="*/ 43 h 1662"/>
                <a:gd name="T12" fmla="*/ 133 w 2135"/>
                <a:gd name="T13" fmla="*/ 60 h 1662"/>
                <a:gd name="T14" fmla="*/ 68 w 2135"/>
                <a:gd name="T15" fmla="*/ 57 h 1662"/>
                <a:gd name="T16" fmla="*/ 41 w 2135"/>
                <a:gd name="T17" fmla="*/ 47 h 1662"/>
                <a:gd name="T18" fmla="*/ 16 w 2135"/>
                <a:gd name="T19" fmla="*/ 40 h 1662"/>
                <a:gd name="T20" fmla="*/ 4 w 2135"/>
                <a:gd name="T21" fmla="*/ 24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CCFFFF"/>
            </a:solidFill>
            <a:ln w="9525">
              <a:no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nvGrpSpPr>
            <p:cNvPr id="5172" name="Group 8"/>
            <p:cNvGrpSpPr>
              <a:grpSpLocks/>
            </p:cNvGrpSpPr>
            <p:nvPr/>
          </p:nvGrpSpPr>
          <p:grpSpPr bwMode="auto">
            <a:xfrm>
              <a:off x="3166" y="1267"/>
              <a:ext cx="462" cy="201"/>
              <a:chOff x="3552" y="246"/>
              <a:chExt cx="527" cy="248"/>
            </a:xfrm>
          </p:grpSpPr>
          <p:graphicFrame>
            <p:nvGraphicFramePr>
              <p:cNvPr id="5135" name="Object 9"/>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57747" name="ClipArt" r:id="rId3" imgW="1305000" imgH="1085760" progId="MS_ClipArt_Gallery.2">
                      <p:embed/>
                    </p:oleObj>
                  </mc:Choice>
                  <mc:Fallback>
                    <p:oleObj name="ClipArt" r:id="rId3" imgW="1305000" imgH="1085760" progId="MS_ClipArt_Gallery.2">
                      <p:embed/>
                      <p:pic>
                        <p:nvPicPr>
                          <p:cNvPr id="5135"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6" name="Object 10"/>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57748" name="ClipArt" r:id="rId5" imgW="676440" imgH="485640" progId="MS_ClipArt_Gallery.2">
                      <p:embed/>
                    </p:oleObj>
                  </mc:Choice>
                  <mc:Fallback>
                    <p:oleObj name="ClipArt" r:id="rId5" imgW="676440" imgH="485640" progId="MS_ClipArt_Gallery.2">
                      <p:embed/>
                      <p:pic>
                        <p:nvPicPr>
                          <p:cNvPr id="5136"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73" name="Line 11"/>
              <p:cNvSpPr>
                <a:spLocks noChangeShapeType="1"/>
              </p:cNvSpPr>
              <p:nvPr/>
            </p:nvSpPr>
            <p:spPr bwMode="auto">
              <a:xfrm flipV="1">
                <a:off x="3844" y="434"/>
                <a:ext cx="82" cy="2"/>
              </a:xfrm>
              <a:prstGeom prst="line">
                <a:avLst/>
              </a:prstGeom>
              <a:noFill/>
              <a:ln w="1905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nvGrpSpPr>
            <p:cNvPr id="5173" name="Group 12"/>
            <p:cNvGrpSpPr>
              <a:grpSpLocks/>
            </p:cNvGrpSpPr>
            <p:nvPr/>
          </p:nvGrpSpPr>
          <p:grpSpPr bwMode="auto">
            <a:xfrm>
              <a:off x="3166" y="1642"/>
              <a:ext cx="462" cy="201"/>
              <a:chOff x="3552" y="246"/>
              <a:chExt cx="527" cy="248"/>
            </a:xfrm>
          </p:grpSpPr>
          <p:graphicFrame>
            <p:nvGraphicFramePr>
              <p:cNvPr id="5133" name="Object 13"/>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57749" name="ClipArt" r:id="rId7" imgW="1305000" imgH="1085760" progId="MS_ClipArt_Gallery.2">
                      <p:embed/>
                    </p:oleObj>
                  </mc:Choice>
                  <mc:Fallback>
                    <p:oleObj name="ClipArt" r:id="rId7" imgW="1305000" imgH="1085760" progId="MS_ClipArt_Gallery.2">
                      <p:embed/>
                      <p:pic>
                        <p:nvPicPr>
                          <p:cNvPr id="5133"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4" name="Object 14"/>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57750" name="ClipArt" r:id="rId8" imgW="676440" imgH="485640" progId="MS_ClipArt_Gallery.2">
                      <p:embed/>
                    </p:oleObj>
                  </mc:Choice>
                  <mc:Fallback>
                    <p:oleObj name="ClipArt" r:id="rId8" imgW="676440" imgH="485640" progId="MS_ClipArt_Gallery.2">
                      <p:embed/>
                      <p:pic>
                        <p:nvPicPr>
                          <p:cNvPr id="5134"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72" name="Line 15"/>
              <p:cNvSpPr>
                <a:spLocks noChangeShapeType="1"/>
              </p:cNvSpPr>
              <p:nvPr/>
            </p:nvSpPr>
            <p:spPr bwMode="auto">
              <a:xfrm flipV="1">
                <a:off x="3844" y="434"/>
                <a:ext cx="82" cy="2"/>
              </a:xfrm>
              <a:prstGeom prst="line">
                <a:avLst/>
              </a:prstGeom>
              <a:noFill/>
              <a:ln w="1905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nvGrpSpPr>
            <p:cNvPr id="5174" name="Group 16"/>
            <p:cNvGrpSpPr>
              <a:grpSpLocks/>
            </p:cNvGrpSpPr>
            <p:nvPr/>
          </p:nvGrpSpPr>
          <p:grpSpPr bwMode="auto">
            <a:xfrm>
              <a:off x="3403" y="1508"/>
              <a:ext cx="44" cy="135"/>
              <a:chOff x="3842" y="406"/>
              <a:chExt cx="51" cy="167"/>
            </a:xfrm>
          </p:grpSpPr>
          <p:sp>
            <p:nvSpPr>
              <p:cNvPr id="5369" name="Oval 17"/>
              <p:cNvSpPr>
                <a:spLocks noChangeArrowheads="1"/>
              </p:cNvSpPr>
              <p:nvPr/>
            </p:nvSpPr>
            <p:spPr bwMode="auto">
              <a:xfrm>
                <a:off x="3842" y="406"/>
                <a:ext cx="47" cy="47"/>
              </a:xfrm>
              <a:prstGeom prst="ellipse">
                <a:avLst/>
              </a:prstGeom>
              <a:solidFill>
                <a:schemeClr val="accent2"/>
              </a:solidFill>
              <a:ln w="9525">
                <a:no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70" name="Oval 18"/>
              <p:cNvSpPr>
                <a:spLocks noChangeArrowheads="1"/>
              </p:cNvSpPr>
              <p:nvPr/>
            </p:nvSpPr>
            <p:spPr bwMode="auto">
              <a:xfrm>
                <a:off x="3844" y="466"/>
                <a:ext cx="47" cy="47"/>
              </a:xfrm>
              <a:prstGeom prst="ellipse">
                <a:avLst/>
              </a:prstGeom>
              <a:solidFill>
                <a:schemeClr val="accent2"/>
              </a:solidFill>
              <a:ln w="9525">
                <a:no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71" name="Oval 19"/>
              <p:cNvSpPr>
                <a:spLocks noChangeArrowheads="1"/>
              </p:cNvSpPr>
              <p:nvPr/>
            </p:nvSpPr>
            <p:spPr bwMode="auto">
              <a:xfrm>
                <a:off x="3846" y="526"/>
                <a:ext cx="47" cy="47"/>
              </a:xfrm>
              <a:prstGeom prst="ellipse">
                <a:avLst/>
              </a:prstGeom>
              <a:solidFill>
                <a:schemeClr val="accent2"/>
              </a:solidFill>
              <a:ln w="9525">
                <a:no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nvGrpSpPr>
            <p:cNvPr id="5175" name="Group 20"/>
            <p:cNvGrpSpPr>
              <a:grpSpLocks/>
            </p:cNvGrpSpPr>
            <p:nvPr/>
          </p:nvGrpSpPr>
          <p:grpSpPr bwMode="auto">
            <a:xfrm>
              <a:off x="3699" y="1825"/>
              <a:ext cx="132" cy="249"/>
              <a:chOff x="4180" y="783"/>
              <a:chExt cx="150" cy="307"/>
            </a:xfrm>
          </p:grpSpPr>
          <p:sp>
            <p:nvSpPr>
              <p:cNvPr id="5361" name="AutoShape 21"/>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62" name="Rectangle 22"/>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63"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64"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65" name="Line 25"/>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66" name="Line 26"/>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67"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68" name="Rectangle 28"/>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nvGrpSpPr>
            <p:cNvPr id="5176" name="Group 29"/>
            <p:cNvGrpSpPr>
              <a:grpSpLocks/>
            </p:cNvGrpSpPr>
            <p:nvPr/>
          </p:nvGrpSpPr>
          <p:grpSpPr bwMode="auto">
            <a:xfrm rot="-5400000">
              <a:off x="3896" y="1874"/>
              <a:ext cx="51" cy="147"/>
              <a:chOff x="3842" y="406"/>
              <a:chExt cx="51" cy="167"/>
            </a:xfrm>
          </p:grpSpPr>
          <p:sp>
            <p:nvSpPr>
              <p:cNvPr id="5358" name="Oval 30"/>
              <p:cNvSpPr>
                <a:spLocks noChangeArrowheads="1"/>
              </p:cNvSpPr>
              <p:nvPr/>
            </p:nvSpPr>
            <p:spPr bwMode="auto">
              <a:xfrm>
                <a:off x="3842" y="406"/>
                <a:ext cx="47" cy="47"/>
              </a:xfrm>
              <a:prstGeom prst="ellipse">
                <a:avLst/>
              </a:prstGeom>
              <a:solidFill>
                <a:schemeClr val="accent2"/>
              </a:solidFill>
              <a:ln w="9525">
                <a:no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59" name="Oval 31"/>
              <p:cNvSpPr>
                <a:spLocks noChangeArrowheads="1"/>
              </p:cNvSpPr>
              <p:nvPr/>
            </p:nvSpPr>
            <p:spPr bwMode="auto">
              <a:xfrm>
                <a:off x="3844" y="466"/>
                <a:ext cx="47" cy="47"/>
              </a:xfrm>
              <a:prstGeom prst="ellipse">
                <a:avLst/>
              </a:prstGeom>
              <a:solidFill>
                <a:schemeClr val="accent2"/>
              </a:solidFill>
              <a:ln w="9525">
                <a:no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60" name="Oval 32"/>
              <p:cNvSpPr>
                <a:spLocks noChangeArrowheads="1"/>
              </p:cNvSpPr>
              <p:nvPr/>
            </p:nvSpPr>
            <p:spPr bwMode="auto">
              <a:xfrm>
                <a:off x="3846" y="526"/>
                <a:ext cx="47" cy="47"/>
              </a:xfrm>
              <a:prstGeom prst="ellipse">
                <a:avLst/>
              </a:prstGeom>
              <a:solidFill>
                <a:schemeClr val="accent2"/>
              </a:solidFill>
              <a:ln w="9525">
                <a:no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sp>
          <p:nvSpPr>
            <p:cNvPr id="5177" name="Line 33"/>
            <p:cNvSpPr>
              <a:spLocks noChangeShapeType="1"/>
            </p:cNvSpPr>
            <p:nvPr/>
          </p:nvSpPr>
          <p:spPr bwMode="auto">
            <a:xfrm>
              <a:off x="3785" y="1767"/>
              <a:ext cx="312" cy="1"/>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78" name="Line 34"/>
            <p:cNvSpPr>
              <a:spLocks noChangeShapeType="1"/>
            </p:cNvSpPr>
            <p:nvPr/>
          </p:nvSpPr>
          <p:spPr bwMode="auto">
            <a:xfrm>
              <a:off x="3787" y="1765"/>
              <a:ext cx="1"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79" name="Line 35"/>
            <p:cNvSpPr>
              <a:spLocks noChangeShapeType="1"/>
            </p:cNvSpPr>
            <p:nvPr/>
          </p:nvSpPr>
          <p:spPr bwMode="auto">
            <a:xfrm>
              <a:off x="4099" y="1764"/>
              <a:ext cx="1" cy="52"/>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80" name="Line 36"/>
            <p:cNvSpPr>
              <a:spLocks noChangeShapeType="1"/>
            </p:cNvSpPr>
            <p:nvPr/>
          </p:nvSpPr>
          <p:spPr bwMode="auto">
            <a:xfrm>
              <a:off x="3596" y="1427"/>
              <a:ext cx="182" cy="167"/>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81" name="Line 37"/>
            <p:cNvSpPr>
              <a:spLocks noChangeShapeType="1"/>
            </p:cNvSpPr>
            <p:nvPr/>
          </p:nvSpPr>
          <p:spPr bwMode="auto">
            <a:xfrm flipV="1">
              <a:off x="3604" y="1607"/>
              <a:ext cx="174" cy="208"/>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82" name="Line 38"/>
            <p:cNvSpPr>
              <a:spLocks noChangeShapeType="1"/>
            </p:cNvSpPr>
            <p:nvPr/>
          </p:nvSpPr>
          <p:spPr bwMode="auto">
            <a:xfrm flipV="1">
              <a:off x="3936" y="1661"/>
              <a:ext cx="1" cy="103"/>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nvGrpSpPr>
            <p:cNvPr id="5183" name="Group 39"/>
            <p:cNvGrpSpPr>
              <a:grpSpLocks/>
            </p:cNvGrpSpPr>
            <p:nvPr/>
          </p:nvGrpSpPr>
          <p:grpSpPr bwMode="auto">
            <a:xfrm>
              <a:off x="4011" y="1811"/>
              <a:ext cx="132" cy="249"/>
              <a:chOff x="4180" y="783"/>
              <a:chExt cx="150" cy="307"/>
            </a:xfrm>
          </p:grpSpPr>
          <p:sp>
            <p:nvSpPr>
              <p:cNvPr id="5350" name="AutoShape 40"/>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51" name="Rectangle 41"/>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52" name="Rectangle 4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53" name="AutoShape 4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54" name="Line 44"/>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55" name="Line 45"/>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56" name="Rectangle 4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57" name="Rectangle 47"/>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nvGrpSpPr>
            <p:cNvPr id="5184" name="Group 48"/>
            <p:cNvGrpSpPr>
              <a:grpSpLocks/>
            </p:cNvGrpSpPr>
            <p:nvPr/>
          </p:nvGrpSpPr>
          <p:grpSpPr bwMode="auto">
            <a:xfrm>
              <a:off x="3408" y="2201"/>
              <a:ext cx="302" cy="583"/>
              <a:chOff x="3314" y="1248"/>
              <a:chExt cx="344" cy="694"/>
            </a:xfrm>
          </p:grpSpPr>
          <p:graphicFrame>
            <p:nvGraphicFramePr>
              <p:cNvPr id="5131" name="Object 49"/>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57751" name="ClipArt" r:id="rId10" imgW="1305000" imgH="1085760" progId="MS_ClipArt_Gallery.2">
                      <p:embed/>
                    </p:oleObj>
                  </mc:Choice>
                  <mc:Fallback>
                    <p:oleObj name="ClipArt" r:id="rId10" imgW="1305000" imgH="1085760" progId="MS_ClipArt_Gallery.2">
                      <p:embed/>
                      <p:pic>
                        <p:nvPicPr>
                          <p:cNvPr id="5131" name="Object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43" name="Line 50"/>
              <p:cNvSpPr>
                <a:spLocks noChangeShapeType="1"/>
              </p:cNvSpPr>
              <p:nvPr/>
            </p:nvSpPr>
            <p:spPr bwMode="auto">
              <a:xfrm flipV="1">
                <a:off x="3606" y="1433"/>
                <a:ext cx="52" cy="5"/>
              </a:xfrm>
              <a:prstGeom prst="line">
                <a:avLst/>
              </a:prstGeom>
              <a:noFill/>
              <a:ln w="1905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aphicFrame>
            <p:nvGraphicFramePr>
              <p:cNvPr id="5132" name="Object 51"/>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57752" name="ClipArt" r:id="rId11" imgW="1305000" imgH="1085760" progId="MS_ClipArt_Gallery.2">
                      <p:embed/>
                    </p:oleObj>
                  </mc:Choice>
                  <mc:Fallback>
                    <p:oleObj name="ClipArt" r:id="rId11" imgW="1305000" imgH="1085760" progId="MS_ClipArt_Gallery.2">
                      <p:embed/>
                      <p:pic>
                        <p:nvPicPr>
                          <p:cNvPr id="5132" name="Object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44" name="Line 52"/>
              <p:cNvSpPr>
                <a:spLocks noChangeShapeType="1"/>
              </p:cNvSpPr>
              <p:nvPr/>
            </p:nvSpPr>
            <p:spPr bwMode="auto">
              <a:xfrm flipV="1">
                <a:off x="3606" y="1882"/>
                <a:ext cx="52" cy="2"/>
              </a:xfrm>
              <a:prstGeom prst="line">
                <a:avLst/>
              </a:prstGeom>
              <a:noFill/>
              <a:ln w="1905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nvGrpSpPr>
              <p:cNvPr id="5345" name="Group 53"/>
              <p:cNvGrpSpPr>
                <a:grpSpLocks/>
              </p:cNvGrpSpPr>
              <p:nvPr/>
            </p:nvGrpSpPr>
            <p:grpSpPr bwMode="auto">
              <a:xfrm>
                <a:off x="3404" y="1504"/>
                <a:ext cx="51" cy="167"/>
                <a:chOff x="3842" y="406"/>
                <a:chExt cx="51" cy="167"/>
              </a:xfrm>
            </p:grpSpPr>
            <p:sp>
              <p:nvSpPr>
                <p:cNvPr id="5347" name="Oval 54"/>
                <p:cNvSpPr>
                  <a:spLocks noChangeArrowheads="1"/>
                </p:cNvSpPr>
                <p:nvPr/>
              </p:nvSpPr>
              <p:spPr bwMode="auto">
                <a:xfrm>
                  <a:off x="3842" y="406"/>
                  <a:ext cx="47" cy="47"/>
                </a:xfrm>
                <a:prstGeom prst="ellipse">
                  <a:avLst/>
                </a:prstGeom>
                <a:solidFill>
                  <a:schemeClr val="accent2"/>
                </a:solidFill>
                <a:ln w="9525">
                  <a:no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48" name="Oval 55"/>
                <p:cNvSpPr>
                  <a:spLocks noChangeArrowheads="1"/>
                </p:cNvSpPr>
                <p:nvPr/>
              </p:nvSpPr>
              <p:spPr bwMode="auto">
                <a:xfrm>
                  <a:off x="3844" y="466"/>
                  <a:ext cx="47" cy="47"/>
                </a:xfrm>
                <a:prstGeom prst="ellipse">
                  <a:avLst/>
                </a:prstGeom>
                <a:solidFill>
                  <a:schemeClr val="accent2"/>
                </a:solidFill>
                <a:ln w="9525">
                  <a:no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49" name="Oval 56"/>
                <p:cNvSpPr>
                  <a:spLocks noChangeArrowheads="1"/>
                </p:cNvSpPr>
                <p:nvPr/>
              </p:nvSpPr>
              <p:spPr bwMode="auto">
                <a:xfrm>
                  <a:off x="3846" y="526"/>
                  <a:ext cx="47" cy="47"/>
                </a:xfrm>
                <a:prstGeom prst="ellipse">
                  <a:avLst/>
                </a:prstGeom>
                <a:solidFill>
                  <a:schemeClr val="accent2"/>
                </a:solidFill>
                <a:ln w="9525">
                  <a:no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sp>
            <p:nvSpPr>
              <p:cNvPr id="5346" name="Line 57"/>
              <p:cNvSpPr>
                <a:spLocks noChangeShapeType="1"/>
              </p:cNvSpPr>
              <p:nvPr/>
            </p:nvSpPr>
            <p:spPr bwMode="auto">
              <a:xfrm>
                <a:off x="3654" y="1431"/>
                <a:ext cx="0" cy="45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aphicFrame>
          <p:nvGraphicFramePr>
            <p:cNvPr id="5122" name="Object 58"/>
            <p:cNvGraphicFramePr>
              <a:graphicFrameLocks noChangeAspect="1"/>
            </p:cNvGraphicFramePr>
            <p:nvPr/>
          </p:nvGraphicFramePr>
          <p:xfrm>
            <a:off x="3955" y="2837"/>
            <a:ext cx="263" cy="209"/>
          </p:xfrm>
          <a:graphic>
            <a:graphicData uri="http://schemas.openxmlformats.org/presentationml/2006/ole">
              <mc:AlternateContent xmlns:mc="http://schemas.openxmlformats.org/markup-compatibility/2006">
                <mc:Choice xmlns:v="urn:schemas-microsoft-com:vml" Requires="v">
                  <p:oleObj spid="_x0000_s57753" name="ClipArt" r:id="rId12" imgW="1305000" imgH="1085760" progId="MS_ClipArt_Gallery.2">
                    <p:embed/>
                  </p:oleObj>
                </mc:Choice>
                <mc:Fallback>
                  <p:oleObj name="ClipArt" r:id="rId12" imgW="1305000" imgH="1085760" progId="MS_ClipArt_Gallery.2">
                    <p:embed/>
                    <p:pic>
                      <p:nvPicPr>
                        <p:cNvPr id="5122"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 y="2837"/>
                          <a:ext cx="263"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59"/>
            <p:cNvGraphicFramePr>
              <a:graphicFrameLocks noChangeAspect="1"/>
            </p:cNvGraphicFramePr>
            <p:nvPr/>
          </p:nvGraphicFramePr>
          <p:xfrm>
            <a:off x="3568" y="2830"/>
            <a:ext cx="262" cy="208"/>
          </p:xfrm>
          <a:graphic>
            <a:graphicData uri="http://schemas.openxmlformats.org/presentationml/2006/ole">
              <mc:AlternateContent xmlns:mc="http://schemas.openxmlformats.org/markup-compatibility/2006">
                <mc:Choice xmlns:v="urn:schemas-microsoft-com:vml" Requires="v">
                  <p:oleObj spid="_x0000_s57754" name="ClipArt" r:id="rId13" imgW="1305000" imgH="1085760" progId="MS_ClipArt_Gallery.2">
                    <p:embed/>
                  </p:oleObj>
                </mc:Choice>
                <mc:Fallback>
                  <p:oleObj name="ClipArt" r:id="rId13" imgW="1305000" imgH="1085760" progId="MS_ClipArt_Gallery.2">
                    <p:embed/>
                    <p:pic>
                      <p:nvPicPr>
                        <p:cNvPr id="5123" name="Object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8" y="2830"/>
                          <a:ext cx="262"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85" name="Oval 60"/>
            <p:cNvSpPr>
              <a:spLocks noChangeArrowheads="1"/>
            </p:cNvSpPr>
            <p:nvPr/>
          </p:nvSpPr>
          <p:spPr bwMode="auto">
            <a:xfrm rot="-5400000">
              <a:off x="3831" y="2895"/>
              <a:ext cx="40" cy="41"/>
            </a:xfrm>
            <a:prstGeom prst="ellipse">
              <a:avLst/>
            </a:prstGeom>
            <a:solidFill>
              <a:schemeClr val="accent2"/>
            </a:solidFill>
            <a:ln w="9525">
              <a:no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86" name="Oval 61"/>
            <p:cNvSpPr>
              <a:spLocks noChangeArrowheads="1"/>
            </p:cNvSpPr>
            <p:nvPr/>
          </p:nvSpPr>
          <p:spPr bwMode="auto">
            <a:xfrm rot="-5400000">
              <a:off x="3884" y="2894"/>
              <a:ext cx="40" cy="42"/>
            </a:xfrm>
            <a:prstGeom prst="ellipse">
              <a:avLst/>
            </a:prstGeom>
            <a:solidFill>
              <a:schemeClr val="accent2"/>
            </a:solidFill>
            <a:ln w="9525">
              <a:no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87" name="Oval 62"/>
            <p:cNvSpPr>
              <a:spLocks noChangeArrowheads="1"/>
            </p:cNvSpPr>
            <p:nvPr/>
          </p:nvSpPr>
          <p:spPr bwMode="auto">
            <a:xfrm rot="-5400000">
              <a:off x="3933" y="2897"/>
              <a:ext cx="39" cy="41"/>
            </a:xfrm>
            <a:prstGeom prst="ellipse">
              <a:avLst/>
            </a:prstGeom>
            <a:solidFill>
              <a:schemeClr val="accent2"/>
            </a:solidFill>
            <a:ln w="9525">
              <a:no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88" name="Line 63"/>
            <p:cNvSpPr>
              <a:spLocks noChangeShapeType="1"/>
            </p:cNvSpPr>
            <p:nvPr/>
          </p:nvSpPr>
          <p:spPr bwMode="auto">
            <a:xfrm rot="-5400000">
              <a:off x="4097" y="2821"/>
              <a:ext cx="38" cy="1"/>
            </a:xfrm>
            <a:prstGeom prst="line">
              <a:avLst/>
            </a:prstGeom>
            <a:noFill/>
            <a:ln w="1905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89" name="Line 64"/>
            <p:cNvSpPr>
              <a:spLocks noChangeShapeType="1"/>
            </p:cNvSpPr>
            <p:nvPr/>
          </p:nvSpPr>
          <p:spPr bwMode="auto">
            <a:xfrm rot="5400000" flipH="1">
              <a:off x="3702" y="2816"/>
              <a:ext cx="40" cy="0"/>
            </a:xfrm>
            <a:prstGeom prst="line">
              <a:avLst/>
            </a:prstGeom>
            <a:noFill/>
            <a:ln w="1905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90" name="Line 65"/>
            <p:cNvSpPr>
              <a:spLocks noChangeShapeType="1"/>
            </p:cNvSpPr>
            <p:nvPr/>
          </p:nvSpPr>
          <p:spPr bwMode="auto">
            <a:xfrm rot="16200000" flipV="1">
              <a:off x="3921" y="2602"/>
              <a:ext cx="0" cy="395"/>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91" name="Line 66"/>
            <p:cNvSpPr>
              <a:spLocks noChangeShapeType="1"/>
            </p:cNvSpPr>
            <p:nvPr/>
          </p:nvSpPr>
          <p:spPr bwMode="auto">
            <a:xfrm flipV="1">
              <a:off x="3710" y="2564"/>
              <a:ext cx="59" cy="2"/>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92" name="Line 67"/>
            <p:cNvSpPr>
              <a:spLocks noChangeShapeType="1"/>
            </p:cNvSpPr>
            <p:nvPr/>
          </p:nvSpPr>
          <p:spPr bwMode="auto">
            <a:xfrm>
              <a:off x="4089" y="2593"/>
              <a:ext cx="191" cy="243"/>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93" name="Line 68"/>
            <p:cNvSpPr>
              <a:spLocks noChangeShapeType="1"/>
            </p:cNvSpPr>
            <p:nvPr/>
          </p:nvSpPr>
          <p:spPr bwMode="auto">
            <a:xfrm flipH="1">
              <a:off x="4590" y="2591"/>
              <a:ext cx="176" cy="247"/>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aphicFrame>
          <p:nvGraphicFramePr>
            <p:cNvPr id="5124" name="Object 69"/>
            <p:cNvGraphicFramePr>
              <a:graphicFrameLocks noChangeAspect="1"/>
            </p:cNvGraphicFramePr>
            <p:nvPr/>
          </p:nvGraphicFramePr>
          <p:xfrm>
            <a:off x="4702" y="2309"/>
            <a:ext cx="128" cy="152"/>
          </p:xfrm>
          <a:graphic>
            <a:graphicData uri="http://schemas.openxmlformats.org/presentationml/2006/ole">
              <mc:AlternateContent xmlns:mc="http://schemas.openxmlformats.org/markup-compatibility/2006">
                <mc:Choice xmlns:v="urn:schemas-microsoft-com:vml" Requires="v">
                  <p:oleObj spid="_x0000_s57755" name="ClipArt" r:id="rId14" imgW="981000" imgH="1209600" progId="MS_ClipArt_Gallery.2">
                    <p:embed/>
                  </p:oleObj>
                </mc:Choice>
                <mc:Fallback>
                  <p:oleObj name="ClipArt" r:id="rId14" imgW="981000" imgH="1209600" progId="MS_ClipArt_Gallery.2">
                    <p:embed/>
                    <p:pic>
                      <p:nvPicPr>
                        <p:cNvPr id="5124" name="Object 6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02" y="2309"/>
                          <a:ext cx="128" cy="1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5" name="Object 70"/>
            <p:cNvGraphicFramePr>
              <a:graphicFrameLocks noChangeAspect="1"/>
            </p:cNvGraphicFramePr>
            <p:nvPr/>
          </p:nvGraphicFramePr>
          <p:xfrm>
            <a:off x="3860" y="2360"/>
            <a:ext cx="128" cy="151"/>
          </p:xfrm>
          <a:graphic>
            <a:graphicData uri="http://schemas.openxmlformats.org/presentationml/2006/ole">
              <mc:AlternateContent xmlns:mc="http://schemas.openxmlformats.org/markup-compatibility/2006">
                <mc:Choice xmlns:v="urn:schemas-microsoft-com:vml" Requires="v">
                  <p:oleObj spid="_x0000_s57756" name="ClipArt" r:id="rId16" imgW="981000" imgH="1209600" progId="MS_ClipArt_Gallery.2">
                    <p:embed/>
                  </p:oleObj>
                </mc:Choice>
                <mc:Fallback>
                  <p:oleObj name="ClipArt" r:id="rId16" imgW="981000" imgH="1209600" progId="MS_ClipArt_Gallery.2">
                    <p:embed/>
                    <p:pic>
                      <p:nvPicPr>
                        <p:cNvPr id="5125" name="Object 7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60" y="2360"/>
                          <a:ext cx="128" cy="1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94" name="Freeform 71"/>
            <p:cNvSpPr>
              <a:spLocks/>
            </p:cNvSpPr>
            <p:nvPr/>
          </p:nvSpPr>
          <p:spPr bwMode="auto">
            <a:xfrm>
              <a:off x="3911" y="2218"/>
              <a:ext cx="853" cy="192"/>
            </a:xfrm>
            <a:custGeom>
              <a:avLst/>
              <a:gdLst>
                <a:gd name="T0" fmla="*/ 0 w 972"/>
                <a:gd name="T1" fmla="*/ 8 h 228"/>
                <a:gd name="T2" fmla="*/ 36 w 972"/>
                <a:gd name="T3" fmla="*/ 3 h 228"/>
                <a:gd name="T4" fmla="*/ 81 w 972"/>
                <a:gd name="T5" fmla="*/ 7 h 228"/>
                <a:gd name="T6" fmla="*/ 0 60000 65536"/>
                <a:gd name="T7" fmla="*/ 0 60000 65536"/>
                <a:gd name="T8" fmla="*/ 0 60000 65536"/>
                <a:gd name="T9" fmla="*/ 0 w 972"/>
                <a:gd name="T10" fmla="*/ 0 h 228"/>
                <a:gd name="T11" fmla="*/ 972 w 972"/>
                <a:gd name="T12" fmla="*/ 228 h 228"/>
              </a:gdLst>
              <a:ahLst/>
              <a:cxnLst>
                <a:cxn ang="T6">
                  <a:pos x="T0" y="T1"/>
                </a:cxn>
                <a:cxn ang="T7">
                  <a:pos x="T2" y="T3"/>
                </a:cxn>
                <a:cxn ang="T8">
                  <a:pos x="T4" y="T5"/>
                </a:cxn>
              </a:cxnLst>
              <a:rect l="T9" t="T10" r="T11" b="T12"/>
              <a:pathLst>
                <a:path w="972" h="228">
                  <a:moveTo>
                    <a:pt x="0" y="228"/>
                  </a:moveTo>
                  <a:cubicBezTo>
                    <a:pt x="135" y="123"/>
                    <a:pt x="270" y="18"/>
                    <a:pt x="432" y="9"/>
                  </a:cubicBezTo>
                  <a:cubicBezTo>
                    <a:pt x="594" y="0"/>
                    <a:pt x="783" y="85"/>
                    <a:pt x="972" y="171"/>
                  </a:cubicBezTo>
                </a:path>
              </a:pathLst>
            </a:custGeom>
            <a:noFill/>
            <a:ln w="19050">
              <a:solidFill>
                <a:schemeClr val="tx1"/>
              </a:solidFill>
              <a:prstDash val="dash"/>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nvGrpSpPr>
            <p:cNvPr id="5195" name="Group 72"/>
            <p:cNvGrpSpPr>
              <a:grpSpLocks/>
            </p:cNvGrpSpPr>
            <p:nvPr/>
          </p:nvGrpSpPr>
          <p:grpSpPr bwMode="auto">
            <a:xfrm>
              <a:off x="4079" y="3114"/>
              <a:ext cx="256" cy="269"/>
              <a:chOff x="2870" y="1518"/>
              <a:chExt cx="292" cy="320"/>
            </a:xfrm>
          </p:grpSpPr>
          <p:graphicFrame>
            <p:nvGraphicFramePr>
              <p:cNvPr id="5129" name="Object 7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7757" name="ClipArt" r:id="rId18" imgW="819000" imgH="847800" progId="MS_ClipArt_Gallery.2">
                      <p:embed/>
                    </p:oleObj>
                  </mc:Choice>
                  <mc:Fallback>
                    <p:oleObj name="ClipArt" r:id="rId18" imgW="819000" imgH="847800" progId="MS_ClipArt_Gallery.2">
                      <p:embed/>
                      <p:pic>
                        <p:nvPicPr>
                          <p:cNvPr id="5129" name="Object 7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0" name="Object 7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7758" name="ClipArt" r:id="rId20" imgW="1266840" imgH="1200240" progId="MS_ClipArt_Gallery.2">
                      <p:embed/>
                    </p:oleObj>
                  </mc:Choice>
                  <mc:Fallback>
                    <p:oleObj name="ClipArt" r:id="rId20" imgW="1266840" imgH="1200240" progId="MS_ClipArt_Gallery.2">
                      <p:embed/>
                      <p:pic>
                        <p:nvPicPr>
                          <p:cNvPr id="5130" name="Object 7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 name="Group 75"/>
            <p:cNvGrpSpPr>
              <a:grpSpLocks/>
            </p:cNvGrpSpPr>
            <p:nvPr/>
          </p:nvGrpSpPr>
          <p:grpSpPr bwMode="auto">
            <a:xfrm>
              <a:off x="4569" y="3134"/>
              <a:ext cx="256" cy="269"/>
              <a:chOff x="2870" y="1518"/>
              <a:chExt cx="292" cy="320"/>
            </a:xfrm>
          </p:grpSpPr>
          <p:graphicFrame>
            <p:nvGraphicFramePr>
              <p:cNvPr id="5127" name="Object 7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7759" name="ClipArt" r:id="rId22" imgW="819000" imgH="847800" progId="MS_ClipArt_Gallery.2">
                      <p:embed/>
                    </p:oleObj>
                  </mc:Choice>
                  <mc:Fallback>
                    <p:oleObj name="ClipArt" r:id="rId22" imgW="819000" imgH="847800" progId="MS_ClipArt_Gallery.2">
                      <p:embed/>
                      <p:pic>
                        <p:nvPicPr>
                          <p:cNvPr id="5127" name="Object 7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8" name="Object 7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7760" name="ClipArt" r:id="rId23" imgW="1266840" imgH="1200240" progId="MS_ClipArt_Gallery.2">
                      <p:embed/>
                    </p:oleObj>
                  </mc:Choice>
                  <mc:Fallback>
                    <p:oleObj name="ClipArt" r:id="rId23" imgW="1266840" imgH="1200240" progId="MS_ClipArt_Gallery.2">
                      <p:embed/>
                      <p:pic>
                        <p:nvPicPr>
                          <p:cNvPr id="5128" name="Object 7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197" name="Group 78"/>
            <p:cNvGrpSpPr>
              <a:grpSpLocks/>
            </p:cNvGrpSpPr>
            <p:nvPr/>
          </p:nvGrpSpPr>
          <p:grpSpPr bwMode="auto">
            <a:xfrm>
              <a:off x="4308" y="2955"/>
              <a:ext cx="239" cy="237"/>
              <a:chOff x="4733" y="2082"/>
              <a:chExt cx="272" cy="282"/>
            </a:xfrm>
          </p:grpSpPr>
          <p:graphicFrame>
            <p:nvGraphicFramePr>
              <p:cNvPr id="5126" name="Object 79"/>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57761" name="ClipArt" r:id="rId24" imgW="819000" imgH="847800" progId="MS_ClipArt_Gallery.2">
                      <p:embed/>
                    </p:oleObj>
                  </mc:Choice>
                  <mc:Fallback>
                    <p:oleObj name="ClipArt" r:id="rId24" imgW="819000" imgH="847800" progId="MS_ClipArt_Gallery.2">
                      <p:embed/>
                      <p:pic>
                        <p:nvPicPr>
                          <p:cNvPr id="5126" name="Object 7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42" name="Rectangle 80"/>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sp>
          <p:nvSpPr>
            <p:cNvPr id="5198" name="Line 81"/>
            <p:cNvSpPr>
              <a:spLocks noChangeShapeType="1"/>
            </p:cNvSpPr>
            <p:nvPr/>
          </p:nvSpPr>
          <p:spPr bwMode="auto">
            <a:xfrm>
              <a:off x="4501" y="2894"/>
              <a:ext cx="0" cy="144"/>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nvGrpSpPr>
            <p:cNvPr id="5199" name="Group 82"/>
            <p:cNvGrpSpPr>
              <a:grpSpLocks/>
            </p:cNvGrpSpPr>
            <p:nvPr/>
          </p:nvGrpSpPr>
          <p:grpSpPr bwMode="auto">
            <a:xfrm>
              <a:off x="4955" y="2531"/>
              <a:ext cx="131" cy="258"/>
              <a:chOff x="4180" y="783"/>
              <a:chExt cx="150" cy="307"/>
            </a:xfrm>
          </p:grpSpPr>
          <p:sp>
            <p:nvSpPr>
              <p:cNvPr id="5334" name="AutoShape 83"/>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35" name="Rectangle 84"/>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36" name="Rectangle 8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37" name="AutoShape 8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38" name="Line 87"/>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39" name="Line 88"/>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40" name="Rectangle 8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41" name="Rectangle 90"/>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nvGrpSpPr>
            <p:cNvPr id="5200" name="Group 91"/>
            <p:cNvGrpSpPr>
              <a:grpSpLocks/>
            </p:cNvGrpSpPr>
            <p:nvPr/>
          </p:nvGrpSpPr>
          <p:grpSpPr bwMode="auto">
            <a:xfrm>
              <a:off x="4947" y="2811"/>
              <a:ext cx="131" cy="258"/>
              <a:chOff x="4180" y="783"/>
              <a:chExt cx="150" cy="307"/>
            </a:xfrm>
          </p:grpSpPr>
          <p:sp>
            <p:nvSpPr>
              <p:cNvPr id="5326" name="AutoShape 92"/>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27" name="Rectangle 93"/>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28" name="Rectangle 9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29" name="AutoShape 9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30" name="Line 96"/>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31" name="Line 97"/>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32" name="Rectangle 9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33" name="Rectangle 99"/>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sp>
          <p:nvSpPr>
            <p:cNvPr id="5201" name="Line 100"/>
            <p:cNvSpPr>
              <a:spLocks noChangeShapeType="1"/>
            </p:cNvSpPr>
            <p:nvPr/>
          </p:nvSpPr>
          <p:spPr bwMode="auto">
            <a:xfrm rot="5400000" flipH="1">
              <a:off x="4711" y="2767"/>
              <a:ext cx="385" cy="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02" name="Line 101"/>
            <p:cNvSpPr>
              <a:spLocks noChangeShapeType="1"/>
            </p:cNvSpPr>
            <p:nvPr/>
          </p:nvSpPr>
          <p:spPr bwMode="auto">
            <a:xfrm rot="-5400000">
              <a:off x="4935" y="2925"/>
              <a:ext cx="0" cy="65"/>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03" name="Line 102"/>
            <p:cNvSpPr>
              <a:spLocks noChangeShapeType="1"/>
            </p:cNvSpPr>
            <p:nvPr/>
          </p:nvSpPr>
          <p:spPr bwMode="auto">
            <a:xfrm rot="-5400000">
              <a:off x="4928" y="2630"/>
              <a:ext cx="0" cy="56"/>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04" name="Line 103"/>
            <p:cNvSpPr>
              <a:spLocks noChangeShapeType="1"/>
            </p:cNvSpPr>
            <p:nvPr/>
          </p:nvSpPr>
          <p:spPr bwMode="auto">
            <a:xfrm flipV="1">
              <a:off x="4096" y="1459"/>
              <a:ext cx="289" cy="131"/>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05" name="Line 104"/>
            <p:cNvSpPr>
              <a:spLocks noChangeShapeType="1"/>
            </p:cNvSpPr>
            <p:nvPr/>
          </p:nvSpPr>
          <p:spPr bwMode="auto">
            <a:xfrm>
              <a:off x="4685" y="1449"/>
              <a:ext cx="306" cy="131"/>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06" name="Line 105"/>
            <p:cNvSpPr>
              <a:spLocks noChangeShapeType="1"/>
            </p:cNvSpPr>
            <p:nvPr/>
          </p:nvSpPr>
          <p:spPr bwMode="auto">
            <a:xfrm flipH="1">
              <a:off x="5012" y="1661"/>
              <a:ext cx="152" cy="429"/>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07" name="Line 106"/>
            <p:cNvSpPr>
              <a:spLocks noChangeShapeType="1"/>
            </p:cNvSpPr>
            <p:nvPr/>
          </p:nvSpPr>
          <p:spPr bwMode="auto">
            <a:xfrm>
              <a:off x="4527" y="1520"/>
              <a:ext cx="0" cy="272"/>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08" name="Line 107"/>
            <p:cNvSpPr>
              <a:spLocks noChangeShapeType="1"/>
            </p:cNvSpPr>
            <p:nvPr/>
          </p:nvSpPr>
          <p:spPr bwMode="auto">
            <a:xfrm>
              <a:off x="4543" y="1928"/>
              <a:ext cx="337" cy="232"/>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09" name="Line 108"/>
            <p:cNvSpPr>
              <a:spLocks noChangeShapeType="1"/>
            </p:cNvSpPr>
            <p:nvPr/>
          </p:nvSpPr>
          <p:spPr bwMode="auto">
            <a:xfrm flipH="1">
              <a:off x="4833" y="2221"/>
              <a:ext cx="168" cy="227"/>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10" name="Line 109"/>
            <p:cNvSpPr>
              <a:spLocks noChangeShapeType="1"/>
            </p:cNvSpPr>
            <p:nvPr/>
          </p:nvSpPr>
          <p:spPr bwMode="auto">
            <a:xfrm flipH="1">
              <a:off x="4690" y="1641"/>
              <a:ext cx="353" cy="242"/>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11" name="Line 110"/>
            <p:cNvSpPr>
              <a:spLocks noChangeShapeType="1"/>
            </p:cNvSpPr>
            <p:nvPr/>
          </p:nvSpPr>
          <p:spPr bwMode="auto">
            <a:xfrm flipH="1">
              <a:off x="4696" y="1288"/>
              <a:ext cx="221" cy="161"/>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12" name="Line 111"/>
            <p:cNvSpPr>
              <a:spLocks noChangeShapeType="1"/>
            </p:cNvSpPr>
            <p:nvPr/>
          </p:nvSpPr>
          <p:spPr bwMode="auto">
            <a:xfrm flipH="1">
              <a:off x="5148" y="1399"/>
              <a:ext cx="127" cy="111"/>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nvGrpSpPr>
            <p:cNvPr id="5213" name="Group 112"/>
            <p:cNvGrpSpPr>
              <a:grpSpLocks/>
            </p:cNvGrpSpPr>
            <p:nvPr/>
          </p:nvGrpSpPr>
          <p:grpSpPr bwMode="auto">
            <a:xfrm>
              <a:off x="3769" y="1520"/>
              <a:ext cx="316" cy="147"/>
              <a:chOff x="3600" y="219"/>
              <a:chExt cx="360" cy="175"/>
            </a:xfrm>
          </p:grpSpPr>
          <p:sp>
            <p:nvSpPr>
              <p:cNvPr id="5313" name="Oval 11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14" name="Line 114"/>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15" name="Line 115"/>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16" name="Rectangle 116"/>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eaLnBrk="0" hangingPunct="0">
                  <a:lnSpc>
                    <a:spcPct val="100000"/>
                  </a:lnSpc>
                  <a:spcBef>
                    <a:spcPct val="0"/>
                  </a:spcBef>
                  <a:buClrTx/>
                  <a:buFontTx/>
                  <a:buNone/>
                </a:pPr>
                <a:endParaRPr kumimoji="0" lang="zh-CN" altLang="zh-CN" sz="2400">
                  <a:latin typeface="Arial" panose="020B0604020202020204" pitchFamily="34" charset="0"/>
                  <a:ea typeface="宋体" pitchFamily="2" charset="-122"/>
                  <a:cs typeface="Arial" panose="020B0604020202020204" pitchFamily="34" charset="0"/>
                </a:endParaRPr>
              </a:p>
            </p:txBody>
          </p:sp>
          <p:sp>
            <p:nvSpPr>
              <p:cNvPr id="5317" name="Oval 11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nvGrpSpPr>
              <p:cNvPr id="5318" name="Group 118"/>
              <p:cNvGrpSpPr>
                <a:grpSpLocks/>
              </p:cNvGrpSpPr>
              <p:nvPr/>
            </p:nvGrpSpPr>
            <p:grpSpPr bwMode="auto">
              <a:xfrm>
                <a:off x="3686" y="244"/>
                <a:ext cx="177" cy="66"/>
                <a:chOff x="2848" y="848"/>
                <a:chExt cx="140" cy="98"/>
              </a:xfrm>
            </p:grpSpPr>
            <p:sp>
              <p:nvSpPr>
                <p:cNvPr id="5323" name="Line 11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24" name="Line 12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25" name="Line 12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nvGrpSpPr>
              <p:cNvPr id="5319" name="Group 122"/>
              <p:cNvGrpSpPr>
                <a:grpSpLocks/>
              </p:cNvGrpSpPr>
              <p:nvPr/>
            </p:nvGrpSpPr>
            <p:grpSpPr bwMode="auto">
              <a:xfrm flipV="1">
                <a:off x="3686" y="243"/>
                <a:ext cx="177" cy="66"/>
                <a:chOff x="2848" y="848"/>
                <a:chExt cx="140" cy="98"/>
              </a:xfrm>
            </p:grpSpPr>
            <p:sp>
              <p:nvSpPr>
                <p:cNvPr id="5320" name="Line 12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21" name="Line 12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22" name="Line 12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grpSp>
          <p:nvGrpSpPr>
            <p:cNvPr id="5214" name="Group 126"/>
            <p:cNvGrpSpPr>
              <a:grpSpLocks/>
            </p:cNvGrpSpPr>
            <p:nvPr/>
          </p:nvGrpSpPr>
          <p:grpSpPr bwMode="auto">
            <a:xfrm>
              <a:off x="4369" y="1376"/>
              <a:ext cx="316" cy="147"/>
              <a:chOff x="3600" y="219"/>
              <a:chExt cx="360" cy="175"/>
            </a:xfrm>
          </p:grpSpPr>
          <p:sp>
            <p:nvSpPr>
              <p:cNvPr id="5300" name="Oval 12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01" name="Line 12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02" name="Line 12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03" name="Rectangle 13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eaLnBrk="0" hangingPunct="0">
                  <a:lnSpc>
                    <a:spcPct val="100000"/>
                  </a:lnSpc>
                  <a:spcBef>
                    <a:spcPct val="0"/>
                  </a:spcBef>
                  <a:buClrTx/>
                  <a:buFontTx/>
                  <a:buNone/>
                </a:pPr>
                <a:endParaRPr kumimoji="0" lang="zh-CN" altLang="zh-CN" sz="2400">
                  <a:latin typeface="Arial" panose="020B0604020202020204" pitchFamily="34" charset="0"/>
                  <a:ea typeface="宋体" pitchFamily="2" charset="-122"/>
                  <a:cs typeface="Arial" panose="020B0604020202020204" pitchFamily="34" charset="0"/>
                </a:endParaRPr>
              </a:p>
            </p:txBody>
          </p:sp>
          <p:sp>
            <p:nvSpPr>
              <p:cNvPr id="5304" name="Oval 13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nvGrpSpPr>
              <p:cNvPr id="5305" name="Group 132"/>
              <p:cNvGrpSpPr>
                <a:grpSpLocks/>
              </p:cNvGrpSpPr>
              <p:nvPr/>
            </p:nvGrpSpPr>
            <p:grpSpPr bwMode="auto">
              <a:xfrm>
                <a:off x="3686" y="244"/>
                <a:ext cx="177" cy="66"/>
                <a:chOff x="2848" y="848"/>
                <a:chExt cx="140" cy="98"/>
              </a:xfrm>
            </p:grpSpPr>
            <p:sp>
              <p:nvSpPr>
                <p:cNvPr id="5310" name="Line 13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11" name="Line 13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12" name="Line 13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nvGrpSpPr>
              <p:cNvPr id="5306" name="Group 136"/>
              <p:cNvGrpSpPr>
                <a:grpSpLocks/>
              </p:cNvGrpSpPr>
              <p:nvPr/>
            </p:nvGrpSpPr>
            <p:grpSpPr bwMode="auto">
              <a:xfrm flipV="1">
                <a:off x="3686" y="243"/>
                <a:ext cx="177" cy="66"/>
                <a:chOff x="2848" y="848"/>
                <a:chExt cx="140" cy="98"/>
              </a:xfrm>
            </p:grpSpPr>
            <p:sp>
              <p:nvSpPr>
                <p:cNvPr id="5307" name="Line 13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08" name="Line 13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309" name="Line 13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grpSp>
          <p:nvGrpSpPr>
            <p:cNvPr id="5215" name="Group 140"/>
            <p:cNvGrpSpPr>
              <a:grpSpLocks/>
            </p:cNvGrpSpPr>
            <p:nvPr/>
          </p:nvGrpSpPr>
          <p:grpSpPr bwMode="auto">
            <a:xfrm>
              <a:off x="4380" y="1790"/>
              <a:ext cx="316" cy="147"/>
              <a:chOff x="3600" y="219"/>
              <a:chExt cx="360" cy="175"/>
            </a:xfrm>
          </p:grpSpPr>
          <p:sp>
            <p:nvSpPr>
              <p:cNvPr id="5287" name="Oval 14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88" name="Line 14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89" name="Line 14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90" name="Rectangle 14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eaLnBrk="0" hangingPunct="0">
                  <a:lnSpc>
                    <a:spcPct val="100000"/>
                  </a:lnSpc>
                  <a:spcBef>
                    <a:spcPct val="0"/>
                  </a:spcBef>
                  <a:buClrTx/>
                  <a:buFontTx/>
                  <a:buNone/>
                </a:pPr>
                <a:endParaRPr kumimoji="0" lang="zh-CN" altLang="zh-CN" sz="2400">
                  <a:latin typeface="Arial" panose="020B0604020202020204" pitchFamily="34" charset="0"/>
                  <a:ea typeface="宋体" pitchFamily="2" charset="-122"/>
                  <a:cs typeface="Arial" panose="020B0604020202020204" pitchFamily="34" charset="0"/>
                </a:endParaRPr>
              </a:p>
            </p:txBody>
          </p:sp>
          <p:sp>
            <p:nvSpPr>
              <p:cNvPr id="5291" name="Oval 14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nvGrpSpPr>
              <p:cNvPr id="5292" name="Group 146"/>
              <p:cNvGrpSpPr>
                <a:grpSpLocks/>
              </p:cNvGrpSpPr>
              <p:nvPr/>
            </p:nvGrpSpPr>
            <p:grpSpPr bwMode="auto">
              <a:xfrm>
                <a:off x="3686" y="244"/>
                <a:ext cx="177" cy="66"/>
                <a:chOff x="2848" y="848"/>
                <a:chExt cx="140" cy="98"/>
              </a:xfrm>
            </p:grpSpPr>
            <p:sp>
              <p:nvSpPr>
                <p:cNvPr id="5297" name="Line 14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98" name="Line 14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99" name="Line 14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nvGrpSpPr>
              <p:cNvPr id="5293" name="Group 150"/>
              <p:cNvGrpSpPr>
                <a:grpSpLocks/>
              </p:cNvGrpSpPr>
              <p:nvPr/>
            </p:nvGrpSpPr>
            <p:grpSpPr bwMode="auto">
              <a:xfrm flipV="1">
                <a:off x="3686" y="243"/>
                <a:ext cx="177" cy="66"/>
                <a:chOff x="2848" y="848"/>
                <a:chExt cx="140" cy="98"/>
              </a:xfrm>
            </p:grpSpPr>
            <p:sp>
              <p:nvSpPr>
                <p:cNvPr id="5294" name="Line 15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95" name="Line 15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96" name="Line 15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grpSp>
          <p:nvGrpSpPr>
            <p:cNvPr id="5216" name="Group 154"/>
            <p:cNvGrpSpPr>
              <a:grpSpLocks/>
            </p:cNvGrpSpPr>
            <p:nvPr/>
          </p:nvGrpSpPr>
          <p:grpSpPr bwMode="auto">
            <a:xfrm>
              <a:off x="4991" y="1507"/>
              <a:ext cx="315" cy="147"/>
              <a:chOff x="3600" y="219"/>
              <a:chExt cx="360" cy="175"/>
            </a:xfrm>
          </p:grpSpPr>
          <p:sp>
            <p:nvSpPr>
              <p:cNvPr id="5274" name="Oval 15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75" name="Line 156"/>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76" name="Line 157"/>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77" name="Rectangle 158"/>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eaLnBrk="0" hangingPunct="0">
                  <a:lnSpc>
                    <a:spcPct val="100000"/>
                  </a:lnSpc>
                  <a:spcBef>
                    <a:spcPct val="0"/>
                  </a:spcBef>
                  <a:buClrTx/>
                  <a:buFontTx/>
                  <a:buNone/>
                </a:pPr>
                <a:endParaRPr kumimoji="0" lang="zh-CN" altLang="zh-CN" sz="2400">
                  <a:latin typeface="Arial" panose="020B0604020202020204" pitchFamily="34" charset="0"/>
                  <a:ea typeface="宋体" pitchFamily="2" charset="-122"/>
                  <a:cs typeface="Arial" panose="020B0604020202020204" pitchFamily="34" charset="0"/>
                </a:endParaRPr>
              </a:p>
            </p:txBody>
          </p:sp>
          <p:sp>
            <p:nvSpPr>
              <p:cNvPr id="5278" name="Oval 15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nvGrpSpPr>
              <p:cNvPr id="5279" name="Group 160"/>
              <p:cNvGrpSpPr>
                <a:grpSpLocks/>
              </p:cNvGrpSpPr>
              <p:nvPr/>
            </p:nvGrpSpPr>
            <p:grpSpPr bwMode="auto">
              <a:xfrm>
                <a:off x="3686" y="244"/>
                <a:ext cx="177" cy="66"/>
                <a:chOff x="2848" y="848"/>
                <a:chExt cx="140" cy="98"/>
              </a:xfrm>
            </p:grpSpPr>
            <p:sp>
              <p:nvSpPr>
                <p:cNvPr id="5284" name="Line 16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85" name="Line 16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86" name="Line 16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nvGrpSpPr>
              <p:cNvPr id="5280" name="Group 164"/>
              <p:cNvGrpSpPr>
                <a:grpSpLocks/>
              </p:cNvGrpSpPr>
              <p:nvPr/>
            </p:nvGrpSpPr>
            <p:grpSpPr bwMode="auto">
              <a:xfrm flipV="1">
                <a:off x="3686" y="243"/>
                <a:ext cx="177" cy="66"/>
                <a:chOff x="2848" y="848"/>
                <a:chExt cx="140" cy="98"/>
              </a:xfrm>
            </p:grpSpPr>
            <p:sp>
              <p:nvSpPr>
                <p:cNvPr id="5281" name="Line 16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82" name="Line 16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83" name="Line 16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grpSp>
          <p:nvGrpSpPr>
            <p:cNvPr id="5217" name="Group 168"/>
            <p:cNvGrpSpPr>
              <a:grpSpLocks/>
            </p:cNvGrpSpPr>
            <p:nvPr/>
          </p:nvGrpSpPr>
          <p:grpSpPr bwMode="auto">
            <a:xfrm>
              <a:off x="4869" y="2072"/>
              <a:ext cx="316" cy="147"/>
              <a:chOff x="3600" y="219"/>
              <a:chExt cx="360" cy="175"/>
            </a:xfrm>
          </p:grpSpPr>
          <p:sp>
            <p:nvSpPr>
              <p:cNvPr id="5261" name="Oval 16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62" name="Line 17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63" name="Line 17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64" name="Rectangle 17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eaLnBrk="0" hangingPunct="0">
                  <a:lnSpc>
                    <a:spcPct val="100000"/>
                  </a:lnSpc>
                  <a:spcBef>
                    <a:spcPct val="0"/>
                  </a:spcBef>
                  <a:buClrTx/>
                  <a:buFontTx/>
                  <a:buNone/>
                </a:pPr>
                <a:endParaRPr kumimoji="0" lang="zh-CN" altLang="zh-CN" sz="2400">
                  <a:latin typeface="Arial" panose="020B0604020202020204" pitchFamily="34" charset="0"/>
                  <a:ea typeface="宋体" pitchFamily="2" charset="-122"/>
                  <a:cs typeface="Arial" panose="020B0604020202020204" pitchFamily="34" charset="0"/>
                </a:endParaRPr>
              </a:p>
            </p:txBody>
          </p:sp>
          <p:sp>
            <p:nvSpPr>
              <p:cNvPr id="5265" name="Oval 17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nvGrpSpPr>
              <p:cNvPr id="5266" name="Group 174"/>
              <p:cNvGrpSpPr>
                <a:grpSpLocks/>
              </p:cNvGrpSpPr>
              <p:nvPr/>
            </p:nvGrpSpPr>
            <p:grpSpPr bwMode="auto">
              <a:xfrm>
                <a:off x="3686" y="244"/>
                <a:ext cx="177" cy="66"/>
                <a:chOff x="2848" y="848"/>
                <a:chExt cx="140" cy="98"/>
              </a:xfrm>
            </p:grpSpPr>
            <p:sp>
              <p:nvSpPr>
                <p:cNvPr id="5271" name="Line 17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72" name="Line 17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73" name="Line 17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nvGrpSpPr>
              <p:cNvPr id="5267" name="Group 178"/>
              <p:cNvGrpSpPr>
                <a:grpSpLocks/>
              </p:cNvGrpSpPr>
              <p:nvPr/>
            </p:nvGrpSpPr>
            <p:grpSpPr bwMode="auto">
              <a:xfrm flipV="1">
                <a:off x="3686" y="243"/>
                <a:ext cx="177" cy="66"/>
                <a:chOff x="2848" y="848"/>
                <a:chExt cx="140" cy="98"/>
              </a:xfrm>
            </p:grpSpPr>
            <p:sp>
              <p:nvSpPr>
                <p:cNvPr id="5268" name="Line 17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69" name="Line 18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70" name="Line 18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grpSp>
          <p:nvGrpSpPr>
            <p:cNvPr id="5218" name="Group 182"/>
            <p:cNvGrpSpPr>
              <a:grpSpLocks/>
            </p:cNvGrpSpPr>
            <p:nvPr/>
          </p:nvGrpSpPr>
          <p:grpSpPr bwMode="auto">
            <a:xfrm>
              <a:off x="4659" y="2440"/>
              <a:ext cx="316" cy="148"/>
              <a:chOff x="3600" y="219"/>
              <a:chExt cx="360" cy="175"/>
            </a:xfrm>
          </p:grpSpPr>
          <p:sp>
            <p:nvSpPr>
              <p:cNvPr id="5248" name="Oval 18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49" name="Line 184"/>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50" name="Line 185"/>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51" name="Rectangle 186"/>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eaLnBrk="0" hangingPunct="0">
                  <a:lnSpc>
                    <a:spcPct val="100000"/>
                  </a:lnSpc>
                  <a:spcBef>
                    <a:spcPct val="0"/>
                  </a:spcBef>
                  <a:buClrTx/>
                  <a:buFontTx/>
                  <a:buNone/>
                </a:pPr>
                <a:endParaRPr kumimoji="0" lang="zh-CN" altLang="zh-CN" sz="2400">
                  <a:latin typeface="Arial" panose="020B0604020202020204" pitchFamily="34" charset="0"/>
                  <a:ea typeface="宋体" pitchFamily="2" charset="-122"/>
                  <a:cs typeface="Arial" panose="020B0604020202020204" pitchFamily="34" charset="0"/>
                </a:endParaRPr>
              </a:p>
            </p:txBody>
          </p:sp>
          <p:sp>
            <p:nvSpPr>
              <p:cNvPr id="5252" name="Oval 18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nvGrpSpPr>
              <p:cNvPr id="5253" name="Group 188"/>
              <p:cNvGrpSpPr>
                <a:grpSpLocks/>
              </p:cNvGrpSpPr>
              <p:nvPr/>
            </p:nvGrpSpPr>
            <p:grpSpPr bwMode="auto">
              <a:xfrm>
                <a:off x="3686" y="244"/>
                <a:ext cx="177" cy="66"/>
                <a:chOff x="2848" y="848"/>
                <a:chExt cx="140" cy="98"/>
              </a:xfrm>
            </p:grpSpPr>
            <p:sp>
              <p:nvSpPr>
                <p:cNvPr id="5258" name="Line 18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59" name="Line 19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60" name="Line 19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nvGrpSpPr>
              <p:cNvPr id="5254" name="Group 192"/>
              <p:cNvGrpSpPr>
                <a:grpSpLocks/>
              </p:cNvGrpSpPr>
              <p:nvPr/>
            </p:nvGrpSpPr>
            <p:grpSpPr bwMode="auto">
              <a:xfrm flipV="1">
                <a:off x="3686" y="243"/>
                <a:ext cx="177" cy="66"/>
                <a:chOff x="2848" y="848"/>
                <a:chExt cx="140" cy="98"/>
              </a:xfrm>
            </p:grpSpPr>
            <p:sp>
              <p:nvSpPr>
                <p:cNvPr id="5255" name="Line 19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56" name="Line 19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57" name="Line 19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grpSp>
          <p:nvGrpSpPr>
            <p:cNvPr id="5219" name="Group 196"/>
            <p:cNvGrpSpPr>
              <a:grpSpLocks/>
            </p:cNvGrpSpPr>
            <p:nvPr/>
          </p:nvGrpSpPr>
          <p:grpSpPr bwMode="auto">
            <a:xfrm>
              <a:off x="4275" y="2748"/>
              <a:ext cx="315" cy="147"/>
              <a:chOff x="3600" y="219"/>
              <a:chExt cx="360" cy="175"/>
            </a:xfrm>
          </p:grpSpPr>
          <p:sp>
            <p:nvSpPr>
              <p:cNvPr id="5235" name="Oval 19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36" name="Line 19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37" name="Line 19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38" name="Rectangle 20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eaLnBrk="0" hangingPunct="0">
                  <a:lnSpc>
                    <a:spcPct val="100000"/>
                  </a:lnSpc>
                  <a:spcBef>
                    <a:spcPct val="0"/>
                  </a:spcBef>
                  <a:buClrTx/>
                  <a:buFontTx/>
                  <a:buNone/>
                </a:pPr>
                <a:endParaRPr kumimoji="0" lang="zh-CN" altLang="zh-CN" sz="2400">
                  <a:latin typeface="Arial" panose="020B0604020202020204" pitchFamily="34" charset="0"/>
                  <a:ea typeface="宋体" pitchFamily="2" charset="-122"/>
                  <a:cs typeface="Arial" panose="020B0604020202020204" pitchFamily="34" charset="0"/>
                </a:endParaRPr>
              </a:p>
            </p:txBody>
          </p:sp>
          <p:sp>
            <p:nvSpPr>
              <p:cNvPr id="5239" name="Oval 20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nvGrpSpPr>
              <p:cNvPr id="5240" name="Group 202"/>
              <p:cNvGrpSpPr>
                <a:grpSpLocks/>
              </p:cNvGrpSpPr>
              <p:nvPr/>
            </p:nvGrpSpPr>
            <p:grpSpPr bwMode="auto">
              <a:xfrm>
                <a:off x="3686" y="244"/>
                <a:ext cx="177" cy="66"/>
                <a:chOff x="2848" y="848"/>
                <a:chExt cx="140" cy="98"/>
              </a:xfrm>
            </p:grpSpPr>
            <p:sp>
              <p:nvSpPr>
                <p:cNvPr id="5245" name="Line 20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46" name="Line 20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47" name="Line 20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nvGrpSpPr>
              <p:cNvPr id="5241" name="Group 206"/>
              <p:cNvGrpSpPr>
                <a:grpSpLocks/>
              </p:cNvGrpSpPr>
              <p:nvPr/>
            </p:nvGrpSpPr>
            <p:grpSpPr bwMode="auto">
              <a:xfrm flipV="1">
                <a:off x="3686" y="243"/>
                <a:ext cx="177" cy="66"/>
                <a:chOff x="2848" y="848"/>
                <a:chExt cx="140" cy="98"/>
              </a:xfrm>
            </p:grpSpPr>
            <p:sp>
              <p:nvSpPr>
                <p:cNvPr id="5242" name="Line 20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43" name="Line 20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44" name="Line 20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grpSp>
          <p:nvGrpSpPr>
            <p:cNvPr id="5220" name="Group 210"/>
            <p:cNvGrpSpPr>
              <a:grpSpLocks/>
            </p:cNvGrpSpPr>
            <p:nvPr/>
          </p:nvGrpSpPr>
          <p:grpSpPr bwMode="auto">
            <a:xfrm>
              <a:off x="3769" y="2511"/>
              <a:ext cx="316" cy="147"/>
              <a:chOff x="3600" y="219"/>
              <a:chExt cx="360" cy="175"/>
            </a:xfrm>
          </p:grpSpPr>
          <p:sp>
            <p:nvSpPr>
              <p:cNvPr id="5222" name="Oval 21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23" name="Line 21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24" name="Line 21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25" name="Rectangle 21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eaLnBrk="0" hangingPunct="0">
                  <a:lnSpc>
                    <a:spcPct val="100000"/>
                  </a:lnSpc>
                  <a:spcBef>
                    <a:spcPct val="0"/>
                  </a:spcBef>
                  <a:buClrTx/>
                  <a:buFontTx/>
                  <a:buNone/>
                </a:pPr>
                <a:endParaRPr kumimoji="0" lang="zh-CN" altLang="zh-CN" sz="2400">
                  <a:latin typeface="Arial" panose="020B0604020202020204" pitchFamily="34" charset="0"/>
                  <a:ea typeface="宋体" pitchFamily="2" charset="-122"/>
                  <a:cs typeface="Arial" panose="020B0604020202020204" pitchFamily="34" charset="0"/>
                </a:endParaRPr>
              </a:p>
            </p:txBody>
          </p:sp>
          <p:sp>
            <p:nvSpPr>
              <p:cNvPr id="5226" name="Oval 21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nvGrpSpPr>
              <p:cNvPr id="5227" name="Group 216"/>
              <p:cNvGrpSpPr>
                <a:grpSpLocks/>
              </p:cNvGrpSpPr>
              <p:nvPr/>
            </p:nvGrpSpPr>
            <p:grpSpPr bwMode="auto">
              <a:xfrm>
                <a:off x="3686" y="244"/>
                <a:ext cx="177" cy="66"/>
                <a:chOff x="2848" y="848"/>
                <a:chExt cx="140" cy="98"/>
              </a:xfrm>
            </p:grpSpPr>
            <p:sp>
              <p:nvSpPr>
                <p:cNvPr id="5232" name="Line 21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33" name="Line 21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34" name="Line 21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nvGrpSpPr>
              <p:cNvPr id="5228" name="Group 220"/>
              <p:cNvGrpSpPr>
                <a:grpSpLocks/>
              </p:cNvGrpSpPr>
              <p:nvPr/>
            </p:nvGrpSpPr>
            <p:grpSpPr bwMode="auto">
              <a:xfrm flipV="1">
                <a:off x="3686" y="243"/>
                <a:ext cx="177" cy="66"/>
                <a:chOff x="2848" y="848"/>
                <a:chExt cx="140" cy="98"/>
              </a:xfrm>
            </p:grpSpPr>
            <p:sp>
              <p:nvSpPr>
                <p:cNvPr id="5229" name="Line 22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30" name="Line 22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231" name="Line 22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sp>
          <p:nvSpPr>
            <p:cNvPr id="5221" name="Line 224"/>
            <p:cNvSpPr>
              <a:spLocks noChangeShapeType="1"/>
            </p:cNvSpPr>
            <p:nvPr/>
          </p:nvSpPr>
          <p:spPr bwMode="auto">
            <a:xfrm flipV="1">
              <a:off x="3930" y="2645"/>
              <a:ext cx="1" cy="157"/>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nvGrpSpPr>
          <p:cNvPr id="5196" name="Group 225"/>
          <p:cNvGrpSpPr>
            <a:grpSpLocks/>
          </p:cNvGrpSpPr>
          <p:nvPr/>
        </p:nvGrpSpPr>
        <p:grpSpPr bwMode="auto">
          <a:xfrm>
            <a:off x="4740275" y="1610468"/>
            <a:ext cx="3738563" cy="3830637"/>
            <a:chOff x="2986" y="945"/>
            <a:chExt cx="2355" cy="2413"/>
          </a:xfrm>
        </p:grpSpPr>
        <p:grpSp>
          <p:nvGrpSpPr>
            <p:cNvPr id="5143" name="Group 226"/>
            <p:cNvGrpSpPr>
              <a:grpSpLocks/>
            </p:cNvGrpSpPr>
            <p:nvPr/>
          </p:nvGrpSpPr>
          <p:grpSpPr bwMode="auto">
            <a:xfrm>
              <a:off x="2986" y="945"/>
              <a:ext cx="513" cy="541"/>
              <a:chOff x="2938" y="2925"/>
              <a:chExt cx="513" cy="541"/>
            </a:xfrm>
          </p:grpSpPr>
          <p:sp>
            <p:nvSpPr>
              <p:cNvPr id="5162" name="Rectangle 227"/>
              <p:cNvSpPr>
                <a:spLocks noChangeArrowheads="1"/>
              </p:cNvSpPr>
              <p:nvPr/>
            </p:nvSpPr>
            <p:spPr bwMode="auto">
              <a:xfrm>
                <a:off x="3000" y="2925"/>
                <a:ext cx="426" cy="489"/>
              </a:xfrm>
              <a:prstGeom prst="rect">
                <a:avLst/>
              </a:prstGeom>
              <a:solidFill>
                <a:schemeClr val="accent2"/>
              </a:solidFill>
              <a:ln w="9525">
                <a:no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63" name="Rectangle 228"/>
              <p:cNvSpPr>
                <a:spLocks noChangeArrowheads="1"/>
              </p:cNvSpPr>
              <p:nvPr/>
            </p:nvSpPr>
            <p:spPr bwMode="auto">
              <a:xfrm>
                <a:off x="2979" y="2940"/>
                <a:ext cx="435" cy="504"/>
              </a:xfrm>
              <a:prstGeom prst="rect">
                <a:avLst/>
              </a:prstGeom>
              <a:solidFill>
                <a:schemeClr val="bg1"/>
              </a:solidFill>
              <a:ln w="12700">
                <a:solidFill>
                  <a:schemeClr val="tx1"/>
                </a:solid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64" name="Rectangle 229"/>
              <p:cNvSpPr>
                <a:spLocks noChangeArrowheads="1"/>
              </p:cNvSpPr>
              <p:nvPr/>
            </p:nvSpPr>
            <p:spPr bwMode="auto">
              <a:xfrm>
                <a:off x="2982" y="2943"/>
                <a:ext cx="426" cy="126"/>
              </a:xfrm>
              <a:prstGeom prst="rect">
                <a:avLst/>
              </a:prstGeom>
              <a:solidFill>
                <a:srgbClr val="FF0000"/>
              </a:solidFill>
              <a:ln w="9525">
                <a:no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65" name="Text Box 230"/>
              <p:cNvSpPr txBox="1">
                <a:spLocks noChangeArrowheads="1"/>
              </p:cNvSpPr>
              <p:nvPr/>
            </p:nvSpPr>
            <p:spPr bwMode="auto">
              <a:xfrm>
                <a:off x="2938" y="2928"/>
                <a:ext cx="513" cy="538"/>
              </a:xfrm>
              <a:prstGeom prst="rect">
                <a:avLst/>
              </a:prstGeom>
              <a:noFill/>
              <a:ln w="9525">
                <a:noFill/>
                <a:miter lim="800000"/>
                <a:headEnd/>
                <a:tailEnd/>
              </a:ln>
            </p:spPr>
            <p:txBody>
              <a:bodyPr>
                <a:spAutoFit/>
              </a:bodyPr>
              <a:lstStyle/>
              <a:p>
                <a:pPr eaLnBrk="0" hangingPunct="0">
                  <a:lnSpc>
                    <a:spcPct val="100000"/>
                  </a:lnSpc>
                  <a:spcBef>
                    <a:spcPct val="0"/>
                  </a:spcBef>
                  <a:buClrTx/>
                  <a:buFontTx/>
                  <a:buNone/>
                </a:pPr>
                <a:r>
                  <a:rPr kumimoji="0" lang="en-US" altLang="zh-CN" sz="1000">
                    <a:solidFill>
                      <a:schemeClr val="bg1"/>
                    </a:solidFill>
                    <a:latin typeface="Arial" panose="020B0604020202020204" pitchFamily="34" charset="0"/>
                    <a:ea typeface="宋体" pitchFamily="2" charset="-122"/>
                    <a:cs typeface="Arial" panose="020B0604020202020204" pitchFamily="34" charset="0"/>
                  </a:rPr>
                  <a:t>application</a:t>
                </a:r>
                <a:endParaRPr kumimoji="0" lang="en-US" altLang="zh-CN" sz="1000">
                  <a:latin typeface="Arial" panose="020B0604020202020204" pitchFamily="34" charset="0"/>
                  <a:ea typeface="宋体" pitchFamily="2" charset="-122"/>
                  <a:cs typeface="Arial" panose="020B0604020202020204" pitchFamily="34" charset="0"/>
                </a:endParaRPr>
              </a:p>
              <a:p>
                <a:pPr eaLnBrk="0" hangingPunct="0">
                  <a:lnSpc>
                    <a:spcPct val="100000"/>
                  </a:lnSpc>
                  <a:spcBef>
                    <a:spcPct val="0"/>
                  </a:spcBef>
                  <a:buClrTx/>
                  <a:buFontTx/>
                  <a:buNone/>
                </a:pPr>
                <a:r>
                  <a:rPr kumimoji="0" lang="en-US" altLang="zh-CN" sz="1000">
                    <a:latin typeface="Arial" panose="020B0604020202020204" pitchFamily="34" charset="0"/>
                    <a:ea typeface="宋体" pitchFamily="2" charset="-122"/>
                    <a:cs typeface="Arial" panose="020B0604020202020204" pitchFamily="34" charset="0"/>
                  </a:rPr>
                  <a:t>transport</a:t>
                </a:r>
              </a:p>
              <a:p>
                <a:pPr eaLnBrk="0" hangingPunct="0">
                  <a:lnSpc>
                    <a:spcPct val="100000"/>
                  </a:lnSpc>
                  <a:spcBef>
                    <a:spcPct val="0"/>
                  </a:spcBef>
                  <a:buClrTx/>
                  <a:buFontTx/>
                  <a:buNone/>
                </a:pPr>
                <a:r>
                  <a:rPr kumimoji="0" lang="en-US" altLang="zh-CN" sz="1000">
                    <a:latin typeface="Arial" panose="020B0604020202020204" pitchFamily="34" charset="0"/>
                    <a:ea typeface="宋体" pitchFamily="2" charset="-122"/>
                    <a:cs typeface="Arial" panose="020B0604020202020204" pitchFamily="34" charset="0"/>
                  </a:rPr>
                  <a:t>network</a:t>
                </a:r>
              </a:p>
              <a:p>
                <a:pPr eaLnBrk="0" hangingPunct="0">
                  <a:lnSpc>
                    <a:spcPct val="100000"/>
                  </a:lnSpc>
                  <a:spcBef>
                    <a:spcPct val="0"/>
                  </a:spcBef>
                  <a:buClrTx/>
                  <a:buFontTx/>
                  <a:buNone/>
                </a:pPr>
                <a:r>
                  <a:rPr kumimoji="0" lang="en-US" altLang="zh-CN" sz="1000">
                    <a:latin typeface="Arial" panose="020B0604020202020204" pitchFamily="34" charset="0"/>
                    <a:ea typeface="宋体" pitchFamily="2" charset="-122"/>
                    <a:cs typeface="Arial" panose="020B0604020202020204" pitchFamily="34" charset="0"/>
                  </a:rPr>
                  <a:t>data link</a:t>
                </a:r>
              </a:p>
              <a:p>
                <a:pPr eaLnBrk="0" hangingPunct="0">
                  <a:lnSpc>
                    <a:spcPct val="100000"/>
                  </a:lnSpc>
                  <a:spcBef>
                    <a:spcPct val="0"/>
                  </a:spcBef>
                  <a:buClrTx/>
                  <a:buFontTx/>
                  <a:buNone/>
                </a:pPr>
                <a:r>
                  <a:rPr kumimoji="0" lang="en-US" altLang="zh-CN" sz="1000">
                    <a:latin typeface="Arial" panose="020B0604020202020204" pitchFamily="34" charset="0"/>
                    <a:ea typeface="宋体" pitchFamily="2" charset="-122"/>
                    <a:cs typeface="Arial" panose="020B0604020202020204" pitchFamily="34" charset="0"/>
                  </a:rPr>
                  <a:t>physical</a:t>
                </a:r>
                <a:endParaRPr kumimoji="0" lang="en-US" altLang="zh-CN" sz="2400">
                  <a:latin typeface="Arial" panose="020B0604020202020204" pitchFamily="34" charset="0"/>
                  <a:ea typeface="宋体" pitchFamily="2" charset="-122"/>
                  <a:cs typeface="Arial" panose="020B0604020202020204" pitchFamily="34" charset="0"/>
                </a:endParaRPr>
              </a:p>
            </p:txBody>
          </p:sp>
          <p:sp>
            <p:nvSpPr>
              <p:cNvPr id="5166" name="Line 231"/>
              <p:cNvSpPr>
                <a:spLocks noChangeShapeType="1"/>
              </p:cNvSpPr>
              <p:nvPr/>
            </p:nvSpPr>
            <p:spPr bwMode="auto">
              <a:xfrm>
                <a:off x="2979" y="3156"/>
                <a:ext cx="435" cy="3"/>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67" name="Line 232"/>
              <p:cNvSpPr>
                <a:spLocks noChangeShapeType="1"/>
              </p:cNvSpPr>
              <p:nvPr/>
            </p:nvSpPr>
            <p:spPr bwMode="auto">
              <a:xfrm>
                <a:off x="2985" y="3243"/>
                <a:ext cx="435" cy="3"/>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68" name="Line 233"/>
              <p:cNvSpPr>
                <a:spLocks noChangeShapeType="1"/>
              </p:cNvSpPr>
              <p:nvPr/>
            </p:nvSpPr>
            <p:spPr bwMode="auto">
              <a:xfrm>
                <a:off x="2985" y="3330"/>
                <a:ext cx="435" cy="3"/>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nvGrpSpPr>
            <p:cNvPr id="5144" name="Group 234"/>
            <p:cNvGrpSpPr>
              <a:grpSpLocks/>
            </p:cNvGrpSpPr>
            <p:nvPr/>
          </p:nvGrpSpPr>
          <p:grpSpPr bwMode="auto">
            <a:xfrm>
              <a:off x="4828" y="2751"/>
              <a:ext cx="513" cy="541"/>
              <a:chOff x="2938" y="2925"/>
              <a:chExt cx="513" cy="541"/>
            </a:xfrm>
          </p:grpSpPr>
          <p:sp>
            <p:nvSpPr>
              <p:cNvPr id="5155" name="Rectangle 235"/>
              <p:cNvSpPr>
                <a:spLocks noChangeArrowheads="1"/>
              </p:cNvSpPr>
              <p:nvPr/>
            </p:nvSpPr>
            <p:spPr bwMode="auto">
              <a:xfrm>
                <a:off x="3000" y="2925"/>
                <a:ext cx="426" cy="489"/>
              </a:xfrm>
              <a:prstGeom prst="rect">
                <a:avLst/>
              </a:prstGeom>
              <a:solidFill>
                <a:schemeClr val="accent2"/>
              </a:solidFill>
              <a:ln w="9525">
                <a:no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56" name="Rectangle 236"/>
              <p:cNvSpPr>
                <a:spLocks noChangeArrowheads="1"/>
              </p:cNvSpPr>
              <p:nvPr/>
            </p:nvSpPr>
            <p:spPr bwMode="auto">
              <a:xfrm>
                <a:off x="2979" y="2940"/>
                <a:ext cx="435" cy="504"/>
              </a:xfrm>
              <a:prstGeom prst="rect">
                <a:avLst/>
              </a:prstGeom>
              <a:solidFill>
                <a:schemeClr val="bg1"/>
              </a:solidFill>
              <a:ln w="12700">
                <a:solidFill>
                  <a:schemeClr val="tx1"/>
                </a:solid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57" name="Rectangle 237"/>
              <p:cNvSpPr>
                <a:spLocks noChangeArrowheads="1"/>
              </p:cNvSpPr>
              <p:nvPr/>
            </p:nvSpPr>
            <p:spPr bwMode="auto">
              <a:xfrm>
                <a:off x="2982" y="2943"/>
                <a:ext cx="426" cy="126"/>
              </a:xfrm>
              <a:prstGeom prst="rect">
                <a:avLst/>
              </a:prstGeom>
              <a:solidFill>
                <a:srgbClr val="FF0000"/>
              </a:solidFill>
              <a:ln w="9525">
                <a:no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58" name="Text Box 238"/>
              <p:cNvSpPr txBox="1">
                <a:spLocks noChangeArrowheads="1"/>
              </p:cNvSpPr>
              <p:nvPr/>
            </p:nvSpPr>
            <p:spPr bwMode="auto">
              <a:xfrm>
                <a:off x="2938" y="2928"/>
                <a:ext cx="513" cy="538"/>
              </a:xfrm>
              <a:prstGeom prst="rect">
                <a:avLst/>
              </a:prstGeom>
              <a:noFill/>
              <a:ln w="9525">
                <a:noFill/>
                <a:miter lim="800000"/>
                <a:headEnd/>
                <a:tailEnd/>
              </a:ln>
            </p:spPr>
            <p:txBody>
              <a:bodyPr>
                <a:spAutoFit/>
              </a:bodyPr>
              <a:lstStyle/>
              <a:p>
                <a:pPr eaLnBrk="0" hangingPunct="0">
                  <a:lnSpc>
                    <a:spcPct val="100000"/>
                  </a:lnSpc>
                  <a:spcBef>
                    <a:spcPct val="0"/>
                  </a:spcBef>
                  <a:buClrTx/>
                  <a:buFontTx/>
                  <a:buNone/>
                </a:pPr>
                <a:r>
                  <a:rPr kumimoji="0" lang="en-US" altLang="zh-CN" sz="1000">
                    <a:solidFill>
                      <a:schemeClr val="bg1"/>
                    </a:solidFill>
                    <a:latin typeface="Arial" panose="020B0604020202020204" pitchFamily="34" charset="0"/>
                    <a:ea typeface="宋体" pitchFamily="2" charset="-122"/>
                    <a:cs typeface="Arial" panose="020B0604020202020204" pitchFamily="34" charset="0"/>
                  </a:rPr>
                  <a:t>application</a:t>
                </a:r>
                <a:endParaRPr kumimoji="0" lang="en-US" altLang="zh-CN" sz="1000">
                  <a:latin typeface="Arial" panose="020B0604020202020204" pitchFamily="34" charset="0"/>
                  <a:ea typeface="宋体" pitchFamily="2" charset="-122"/>
                  <a:cs typeface="Arial" panose="020B0604020202020204" pitchFamily="34" charset="0"/>
                </a:endParaRPr>
              </a:p>
              <a:p>
                <a:pPr eaLnBrk="0" hangingPunct="0">
                  <a:lnSpc>
                    <a:spcPct val="100000"/>
                  </a:lnSpc>
                  <a:spcBef>
                    <a:spcPct val="0"/>
                  </a:spcBef>
                  <a:buClrTx/>
                  <a:buFontTx/>
                  <a:buNone/>
                </a:pPr>
                <a:r>
                  <a:rPr kumimoji="0" lang="en-US" altLang="zh-CN" sz="1000">
                    <a:latin typeface="Arial" panose="020B0604020202020204" pitchFamily="34" charset="0"/>
                    <a:ea typeface="宋体" pitchFamily="2" charset="-122"/>
                    <a:cs typeface="Arial" panose="020B0604020202020204" pitchFamily="34" charset="0"/>
                  </a:rPr>
                  <a:t>transport</a:t>
                </a:r>
              </a:p>
              <a:p>
                <a:pPr eaLnBrk="0" hangingPunct="0">
                  <a:lnSpc>
                    <a:spcPct val="100000"/>
                  </a:lnSpc>
                  <a:spcBef>
                    <a:spcPct val="0"/>
                  </a:spcBef>
                  <a:buClrTx/>
                  <a:buFontTx/>
                  <a:buNone/>
                </a:pPr>
                <a:r>
                  <a:rPr kumimoji="0" lang="en-US" altLang="zh-CN" sz="1000">
                    <a:latin typeface="Arial" panose="020B0604020202020204" pitchFamily="34" charset="0"/>
                    <a:ea typeface="宋体" pitchFamily="2" charset="-122"/>
                    <a:cs typeface="Arial" panose="020B0604020202020204" pitchFamily="34" charset="0"/>
                  </a:rPr>
                  <a:t>network</a:t>
                </a:r>
              </a:p>
              <a:p>
                <a:pPr eaLnBrk="0" hangingPunct="0">
                  <a:lnSpc>
                    <a:spcPct val="100000"/>
                  </a:lnSpc>
                  <a:spcBef>
                    <a:spcPct val="0"/>
                  </a:spcBef>
                  <a:buClrTx/>
                  <a:buFontTx/>
                  <a:buNone/>
                </a:pPr>
                <a:r>
                  <a:rPr kumimoji="0" lang="en-US" altLang="zh-CN" sz="1000">
                    <a:latin typeface="Arial" panose="020B0604020202020204" pitchFamily="34" charset="0"/>
                    <a:ea typeface="宋体" pitchFamily="2" charset="-122"/>
                    <a:cs typeface="Arial" panose="020B0604020202020204" pitchFamily="34" charset="0"/>
                  </a:rPr>
                  <a:t>data link</a:t>
                </a:r>
              </a:p>
              <a:p>
                <a:pPr eaLnBrk="0" hangingPunct="0">
                  <a:lnSpc>
                    <a:spcPct val="100000"/>
                  </a:lnSpc>
                  <a:spcBef>
                    <a:spcPct val="0"/>
                  </a:spcBef>
                  <a:buClrTx/>
                  <a:buFontTx/>
                  <a:buNone/>
                </a:pPr>
                <a:r>
                  <a:rPr kumimoji="0" lang="en-US" altLang="zh-CN" sz="1000">
                    <a:latin typeface="Arial" panose="020B0604020202020204" pitchFamily="34" charset="0"/>
                    <a:ea typeface="宋体" pitchFamily="2" charset="-122"/>
                    <a:cs typeface="Arial" panose="020B0604020202020204" pitchFamily="34" charset="0"/>
                  </a:rPr>
                  <a:t>physical</a:t>
                </a:r>
                <a:endParaRPr kumimoji="0" lang="en-US" altLang="zh-CN" sz="2400">
                  <a:latin typeface="Arial" panose="020B0604020202020204" pitchFamily="34" charset="0"/>
                  <a:ea typeface="宋体" pitchFamily="2" charset="-122"/>
                  <a:cs typeface="Arial" panose="020B0604020202020204" pitchFamily="34" charset="0"/>
                </a:endParaRPr>
              </a:p>
            </p:txBody>
          </p:sp>
          <p:sp>
            <p:nvSpPr>
              <p:cNvPr id="5159" name="Line 239"/>
              <p:cNvSpPr>
                <a:spLocks noChangeShapeType="1"/>
              </p:cNvSpPr>
              <p:nvPr/>
            </p:nvSpPr>
            <p:spPr bwMode="auto">
              <a:xfrm>
                <a:off x="2979" y="3156"/>
                <a:ext cx="435" cy="3"/>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60" name="Line 240"/>
              <p:cNvSpPr>
                <a:spLocks noChangeShapeType="1"/>
              </p:cNvSpPr>
              <p:nvPr/>
            </p:nvSpPr>
            <p:spPr bwMode="auto">
              <a:xfrm>
                <a:off x="2985" y="3243"/>
                <a:ext cx="435" cy="3"/>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61" name="Line 241"/>
              <p:cNvSpPr>
                <a:spLocks noChangeShapeType="1"/>
              </p:cNvSpPr>
              <p:nvPr/>
            </p:nvSpPr>
            <p:spPr bwMode="auto">
              <a:xfrm>
                <a:off x="2985" y="3330"/>
                <a:ext cx="435" cy="3"/>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nvGrpSpPr>
            <p:cNvPr id="5145" name="Group 242"/>
            <p:cNvGrpSpPr>
              <a:grpSpLocks/>
            </p:cNvGrpSpPr>
            <p:nvPr/>
          </p:nvGrpSpPr>
          <p:grpSpPr bwMode="auto">
            <a:xfrm>
              <a:off x="3352" y="2817"/>
              <a:ext cx="513" cy="541"/>
              <a:chOff x="2938" y="2925"/>
              <a:chExt cx="513" cy="541"/>
            </a:xfrm>
          </p:grpSpPr>
          <p:sp>
            <p:nvSpPr>
              <p:cNvPr id="5148" name="Rectangle 243"/>
              <p:cNvSpPr>
                <a:spLocks noChangeArrowheads="1"/>
              </p:cNvSpPr>
              <p:nvPr/>
            </p:nvSpPr>
            <p:spPr bwMode="auto">
              <a:xfrm>
                <a:off x="3000" y="2925"/>
                <a:ext cx="426" cy="489"/>
              </a:xfrm>
              <a:prstGeom prst="rect">
                <a:avLst/>
              </a:prstGeom>
              <a:solidFill>
                <a:schemeClr val="accent2"/>
              </a:solidFill>
              <a:ln w="9525">
                <a:no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49" name="Rectangle 244"/>
              <p:cNvSpPr>
                <a:spLocks noChangeArrowheads="1"/>
              </p:cNvSpPr>
              <p:nvPr/>
            </p:nvSpPr>
            <p:spPr bwMode="auto">
              <a:xfrm>
                <a:off x="2979" y="2940"/>
                <a:ext cx="435" cy="504"/>
              </a:xfrm>
              <a:prstGeom prst="rect">
                <a:avLst/>
              </a:prstGeom>
              <a:solidFill>
                <a:schemeClr val="bg1"/>
              </a:solidFill>
              <a:ln w="12700">
                <a:solidFill>
                  <a:schemeClr val="tx1"/>
                </a:solid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50" name="Rectangle 245"/>
              <p:cNvSpPr>
                <a:spLocks noChangeArrowheads="1"/>
              </p:cNvSpPr>
              <p:nvPr/>
            </p:nvSpPr>
            <p:spPr bwMode="auto">
              <a:xfrm>
                <a:off x="2982" y="2943"/>
                <a:ext cx="426" cy="126"/>
              </a:xfrm>
              <a:prstGeom prst="rect">
                <a:avLst/>
              </a:prstGeom>
              <a:solidFill>
                <a:srgbClr val="FF0000"/>
              </a:solidFill>
              <a:ln w="9525">
                <a:noFill/>
                <a:miter lim="800000"/>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51" name="Text Box 246"/>
              <p:cNvSpPr txBox="1">
                <a:spLocks noChangeArrowheads="1"/>
              </p:cNvSpPr>
              <p:nvPr/>
            </p:nvSpPr>
            <p:spPr bwMode="auto">
              <a:xfrm>
                <a:off x="2938" y="2928"/>
                <a:ext cx="513" cy="538"/>
              </a:xfrm>
              <a:prstGeom prst="rect">
                <a:avLst/>
              </a:prstGeom>
              <a:noFill/>
              <a:ln w="9525">
                <a:noFill/>
                <a:miter lim="800000"/>
                <a:headEnd/>
                <a:tailEnd/>
              </a:ln>
            </p:spPr>
            <p:txBody>
              <a:bodyPr>
                <a:spAutoFit/>
              </a:bodyPr>
              <a:lstStyle/>
              <a:p>
                <a:pPr eaLnBrk="0" hangingPunct="0">
                  <a:lnSpc>
                    <a:spcPct val="100000"/>
                  </a:lnSpc>
                  <a:spcBef>
                    <a:spcPct val="0"/>
                  </a:spcBef>
                  <a:buClrTx/>
                  <a:buFontTx/>
                  <a:buNone/>
                </a:pPr>
                <a:r>
                  <a:rPr kumimoji="0" lang="en-US" altLang="zh-CN" sz="1000">
                    <a:solidFill>
                      <a:schemeClr val="bg1"/>
                    </a:solidFill>
                    <a:latin typeface="Arial" panose="020B0604020202020204" pitchFamily="34" charset="0"/>
                    <a:ea typeface="宋体" pitchFamily="2" charset="-122"/>
                    <a:cs typeface="Arial" panose="020B0604020202020204" pitchFamily="34" charset="0"/>
                  </a:rPr>
                  <a:t>application</a:t>
                </a:r>
                <a:endParaRPr kumimoji="0" lang="en-US" altLang="zh-CN" sz="1000">
                  <a:latin typeface="Arial" panose="020B0604020202020204" pitchFamily="34" charset="0"/>
                  <a:ea typeface="宋体" pitchFamily="2" charset="-122"/>
                  <a:cs typeface="Arial" panose="020B0604020202020204" pitchFamily="34" charset="0"/>
                </a:endParaRPr>
              </a:p>
              <a:p>
                <a:pPr eaLnBrk="0" hangingPunct="0">
                  <a:lnSpc>
                    <a:spcPct val="100000"/>
                  </a:lnSpc>
                  <a:spcBef>
                    <a:spcPct val="0"/>
                  </a:spcBef>
                  <a:buClrTx/>
                  <a:buFontTx/>
                  <a:buNone/>
                </a:pPr>
                <a:r>
                  <a:rPr kumimoji="0" lang="en-US" altLang="zh-CN" sz="1000">
                    <a:latin typeface="Arial" panose="020B0604020202020204" pitchFamily="34" charset="0"/>
                    <a:ea typeface="宋体" pitchFamily="2" charset="-122"/>
                    <a:cs typeface="Arial" panose="020B0604020202020204" pitchFamily="34" charset="0"/>
                  </a:rPr>
                  <a:t>transport</a:t>
                </a:r>
              </a:p>
              <a:p>
                <a:pPr eaLnBrk="0" hangingPunct="0">
                  <a:lnSpc>
                    <a:spcPct val="100000"/>
                  </a:lnSpc>
                  <a:spcBef>
                    <a:spcPct val="0"/>
                  </a:spcBef>
                  <a:buClrTx/>
                  <a:buFontTx/>
                  <a:buNone/>
                </a:pPr>
                <a:r>
                  <a:rPr kumimoji="0" lang="en-US" altLang="zh-CN" sz="1000">
                    <a:latin typeface="Arial" panose="020B0604020202020204" pitchFamily="34" charset="0"/>
                    <a:ea typeface="宋体" pitchFamily="2" charset="-122"/>
                    <a:cs typeface="Arial" panose="020B0604020202020204" pitchFamily="34" charset="0"/>
                  </a:rPr>
                  <a:t>network</a:t>
                </a:r>
              </a:p>
              <a:p>
                <a:pPr eaLnBrk="0" hangingPunct="0">
                  <a:lnSpc>
                    <a:spcPct val="100000"/>
                  </a:lnSpc>
                  <a:spcBef>
                    <a:spcPct val="0"/>
                  </a:spcBef>
                  <a:buClrTx/>
                  <a:buFontTx/>
                  <a:buNone/>
                </a:pPr>
                <a:r>
                  <a:rPr kumimoji="0" lang="en-US" altLang="zh-CN" sz="1000">
                    <a:latin typeface="Arial" panose="020B0604020202020204" pitchFamily="34" charset="0"/>
                    <a:ea typeface="宋体" pitchFamily="2" charset="-122"/>
                    <a:cs typeface="Arial" panose="020B0604020202020204" pitchFamily="34" charset="0"/>
                  </a:rPr>
                  <a:t>data link</a:t>
                </a:r>
              </a:p>
              <a:p>
                <a:pPr eaLnBrk="0" hangingPunct="0">
                  <a:lnSpc>
                    <a:spcPct val="100000"/>
                  </a:lnSpc>
                  <a:spcBef>
                    <a:spcPct val="0"/>
                  </a:spcBef>
                  <a:buClrTx/>
                  <a:buFontTx/>
                  <a:buNone/>
                </a:pPr>
                <a:r>
                  <a:rPr kumimoji="0" lang="en-US" altLang="zh-CN" sz="1000">
                    <a:latin typeface="Arial" panose="020B0604020202020204" pitchFamily="34" charset="0"/>
                    <a:ea typeface="宋体" pitchFamily="2" charset="-122"/>
                    <a:cs typeface="Arial" panose="020B0604020202020204" pitchFamily="34" charset="0"/>
                  </a:rPr>
                  <a:t>physical</a:t>
                </a:r>
                <a:endParaRPr kumimoji="0" lang="en-US" altLang="zh-CN" sz="2400">
                  <a:latin typeface="Arial" panose="020B0604020202020204" pitchFamily="34" charset="0"/>
                  <a:ea typeface="宋体" pitchFamily="2" charset="-122"/>
                  <a:cs typeface="Arial" panose="020B0604020202020204" pitchFamily="34" charset="0"/>
                </a:endParaRPr>
              </a:p>
            </p:txBody>
          </p:sp>
          <p:sp>
            <p:nvSpPr>
              <p:cNvPr id="5152" name="Line 247"/>
              <p:cNvSpPr>
                <a:spLocks noChangeShapeType="1"/>
              </p:cNvSpPr>
              <p:nvPr/>
            </p:nvSpPr>
            <p:spPr bwMode="auto">
              <a:xfrm>
                <a:off x="2979" y="3156"/>
                <a:ext cx="435" cy="3"/>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53" name="Line 248"/>
              <p:cNvSpPr>
                <a:spLocks noChangeShapeType="1"/>
              </p:cNvSpPr>
              <p:nvPr/>
            </p:nvSpPr>
            <p:spPr bwMode="auto">
              <a:xfrm>
                <a:off x="2985" y="3243"/>
                <a:ext cx="435" cy="3"/>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54" name="Line 249"/>
              <p:cNvSpPr>
                <a:spLocks noChangeShapeType="1"/>
              </p:cNvSpPr>
              <p:nvPr/>
            </p:nvSpPr>
            <p:spPr bwMode="auto">
              <a:xfrm>
                <a:off x="2985" y="3330"/>
                <a:ext cx="435" cy="3"/>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sp>
          <p:nvSpPr>
            <p:cNvPr id="5146" name="Line 250"/>
            <p:cNvSpPr>
              <a:spLocks noChangeShapeType="1"/>
            </p:cNvSpPr>
            <p:nvPr/>
          </p:nvSpPr>
          <p:spPr bwMode="auto">
            <a:xfrm>
              <a:off x="3480" y="1020"/>
              <a:ext cx="1380" cy="1794"/>
            </a:xfrm>
            <a:prstGeom prst="line">
              <a:avLst/>
            </a:prstGeom>
            <a:noFill/>
            <a:ln w="57150">
              <a:solidFill>
                <a:srgbClr val="FF0000"/>
              </a:solidFill>
              <a:round/>
              <a:headEnd type="triangle" w="med" len="med"/>
              <a:tailEnd type="triangle" w="med" len="me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5147" name="Line 251"/>
            <p:cNvSpPr>
              <a:spLocks noChangeShapeType="1"/>
            </p:cNvSpPr>
            <p:nvPr/>
          </p:nvSpPr>
          <p:spPr bwMode="auto">
            <a:xfrm flipV="1">
              <a:off x="3846" y="2850"/>
              <a:ext cx="1002" cy="36"/>
            </a:xfrm>
            <a:prstGeom prst="line">
              <a:avLst/>
            </a:prstGeom>
            <a:noFill/>
            <a:ln w="57150">
              <a:solidFill>
                <a:srgbClr val="FF0000"/>
              </a:solidFill>
              <a:round/>
              <a:headEnd type="triangle" w="med" len="med"/>
              <a:tailEnd type="triangle" w="med" len="med"/>
            </a:ln>
          </p:spPr>
          <p:txBody>
            <a:bodyPr wrap="none" anchor="ctr"/>
            <a:lstStyle/>
            <a:p>
              <a:endParaRPr lang="zh-CN" altLang="en-US">
                <a:latin typeface="Arial" panose="020B0604020202020204" pitchFamily="34" charset="0"/>
                <a:cs typeface="Arial" panose="020B0604020202020204" pitchFamily="34" charset="0"/>
              </a:endParaRPr>
            </a:p>
          </p:txBody>
        </p:sp>
      </p:grpSp>
      <p:sp>
        <p:nvSpPr>
          <p:cNvPr id="255" name="标题 1">
            <a:extLst>
              <a:ext uri="{FF2B5EF4-FFF2-40B4-BE49-F238E27FC236}">
                <a16:creationId xmlns:a16="http://schemas.microsoft.com/office/drawing/2014/main" id="{C1A25E9A-EB24-4E96-9581-F38F3ECAE7DF}"/>
              </a:ext>
            </a:extLst>
          </p:cNvPr>
          <p:cNvSpPr txBox="1">
            <a:spLocks/>
          </p:cNvSpPr>
          <p:nvPr/>
        </p:nvSpPr>
        <p:spPr>
          <a:xfrm>
            <a:off x="661676" y="32661"/>
            <a:ext cx="7777474"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2.1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应用协议与进程通信模型</a:t>
            </a:r>
          </a:p>
        </p:txBody>
      </p:sp>
    </p:spTree>
    <p:extLst>
      <p:ext uri="{BB962C8B-B14F-4D97-AF65-F5344CB8AC3E}">
        <p14:creationId xmlns:p14="http://schemas.microsoft.com/office/powerpoint/2010/main" val="351065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96"/>
                                        </p:tgtEl>
                                        <p:attrNameLst>
                                          <p:attrName>style.visibility</p:attrName>
                                        </p:attrNameLst>
                                      </p:cBhvr>
                                      <p:to>
                                        <p:strVal val="visible"/>
                                      </p:to>
                                    </p:set>
                                    <p:animEffect transition="in" filter="dissolve">
                                      <p:cBhvr>
                                        <p:cTn id="7" dur="500"/>
                                        <p:tgtEl>
                                          <p:spTgt spid="5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834" name="Rectangle 2"/>
          <p:cNvSpPr>
            <a:spLocks noGrp="1" noChangeArrowheads="1"/>
          </p:cNvSpPr>
          <p:nvPr>
            <p:ph type="title"/>
          </p:nvPr>
        </p:nvSpPr>
        <p:spPr>
          <a:xfrm>
            <a:off x="334370" y="609600"/>
            <a:ext cx="8809630" cy="734704"/>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Web Client/server Mode</a:t>
            </a:r>
          </a:p>
        </p:txBody>
      </p:sp>
      <p:graphicFrame>
        <p:nvGraphicFramePr>
          <p:cNvPr id="10242" name="Object 3"/>
          <p:cNvGraphicFramePr>
            <a:graphicFrameLocks noChangeAspect="1"/>
          </p:cNvGraphicFramePr>
          <p:nvPr>
            <p:extLst>
              <p:ext uri="{D42A27DB-BD31-4B8C-83A1-F6EECF244321}">
                <p14:modId xmlns:p14="http://schemas.microsoft.com/office/powerpoint/2010/main" val="3135609355"/>
              </p:ext>
            </p:extLst>
          </p:nvPr>
        </p:nvGraphicFramePr>
        <p:xfrm>
          <a:off x="574675" y="2224584"/>
          <a:ext cx="7959725" cy="2892425"/>
        </p:xfrm>
        <a:graphic>
          <a:graphicData uri="http://schemas.openxmlformats.org/presentationml/2006/ole">
            <mc:AlternateContent xmlns:mc="http://schemas.openxmlformats.org/markup-compatibility/2006">
              <mc:Choice xmlns:v="urn:schemas-microsoft-com:vml" Requires="v">
                <p:oleObj spid="_x0000_s20576" name="VISIO" r:id="rId3" imgW="4184640" imgH="1520640" progId="Visio.Drawing.6">
                  <p:embed/>
                </p:oleObj>
              </mc:Choice>
              <mc:Fallback>
                <p:oleObj name="VISIO" r:id="rId3" imgW="4184640" imgH="1520640" progId="Visio.Drawing.6">
                  <p:embed/>
                  <p:pic>
                    <p:nvPicPr>
                      <p:cNvPr id="1024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675" y="2224584"/>
                        <a:ext cx="7959725" cy="289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标题 1">
            <a:extLst>
              <a:ext uri="{FF2B5EF4-FFF2-40B4-BE49-F238E27FC236}">
                <a16:creationId xmlns:a16="http://schemas.microsoft.com/office/drawing/2014/main" id="{7B594113-73A2-46BD-A91C-1240773DAE3E}"/>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ko-KR"/>
              <a:t>Copyright © Xu Jingdong, All right reserved</a:t>
            </a:r>
            <a:endParaRPr lang="ko-KR" altLang="en-US"/>
          </a:p>
        </p:txBody>
      </p:sp>
      <p:sp>
        <p:nvSpPr>
          <p:cNvPr id="1401858" name="Rectangle 2"/>
          <p:cNvSpPr>
            <a:spLocks noGrp="1" noChangeArrowheads="1"/>
          </p:cNvSpPr>
          <p:nvPr>
            <p:ph type="title"/>
          </p:nvPr>
        </p:nvSpPr>
        <p:spPr>
          <a:xfrm>
            <a:off x="381000" y="609600"/>
            <a:ext cx="8455925" cy="857534"/>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Browser Architecture</a:t>
            </a:r>
          </a:p>
        </p:txBody>
      </p:sp>
      <p:graphicFrame>
        <p:nvGraphicFramePr>
          <p:cNvPr id="11266" name="Object 3"/>
          <p:cNvGraphicFramePr>
            <a:graphicFrameLocks noChangeAspect="1"/>
          </p:cNvGraphicFramePr>
          <p:nvPr/>
        </p:nvGraphicFramePr>
        <p:xfrm>
          <a:off x="990600" y="1600200"/>
          <a:ext cx="6781800" cy="4532313"/>
        </p:xfrm>
        <a:graphic>
          <a:graphicData uri="http://schemas.openxmlformats.org/presentationml/2006/ole">
            <mc:AlternateContent xmlns:mc="http://schemas.openxmlformats.org/markup-compatibility/2006">
              <mc:Choice xmlns:v="urn:schemas-microsoft-com:vml" Requires="v">
                <p:oleObj spid="_x0000_s21600" name="位图图像" r:id="rId3" imgW="4105848" imgH="2742857" progId="Paint.Picture">
                  <p:embed/>
                </p:oleObj>
              </mc:Choice>
              <mc:Fallback>
                <p:oleObj name="位图图像" r:id="rId3" imgW="4105848" imgH="2742857" progId="Paint.Picture">
                  <p:embed/>
                  <p:pic>
                    <p:nvPicPr>
                      <p:cNvPr id="1126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600200"/>
                        <a:ext cx="6781800" cy="453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标题 1">
            <a:extLst>
              <a:ext uri="{FF2B5EF4-FFF2-40B4-BE49-F238E27FC236}">
                <a16:creationId xmlns:a16="http://schemas.microsoft.com/office/drawing/2014/main" id="{A13CBB3C-8908-4E4C-9B56-4B282DF1D74B}"/>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ko-KR"/>
              <a:t>Copyright © Xu Jingdong, All right reserved</a:t>
            </a:r>
            <a:endParaRPr lang="ko-KR" altLang="en-US"/>
          </a:p>
        </p:txBody>
      </p:sp>
      <p:sp>
        <p:nvSpPr>
          <p:cNvPr id="1403906" name="Rectangle 2"/>
          <p:cNvSpPr>
            <a:spLocks noGrp="1" noChangeArrowheads="1"/>
          </p:cNvSpPr>
          <p:nvPr>
            <p:ph type="title"/>
          </p:nvPr>
        </p:nvSpPr>
        <p:spPr>
          <a:xfrm>
            <a:off x="381000" y="609600"/>
            <a:ext cx="8439150" cy="802943"/>
          </a:xfrm>
        </p:spPr>
        <p:txBody>
          <a:bodyPr/>
          <a:lstStyle/>
          <a:p>
            <a:pPr>
              <a:defRPr/>
            </a:pPr>
            <a:r>
              <a:rPr lang="en-US" altLang="zh-CN" sz="3600" dirty="0">
                <a:solidFill>
                  <a:srgbClr val="FF0000"/>
                </a:solidFill>
                <a:effectLst>
                  <a:outerShdw blurRad="38100" dist="38100" dir="2700000" algn="tl">
                    <a:srgbClr val="C0C0C0"/>
                  </a:outerShdw>
                </a:effectLst>
                <a:latin typeface="Arial" charset="0"/>
                <a:ea typeface="宋体" pitchFamily="2" charset="-122"/>
              </a:rPr>
              <a:t>HTTP:</a:t>
            </a:r>
            <a:r>
              <a:rPr lang="en-US" altLang="zh-CN" sz="3600" dirty="0">
                <a:effectLst>
                  <a:outerShdw blurRad="38100" dist="38100" dir="2700000" algn="tl">
                    <a:srgbClr val="C0C0C0"/>
                  </a:outerShdw>
                </a:effectLst>
                <a:latin typeface="Arial" charset="0"/>
                <a:ea typeface="宋体" pitchFamily="2" charset="-122"/>
              </a:rPr>
              <a:t> </a:t>
            </a:r>
            <a:r>
              <a:rPr lang="en-US" altLang="zh-CN" sz="3600" dirty="0" err="1">
                <a:latin typeface="Arial" charset="0"/>
              </a:rPr>
              <a:t>HyperText</a:t>
            </a:r>
            <a:r>
              <a:rPr lang="en-US" altLang="zh-CN" sz="3600" dirty="0">
                <a:latin typeface="Arial" charset="0"/>
              </a:rPr>
              <a:t> Transfer Protocol </a:t>
            </a:r>
          </a:p>
        </p:txBody>
      </p:sp>
      <p:sp>
        <p:nvSpPr>
          <p:cNvPr id="81925" name="Rectangle 3"/>
          <p:cNvSpPr>
            <a:spLocks noGrp="1" noChangeArrowheads="1"/>
          </p:cNvSpPr>
          <p:nvPr>
            <p:ph type="body" idx="1"/>
          </p:nvPr>
        </p:nvSpPr>
        <p:spPr>
          <a:xfrm>
            <a:off x="450376" y="1476493"/>
            <a:ext cx="8007824" cy="4619508"/>
          </a:xfrm>
        </p:spPr>
        <p:txBody>
          <a:bodyPr/>
          <a:lstStyle/>
          <a:p>
            <a:pPr>
              <a:lnSpc>
                <a:spcPts val="3200"/>
              </a:lnSpc>
              <a:spcBef>
                <a:spcPts val="1200"/>
              </a:spcBef>
            </a:pPr>
            <a:r>
              <a:rPr lang="en-US" altLang="zh-CN" sz="2400" dirty="0">
                <a:latin typeface="Arial" charset="0"/>
              </a:rPr>
              <a:t>standard Web transfer protocol between Web server and client</a:t>
            </a:r>
          </a:p>
          <a:p>
            <a:pPr>
              <a:lnSpc>
                <a:spcPts val="3200"/>
              </a:lnSpc>
              <a:spcBef>
                <a:spcPts val="1200"/>
              </a:spcBef>
            </a:pPr>
            <a:r>
              <a:rPr lang="en-US" altLang="zh-CN" sz="2400" dirty="0">
                <a:latin typeface="Arial" charset="0"/>
              </a:rPr>
              <a:t>HTTP usually use TCP connection, but it is not formally required by the standard</a:t>
            </a:r>
          </a:p>
          <a:p>
            <a:pPr>
              <a:lnSpc>
                <a:spcPts val="3200"/>
              </a:lnSpc>
              <a:spcBef>
                <a:spcPts val="1200"/>
              </a:spcBef>
            </a:pPr>
            <a:r>
              <a:rPr lang="en-US" altLang="zh-CN" sz="2400" dirty="0">
                <a:latin typeface="Arial" charset="0"/>
              </a:rPr>
              <a:t>HTTP is transaction-oriented client/server protocol, each transaction is treated independently</a:t>
            </a:r>
          </a:p>
          <a:p>
            <a:pPr>
              <a:lnSpc>
                <a:spcPts val="3200"/>
              </a:lnSpc>
              <a:spcBef>
                <a:spcPts val="1200"/>
              </a:spcBef>
            </a:pPr>
            <a:r>
              <a:rPr lang="en-US" altLang="zh-CN" sz="2400" dirty="0">
                <a:latin typeface="Arial" charset="0"/>
              </a:rPr>
              <a:t>there is no difference between linking to the same server and linking other server</a:t>
            </a:r>
          </a:p>
          <a:p>
            <a:pPr>
              <a:lnSpc>
                <a:spcPts val="3200"/>
              </a:lnSpc>
              <a:spcBef>
                <a:spcPts val="1200"/>
              </a:spcBef>
            </a:pPr>
            <a:r>
              <a:rPr lang="en-US" altLang="zh-CN" sz="2400" dirty="0">
                <a:latin typeface="Arial" charset="0"/>
              </a:rPr>
              <a:t>inefficient but simple</a:t>
            </a:r>
          </a:p>
        </p:txBody>
      </p:sp>
      <p:sp>
        <p:nvSpPr>
          <p:cNvPr id="6" name="标题 1">
            <a:extLst>
              <a:ext uri="{FF2B5EF4-FFF2-40B4-BE49-F238E27FC236}">
                <a16:creationId xmlns:a16="http://schemas.microsoft.com/office/drawing/2014/main" id="{DC939746-3E45-4B44-B437-C3B407B356A1}"/>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ko-KR"/>
              <a:t>Copyright © Xu Jingdong, All right reserved</a:t>
            </a:r>
            <a:endParaRPr lang="ko-KR" altLang="en-US"/>
          </a:p>
        </p:txBody>
      </p:sp>
      <p:sp>
        <p:nvSpPr>
          <p:cNvPr id="1448962" name="Rectangle 2"/>
          <p:cNvSpPr>
            <a:spLocks noGrp="1" noChangeArrowheads="1"/>
          </p:cNvSpPr>
          <p:nvPr>
            <p:ph type="title"/>
          </p:nvPr>
        </p:nvSpPr>
        <p:spPr>
          <a:xfrm>
            <a:off x="381000" y="609600"/>
            <a:ext cx="8510516" cy="823415"/>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HTTP (Cont.)</a:t>
            </a:r>
          </a:p>
        </p:txBody>
      </p:sp>
      <p:sp>
        <p:nvSpPr>
          <p:cNvPr id="82949" name="Rectangle 3"/>
          <p:cNvSpPr>
            <a:spLocks noGrp="1" noChangeArrowheads="1"/>
          </p:cNvSpPr>
          <p:nvPr>
            <p:ph type="body" idx="1"/>
          </p:nvPr>
        </p:nvSpPr>
        <p:spPr>
          <a:xfrm>
            <a:off x="381000" y="1433015"/>
            <a:ext cx="8326272" cy="4662985"/>
          </a:xfrm>
        </p:spPr>
        <p:txBody>
          <a:bodyPr/>
          <a:lstStyle/>
          <a:p>
            <a:pPr>
              <a:lnSpc>
                <a:spcPts val="3200"/>
              </a:lnSpc>
              <a:spcBef>
                <a:spcPts val="1200"/>
              </a:spcBef>
            </a:pPr>
            <a:r>
              <a:rPr lang="en-US" altLang="zh-CN" sz="2400" dirty="0">
                <a:solidFill>
                  <a:srgbClr val="FF0000"/>
                </a:solidFill>
                <a:latin typeface="Arial" charset="0"/>
              </a:rPr>
              <a:t>HTTP is “stateless”</a:t>
            </a:r>
            <a:r>
              <a:rPr lang="en-US" altLang="zh-CN" sz="2000" dirty="0">
                <a:latin typeface="Arial" charset="0"/>
              </a:rPr>
              <a:t> </a:t>
            </a:r>
          </a:p>
          <a:p>
            <a:pPr lvl="1">
              <a:lnSpc>
                <a:spcPts val="3200"/>
              </a:lnSpc>
              <a:spcBef>
                <a:spcPts val="1200"/>
              </a:spcBef>
            </a:pPr>
            <a:r>
              <a:rPr lang="en-US" altLang="zh-CN" sz="2000" dirty="0">
                <a:latin typeface="Arial" charset="0"/>
              </a:rPr>
              <a:t>server maintains no information about past client requests</a:t>
            </a:r>
            <a:endParaRPr lang="en-US" altLang="zh-CN" sz="2000" i="1" dirty="0">
              <a:solidFill>
                <a:srgbClr val="FF0000"/>
              </a:solidFill>
              <a:latin typeface="Arial" charset="0"/>
            </a:endParaRPr>
          </a:p>
          <a:p>
            <a:pPr>
              <a:lnSpc>
                <a:spcPts val="3200"/>
              </a:lnSpc>
              <a:spcBef>
                <a:spcPts val="1200"/>
              </a:spcBef>
            </a:pPr>
            <a:r>
              <a:rPr lang="en-US" altLang="zh-CN" sz="2400" dirty="0">
                <a:solidFill>
                  <a:srgbClr val="FF0000"/>
                </a:solidFill>
                <a:latin typeface="Arial" charset="0"/>
              </a:rPr>
              <a:t>Protocols that maintain “state” are complex!</a:t>
            </a:r>
            <a:r>
              <a:rPr lang="en-US" altLang="zh-CN" sz="2000" dirty="0">
                <a:latin typeface="Arial" charset="0"/>
              </a:rPr>
              <a:t> </a:t>
            </a:r>
          </a:p>
          <a:p>
            <a:pPr lvl="1">
              <a:lnSpc>
                <a:spcPts val="3200"/>
              </a:lnSpc>
              <a:spcBef>
                <a:spcPts val="1200"/>
              </a:spcBef>
            </a:pPr>
            <a:r>
              <a:rPr lang="en-US" altLang="zh-CN" sz="2000" dirty="0">
                <a:latin typeface="Arial" charset="0"/>
              </a:rPr>
              <a:t>past history (state) must be maintained</a:t>
            </a:r>
          </a:p>
          <a:p>
            <a:pPr lvl="1">
              <a:lnSpc>
                <a:spcPts val="3200"/>
              </a:lnSpc>
              <a:spcBef>
                <a:spcPts val="1200"/>
              </a:spcBef>
            </a:pPr>
            <a:r>
              <a:rPr lang="en-US" altLang="zh-CN" sz="2000" dirty="0">
                <a:latin typeface="Arial" charset="0"/>
              </a:rPr>
              <a:t>if server/client crashes, their views of “state” may be inconsistent, must be reconciled</a:t>
            </a:r>
          </a:p>
          <a:p>
            <a:pPr>
              <a:lnSpc>
                <a:spcPts val="3200"/>
              </a:lnSpc>
              <a:spcBef>
                <a:spcPts val="1200"/>
              </a:spcBef>
            </a:pPr>
            <a:r>
              <a:rPr lang="en-US" altLang="zh-CN" sz="2400" dirty="0">
                <a:solidFill>
                  <a:srgbClr val="000099"/>
                </a:solidFill>
                <a:latin typeface="Arial" charset="0"/>
              </a:rPr>
              <a:t>http1.0</a:t>
            </a:r>
            <a:r>
              <a:rPr lang="en-US" altLang="zh-CN" sz="2400" dirty="0">
                <a:latin typeface="Arial" charset="0"/>
              </a:rPr>
              <a:t>: RFC 1945</a:t>
            </a:r>
          </a:p>
          <a:p>
            <a:pPr>
              <a:lnSpc>
                <a:spcPts val="3200"/>
              </a:lnSpc>
              <a:spcBef>
                <a:spcPts val="1200"/>
              </a:spcBef>
            </a:pPr>
            <a:r>
              <a:rPr lang="en-US" altLang="zh-CN" sz="2400" dirty="0">
                <a:solidFill>
                  <a:srgbClr val="000099"/>
                </a:solidFill>
                <a:latin typeface="Arial" charset="0"/>
              </a:rPr>
              <a:t>http1.1</a:t>
            </a:r>
            <a:r>
              <a:rPr lang="en-US" altLang="zh-CN" sz="2400" dirty="0">
                <a:latin typeface="Arial" charset="0"/>
              </a:rPr>
              <a:t>: RFC 2068</a:t>
            </a:r>
          </a:p>
          <a:p>
            <a:pPr marL="0" indent="0">
              <a:lnSpc>
                <a:spcPct val="110000"/>
              </a:lnSpc>
              <a:spcBef>
                <a:spcPct val="30000"/>
              </a:spcBef>
              <a:buNone/>
            </a:pPr>
            <a:endParaRPr lang="en-US" altLang="zh-CN" sz="2400" dirty="0">
              <a:latin typeface="Arial" charset="0"/>
            </a:endParaRPr>
          </a:p>
        </p:txBody>
      </p:sp>
      <p:sp>
        <p:nvSpPr>
          <p:cNvPr id="6" name="标题 1">
            <a:extLst>
              <a:ext uri="{FF2B5EF4-FFF2-40B4-BE49-F238E27FC236}">
                <a16:creationId xmlns:a16="http://schemas.microsoft.com/office/drawing/2014/main" id="{81AE8762-E332-4459-A174-671EADEA667F}"/>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Line 2"/>
          <p:cNvSpPr>
            <a:spLocks noChangeShapeType="1"/>
          </p:cNvSpPr>
          <p:nvPr/>
        </p:nvSpPr>
        <p:spPr bwMode="auto">
          <a:xfrm>
            <a:off x="468313" y="2205038"/>
            <a:ext cx="7937" cy="4135437"/>
          </a:xfrm>
          <a:prstGeom prst="line">
            <a:avLst/>
          </a:prstGeom>
          <a:noFill/>
          <a:ln w="19050">
            <a:solidFill>
              <a:schemeClr val="accent2"/>
            </a:solidFill>
            <a:round/>
            <a:headEnd/>
            <a:tailEnd type="triangle" w="med" len="med"/>
          </a:ln>
        </p:spPr>
        <p:txBody>
          <a:bodyPr wrap="none" anchor="ctr"/>
          <a:lstStyle/>
          <a:p>
            <a:endParaRPr lang="zh-CN" altLang="en-US"/>
          </a:p>
        </p:txBody>
      </p:sp>
      <p:sp>
        <p:nvSpPr>
          <p:cNvPr id="83973" name="Rectangle 3"/>
          <p:cNvSpPr>
            <a:spLocks noChangeArrowheads="1"/>
          </p:cNvSpPr>
          <p:nvPr/>
        </p:nvSpPr>
        <p:spPr bwMode="auto">
          <a:xfrm>
            <a:off x="238125" y="5373688"/>
            <a:ext cx="657225" cy="295275"/>
          </a:xfrm>
          <a:prstGeom prst="rect">
            <a:avLst/>
          </a:prstGeom>
          <a:solidFill>
            <a:schemeClr val="bg1"/>
          </a:solidFill>
          <a:ln w="9525">
            <a:noFill/>
            <a:miter lim="800000"/>
            <a:headEnd/>
            <a:tailEnd/>
          </a:ln>
        </p:spPr>
        <p:txBody>
          <a:bodyPr wrap="none" anchor="ctr"/>
          <a:lstStyle/>
          <a:p>
            <a:endParaRPr lang="zh-CN" altLang="en-US"/>
          </a:p>
        </p:txBody>
      </p:sp>
      <p:sp>
        <p:nvSpPr>
          <p:cNvPr id="83974" name="Rectangle 4"/>
          <p:cNvSpPr>
            <a:spLocks noGrp="1" noChangeArrowheads="1"/>
          </p:cNvSpPr>
          <p:nvPr>
            <p:ph type="title"/>
          </p:nvPr>
        </p:nvSpPr>
        <p:spPr>
          <a:xfrm>
            <a:off x="323850" y="668338"/>
            <a:ext cx="8469313" cy="744537"/>
          </a:xfrm>
        </p:spPr>
        <p:txBody>
          <a:bodyPr/>
          <a:lstStyle/>
          <a:p>
            <a:r>
              <a:rPr lang="en-US" altLang="zh-CN" sz="3600">
                <a:latin typeface="Arial" charset="0"/>
                <a:ea typeface="宋体" pitchFamily="2" charset="-122"/>
              </a:rPr>
              <a:t>HTTP 1.0 example</a:t>
            </a:r>
            <a:endParaRPr lang="en-US" altLang="zh-CN">
              <a:latin typeface="Arial" charset="0"/>
              <a:ea typeface="宋体" pitchFamily="2" charset="-122"/>
            </a:endParaRPr>
          </a:p>
        </p:txBody>
      </p:sp>
      <p:sp>
        <p:nvSpPr>
          <p:cNvPr id="83975" name="Rectangle 5"/>
          <p:cNvSpPr>
            <a:spLocks noGrp="1" noChangeArrowheads="1"/>
          </p:cNvSpPr>
          <p:nvPr>
            <p:ph type="body" sz="half" idx="1"/>
          </p:nvPr>
        </p:nvSpPr>
        <p:spPr>
          <a:xfrm>
            <a:off x="179388" y="1341438"/>
            <a:ext cx="8616950" cy="960437"/>
          </a:xfrm>
        </p:spPr>
        <p:txBody>
          <a:bodyPr/>
          <a:lstStyle/>
          <a:p>
            <a:pPr>
              <a:buFontTx/>
              <a:buNone/>
            </a:pPr>
            <a:r>
              <a:rPr lang="en-US" altLang="zh-CN" sz="2400">
                <a:latin typeface="Arial" charset="0"/>
              </a:rPr>
              <a:t>Suppose user enters URL </a:t>
            </a:r>
            <a:r>
              <a:rPr lang="en-US" altLang="zh-CN" sz="2000">
                <a:latin typeface="Arial" charset="0"/>
              </a:rPr>
              <a:t>www.someSchool.edu/someDepartment/home.index</a:t>
            </a:r>
            <a:endParaRPr lang="en-US" altLang="zh-CN" sz="2400">
              <a:latin typeface="Arial" charset="0"/>
            </a:endParaRPr>
          </a:p>
        </p:txBody>
      </p:sp>
      <p:sp>
        <p:nvSpPr>
          <p:cNvPr id="83976" name="Rectangle 6"/>
          <p:cNvSpPr>
            <a:spLocks noGrp="1" noChangeArrowheads="1"/>
          </p:cNvSpPr>
          <p:nvPr>
            <p:ph type="body" sz="half" idx="2"/>
          </p:nvPr>
        </p:nvSpPr>
        <p:spPr>
          <a:xfrm>
            <a:off x="530225" y="2168525"/>
            <a:ext cx="4129088" cy="1801813"/>
          </a:xfrm>
        </p:spPr>
        <p:txBody>
          <a:bodyPr/>
          <a:lstStyle/>
          <a:p>
            <a:pPr marL="446088" indent="-446088">
              <a:buFontTx/>
              <a:buNone/>
            </a:pPr>
            <a:r>
              <a:rPr lang="en-US" altLang="zh-CN" sz="2000">
                <a:solidFill>
                  <a:srgbClr val="FF0000"/>
                </a:solidFill>
                <a:latin typeface="Arial" charset="0"/>
              </a:rPr>
              <a:t>1a</a:t>
            </a:r>
            <a:r>
              <a:rPr lang="en-US" altLang="zh-CN" sz="1800">
                <a:solidFill>
                  <a:srgbClr val="FF0000"/>
                </a:solidFill>
                <a:latin typeface="Arial" charset="0"/>
              </a:rPr>
              <a:t>.</a:t>
            </a:r>
            <a:r>
              <a:rPr lang="en-US" altLang="zh-CN" sz="1800">
                <a:latin typeface="Arial" charset="0"/>
              </a:rPr>
              <a:t> http client initiates TCP connection to http server (process) at www.someSchool.edu. Port 80 is default for http server.</a:t>
            </a:r>
            <a:endParaRPr lang="en-US" altLang="zh-CN" sz="2000">
              <a:latin typeface="Arial" charset="0"/>
            </a:endParaRPr>
          </a:p>
        </p:txBody>
      </p:sp>
      <p:sp>
        <p:nvSpPr>
          <p:cNvPr id="83977" name="Rectangle 7"/>
          <p:cNvSpPr>
            <a:spLocks noChangeArrowheads="1"/>
          </p:cNvSpPr>
          <p:nvPr/>
        </p:nvSpPr>
        <p:spPr bwMode="auto">
          <a:xfrm>
            <a:off x="704850" y="3829050"/>
            <a:ext cx="3810000" cy="1076325"/>
          </a:xfrm>
          <a:prstGeom prst="rect">
            <a:avLst/>
          </a:prstGeom>
          <a:noFill/>
          <a:ln w="9525">
            <a:noFill/>
            <a:miter lim="800000"/>
            <a:headEnd/>
            <a:tailEnd/>
          </a:ln>
        </p:spPr>
        <p:txBody>
          <a:bodyPr/>
          <a:lstStyle/>
          <a:p>
            <a:pPr marL="271463" indent="-271463" algn="l" eaLnBrk="0" hangingPunct="0">
              <a:lnSpc>
                <a:spcPct val="100000"/>
              </a:lnSpc>
              <a:spcBef>
                <a:spcPct val="20000"/>
              </a:spcBef>
              <a:buClrTx/>
              <a:buFontTx/>
              <a:buNone/>
            </a:pPr>
            <a:r>
              <a:rPr kumimoji="0" lang="en-US" altLang="zh-CN" sz="2000">
                <a:solidFill>
                  <a:srgbClr val="FF0000"/>
                </a:solidFill>
                <a:latin typeface="Comic Sans MS" pitchFamily="66" charset="0"/>
                <a:ea typeface="宋体" pitchFamily="2" charset="-122"/>
              </a:rPr>
              <a:t>2</a:t>
            </a:r>
            <a:r>
              <a:rPr kumimoji="0" lang="en-US" altLang="zh-CN" sz="2000">
                <a:solidFill>
                  <a:srgbClr val="FF0000"/>
                </a:solidFill>
                <a:latin typeface="Arial" charset="0"/>
                <a:ea typeface="宋体" pitchFamily="2" charset="-122"/>
              </a:rPr>
              <a:t>.</a:t>
            </a:r>
            <a:r>
              <a:rPr kumimoji="0" lang="en-US" altLang="zh-CN" sz="2000">
                <a:latin typeface="Arial" charset="0"/>
                <a:ea typeface="宋体" pitchFamily="2" charset="-122"/>
              </a:rPr>
              <a:t> </a:t>
            </a:r>
            <a:r>
              <a:rPr kumimoji="0" lang="en-US" altLang="zh-CN" sz="1800">
                <a:latin typeface="Arial" charset="0"/>
                <a:ea typeface="宋体" pitchFamily="2" charset="-122"/>
              </a:rPr>
              <a:t>http client sends http </a:t>
            </a:r>
            <a:r>
              <a:rPr kumimoji="0" lang="en-US" altLang="zh-CN" sz="1800" i="1">
                <a:solidFill>
                  <a:schemeClr val="accent2"/>
                </a:solidFill>
                <a:latin typeface="Arial" charset="0"/>
                <a:ea typeface="宋体" pitchFamily="2" charset="-122"/>
              </a:rPr>
              <a:t>request message</a:t>
            </a:r>
            <a:r>
              <a:rPr kumimoji="0" lang="en-US" altLang="zh-CN" sz="1800">
                <a:latin typeface="Arial" charset="0"/>
                <a:ea typeface="宋体" pitchFamily="2" charset="-122"/>
              </a:rPr>
              <a:t> (containing URL) into TCP connection socket</a:t>
            </a:r>
          </a:p>
        </p:txBody>
      </p:sp>
      <p:sp>
        <p:nvSpPr>
          <p:cNvPr id="83978" name="Rectangle 8"/>
          <p:cNvSpPr>
            <a:spLocks noChangeArrowheads="1"/>
          </p:cNvSpPr>
          <p:nvPr/>
        </p:nvSpPr>
        <p:spPr bwMode="auto">
          <a:xfrm>
            <a:off x="4781550" y="2524125"/>
            <a:ext cx="3810000" cy="1504950"/>
          </a:xfrm>
          <a:prstGeom prst="rect">
            <a:avLst/>
          </a:prstGeom>
          <a:noFill/>
          <a:ln w="9525">
            <a:noFill/>
            <a:miter lim="800000"/>
            <a:headEnd/>
            <a:tailEnd/>
          </a:ln>
        </p:spPr>
        <p:txBody>
          <a:bodyPr/>
          <a:lstStyle/>
          <a:p>
            <a:pPr marL="342900" indent="-342900" algn="l" eaLnBrk="0" hangingPunct="0">
              <a:lnSpc>
                <a:spcPct val="100000"/>
              </a:lnSpc>
              <a:spcBef>
                <a:spcPct val="20000"/>
              </a:spcBef>
              <a:buClrTx/>
              <a:buFontTx/>
              <a:buNone/>
            </a:pPr>
            <a:r>
              <a:rPr kumimoji="0" lang="en-US" altLang="zh-CN" sz="2000">
                <a:solidFill>
                  <a:srgbClr val="FF0000"/>
                </a:solidFill>
                <a:latin typeface="Arial" charset="0"/>
                <a:ea typeface="宋体" pitchFamily="2" charset="-122"/>
              </a:rPr>
              <a:t>1b.</a:t>
            </a:r>
            <a:r>
              <a:rPr kumimoji="0" lang="en-US" altLang="zh-CN" sz="2000">
                <a:latin typeface="Arial" charset="0"/>
                <a:ea typeface="宋体" pitchFamily="2" charset="-122"/>
              </a:rPr>
              <a:t> </a:t>
            </a:r>
            <a:r>
              <a:rPr kumimoji="0" lang="en-US" altLang="zh-CN" sz="1800">
                <a:latin typeface="Arial" charset="0"/>
                <a:ea typeface="宋体" pitchFamily="2" charset="-122"/>
              </a:rPr>
              <a:t>http server at host www.someSchool.edu waiting for TCP connection at port 80.  “accepts” connection, notifying client</a:t>
            </a:r>
            <a:endParaRPr kumimoji="0" lang="en-US" altLang="zh-CN" sz="2000">
              <a:latin typeface="Arial" charset="0"/>
              <a:ea typeface="宋体" pitchFamily="2" charset="-122"/>
            </a:endParaRPr>
          </a:p>
        </p:txBody>
      </p:sp>
      <p:sp>
        <p:nvSpPr>
          <p:cNvPr id="83979" name="Rectangle 9"/>
          <p:cNvSpPr>
            <a:spLocks noChangeArrowheads="1"/>
          </p:cNvSpPr>
          <p:nvPr/>
        </p:nvSpPr>
        <p:spPr bwMode="auto">
          <a:xfrm>
            <a:off x="4724400" y="4381500"/>
            <a:ext cx="3810000" cy="1800225"/>
          </a:xfrm>
          <a:prstGeom prst="rect">
            <a:avLst/>
          </a:prstGeom>
          <a:noFill/>
          <a:ln w="9525">
            <a:noFill/>
            <a:miter lim="800000"/>
            <a:headEnd/>
            <a:tailEnd/>
          </a:ln>
        </p:spPr>
        <p:txBody>
          <a:bodyPr/>
          <a:lstStyle/>
          <a:p>
            <a:pPr marL="342900" indent="-342900" algn="l" eaLnBrk="0" hangingPunct="0">
              <a:lnSpc>
                <a:spcPct val="100000"/>
              </a:lnSpc>
              <a:spcBef>
                <a:spcPct val="20000"/>
              </a:spcBef>
              <a:buClrTx/>
              <a:buFontTx/>
              <a:buNone/>
            </a:pPr>
            <a:r>
              <a:rPr kumimoji="0" lang="en-US" altLang="zh-CN" sz="2000">
                <a:solidFill>
                  <a:srgbClr val="FF0000"/>
                </a:solidFill>
                <a:latin typeface="Arial" charset="0"/>
                <a:ea typeface="宋体" pitchFamily="2" charset="-122"/>
              </a:rPr>
              <a:t>3.</a:t>
            </a:r>
            <a:r>
              <a:rPr kumimoji="0" lang="en-US" altLang="zh-CN" sz="2000">
                <a:latin typeface="Arial" charset="0"/>
                <a:ea typeface="宋体" pitchFamily="2" charset="-122"/>
              </a:rPr>
              <a:t> </a:t>
            </a:r>
            <a:r>
              <a:rPr kumimoji="0" lang="en-US" altLang="zh-CN" sz="1800">
                <a:latin typeface="Arial" charset="0"/>
                <a:ea typeface="宋体" pitchFamily="2" charset="-122"/>
              </a:rPr>
              <a:t>http server receives request message, forms </a:t>
            </a:r>
            <a:r>
              <a:rPr kumimoji="0" lang="en-US" altLang="zh-CN" sz="1800" i="1">
                <a:solidFill>
                  <a:schemeClr val="accent2"/>
                </a:solidFill>
                <a:latin typeface="Arial" charset="0"/>
                <a:ea typeface="宋体" pitchFamily="2" charset="-122"/>
              </a:rPr>
              <a:t>response message</a:t>
            </a:r>
            <a:r>
              <a:rPr kumimoji="0" lang="en-US" altLang="zh-CN" sz="1800">
                <a:latin typeface="Arial" charset="0"/>
                <a:ea typeface="宋体" pitchFamily="2" charset="-122"/>
              </a:rPr>
              <a:t> containing requested object (someDepartment/home.index), sends message into socket</a:t>
            </a:r>
          </a:p>
        </p:txBody>
      </p:sp>
      <p:sp>
        <p:nvSpPr>
          <p:cNvPr id="83980" name="Line 10"/>
          <p:cNvSpPr>
            <a:spLocks noChangeShapeType="1"/>
          </p:cNvSpPr>
          <p:nvPr/>
        </p:nvSpPr>
        <p:spPr bwMode="auto">
          <a:xfrm>
            <a:off x="4048125" y="2647950"/>
            <a:ext cx="1095375" cy="523875"/>
          </a:xfrm>
          <a:prstGeom prst="line">
            <a:avLst/>
          </a:prstGeom>
          <a:noFill/>
          <a:ln w="38100">
            <a:solidFill>
              <a:srgbClr val="FF0000"/>
            </a:solidFill>
            <a:round/>
            <a:headEnd/>
            <a:tailEnd type="triangle" w="med" len="med"/>
          </a:ln>
        </p:spPr>
        <p:txBody>
          <a:bodyPr wrap="none" anchor="ctr"/>
          <a:lstStyle/>
          <a:p>
            <a:endParaRPr lang="zh-CN" altLang="en-US"/>
          </a:p>
        </p:txBody>
      </p:sp>
      <p:sp>
        <p:nvSpPr>
          <p:cNvPr id="83981" name="Line 11"/>
          <p:cNvSpPr>
            <a:spLocks noChangeShapeType="1"/>
          </p:cNvSpPr>
          <p:nvPr/>
        </p:nvSpPr>
        <p:spPr bwMode="auto">
          <a:xfrm>
            <a:off x="3895725" y="4591050"/>
            <a:ext cx="1095375" cy="523875"/>
          </a:xfrm>
          <a:prstGeom prst="line">
            <a:avLst/>
          </a:prstGeom>
          <a:noFill/>
          <a:ln w="38100">
            <a:solidFill>
              <a:srgbClr val="FF0000"/>
            </a:solidFill>
            <a:round/>
            <a:headEnd/>
            <a:tailEnd type="triangle" w="med" len="med"/>
          </a:ln>
        </p:spPr>
        <p:txBody>
          <a:bodyPr wrap="none" anchor="ctr"/>
          <a:lstStyle/>
          <a:p>
            <a:endParaRPr lang="zh-CN" altLang="en-US"/>
          </a:p>
        </p:txBody>
      </p:sp>
      <p:sp>
        <p:nvSpPr>
          <p:cNvPr id="83982" name="Line 12"/>
          <p:cNvSpPr>
            <a:spLocks noChangeShapeType="1"/>
          </p:cNvSpPr>
          <p:nvPr/>
        </p:nvSpPr>
        <p:spPr bwMode="auto">
          <a:xfrm flipH="1">
            <a:off x="3933825" y="5124450"/>
            <a:ext cx="1095375" cy="523875"/>
          </a:xfrm>
          <a:prstGeom prst="line">
            <a:avLst/>
          </a:prstGeom>
          <a:noFill/>
          <a:ln w="38100">
            <a:solidFill>
              <a:srgbClr val="FF0000"/>
            </a:solidFill>
            <a:round/>
            <a:headEnd/>
            <a:tailEnd type="triangle" w="med" len="med"/>
          </a:ln>
        </p:spPr>
        <p:txBody>
          <a:bodyPr wrap="none" anchor="ctr"/>
          <a:lstStyle/>
          <a:p>
            <a:endParaRPr lang="zh-CN" altLang="en-US"/>
          </a:p>
        </p:txBody>
      </p:sp>
      <p:sp>
        <p:nvSpPr>
          <p:cNvPr id="83983" name="Text Box 13"/>
          <p:cNvSpPr txBox="1">
            <a:spLocks noChangeArrowheads="1"/>
          </p:cNvSpPr>
          <p:nvPr/>
        </p:nvSpPr>
        <p:spPr bwMode="auto">
          <a:xfrm>
            <a:off x="176213" y="5300663"/>
            <a:ext cx="815975" cy="457200"/>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400">
                <a:solidFill>
                  <a:schemeClr val="accent2"/>
                </a:solidFill>
                <a:latin typeface="Comic Sans MS" pitchFamily="66" charset="0"/>
                <a:ea typeface="宋体" pitchFamily="2" charset="-122"/>
              </a:rPr>
              <a:t>time</a:t>
            </a:r>
            <a:endParaRPr kumimoji="0" lang="en-US" altLang="zh-CN" sz="2400">
              <a:ea typeface="宋体" pitchFamily="2" charset="-122"/>
            </a:endParaRPr>
          </a:p>
        </p:txBody>
      </p:sp>
      <p:sp>
        <p:nvSpPr>
          <p:cNvPr id="83984" name="Line 14"/>
          <p:cNvSpPr>
            <a:spLocks noChangeShapeType="1"/>
          </p:cNvSpPr>
          <p:nvPr/>
        </p:nvSpPr>
        <p:spPr bwMode="auto">
          <a:xfrm flipH="1">
            <a:off x="4019550" y="3162300"/>
            <a:ext cx="1095375" cy="523875"/>
          </a:xfrm>
          <a:prstGeom prst="line">
            <a:avLst/>
          </a:prstGeom>
          <a:noFill/>
          <a:ln w="38100">
            <a:solidFill>
              <a:srgbClr val="FF0000"/>
            </a:solidFill>
            <a:round/>
            <a:headEnd/>
            <a:tailEnd type="triangle" w="med" len="med"/>
          </a:ln>
        </p:spPr>
        <p:txBody>
          <a:bodyPr wrap="none" anchor="ctr"/>
          <a:lstStyle/>
          <a:p>
            <a:endParaRPr lang="zh-CN" altLang="en-US"/>
          </a:p>
        </p:txBody>
      </p:sp>
      <p:sp>
        <p:nvSpPr>
          <p:cNvPr id="83985" name="Text Box 15"/>
          <p:cNvSpPr txBox="1">
            <a:spLocks noChangeArrowheads="1"/>
          </p:cNvSpPr>
          <p:nvPr/>
        </p:nvSpPr>
        <p:spPr bwMode="auto">
          <a:xfrm>
            <a:off x="6883599" y="824418"/>
            <a:ext cx="2105063" cy="1015663"/>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000">
                <a:solidFill>
                  <a:srgbClr val="FF0000"/>
                </a:solidFill>
                <a:latin typeface="Arial" panose="020B0604020202020204" pitchFamily="34" charset="0"/>
                <a:ea typeface="宋体" pitchFamily="2" charset="-122"/>
                <a:cs typeface="Arial" panose="020B0604020202020204" pitchFamily="34" charset="0"/>
              </a:rPr>
              <a:t>(contains text, </a:t>
            </a:r>
          </a:p>
          <a:p>
            <a:pPr eaLnBrk="0" hangingPunct="0">
              <a:lnSpc>
                <a:spcPct val="100000"/>
              </a:lnSpc>
              <a:spcBef>
                <a:spcPct val="0"/>
              </a:spcBef>
              <a:buClrTx/>
              <a:buFontTx/>
              <a:buNone/>
            </a:pPr>
            <a:r>
              <a:rPr kumimoji="0" lang="en-US" altLang="zh-CN" sz="2000">
                <a:solidFill>
                  <a:srgbClr val="FF0000"/>
                </a:solidFill>
                <a:latin typeface="Arial" panose="020B0604020202020204" pitchFamily="34" charset="0"/>
                <a:ea typeface="宋体" pitchFamily="2" charset="-122"/>
                <a:cs typeface="Arial" panose="020B0604020202020204" pitchFamily="34" charset="0"/>
              </a:rPr>
              <a:t>references to 10 </a:t>
            </a:r>
          </a:p>
          <a:p>
            <a:pPr eaLnBrk="0" hangingPunct="0">
              <a:lnSpc>
                <a:spcPct val="100000"/>
              </a:lnSpc>
              <a:spcBef>
                <a:spcPct val="0"/>
              </a:spcBef>
              <a:buClrTx/>
              <a:buFontTx/>
              <a:buNone/>
            </a:pPr>
            <a:r>
              <a:rPr kumimoji="0" lang="en-US" altLang="zh-CN" sz="2000">
                <a:solidFill>
                  <a:srgbClr val="FF0000"/>
                </a:solidFill>
                <a:latin typeface="Arial" panose="020B0604020202020204" pitchFamily="34" charset="0"/>
                <a:ea typeface="宋体" pitchFamily="2" charset="-122"/>
                <a:cs typeface="Arial" panose="020B0604020202020204" pitchFamily="34" charset="0"/>
              </a:rPr>
              <a:t>jpeg images)</a:t>
            </a:r>
          </a:p>
        </p:txBody>
      </p:sp>
      <p:sp>
        <p:nvSpPr>
          <p:cNvPr id="18" name="标题 1">
            <a:extLst>
              <a:ext uri="{FF2B5EF4-FFF2-40B4-BE49-F238E27FC236}">
                <a16:creationId xmlns:a16="http://schemas.microsoft.com/office/drawing/2014/main" id="{6869C4DB-BB69-49F9-88D6-58AF659A4D50}"/>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p:cNvSpPr>
            <a:spLocks noGrp="1" noChangeArrowheads="1"/>
          </p:cNvSpPr>
          <p:nvPr>
            <p:ph type="title"/>
          </p:nvPr>
        </p:nvSpPr>
        <p:spPr>
          <a:xfrm>
            <a:off x="323850" y="668338"/>
            <a:ext cx="8469313" cy="815975"/>
          </a:xfrm>
        </p:spPr>
        <p:txBody>
          <a:bodyPr/>
          <a:lstStyle/>
          <a:p>
            <a:r>
              <a:rPr lang="en-US" altLang="zh-CN" sz="3600">
                <a:latin typeface="Arial" charset="0"/>
                <a:ea typeface="宋体" pitchFamily="2" charset="-122"/>
              </a:rPr>
              <a:t>HTTP 1.0 example (cont.)</a:t>
            </a:r>
            <a:endParaRPr lang="en-US" altLang="zh-CN">
              <a:latin typeface="Arial" charset="0"/>
              <a:ea typeface="宋体" pitchFamily="2" charset="-122"/>
            </a:endParaRPr>
          </a:p>
        </p:txBody>
      </p:sp>
      <p:sp>
        <p:nvSpPr>
          <p:cNvPr id="84997" name="Rectangle 3"/>
          <p:cNvSpPr>
            <a:spLocks noGrp="1" noChangeArrowheads="1"/>
          </p:cNvSpPr>
          <p:nvPr>
            <p:ph type="body" sz="half" idx="2"/>
          </p:nvPr>
        </p:nvSpPr>
        <p:spPr>
          <a:xfrm>
            <a:off x="1004888" y="2325688"/>
            <a:ext cx="4129087" cy="1449387"/>
          </a:xfrm>
        </p:spPr>
        <p:txBody>
          <a:bodyPr/>
          <a:lstStyle/>
          <a:p>
            <a:pPr marL="271463" indent="-271463">
              <a:buFontTx/>
              <a:buNone/>
            </a:pPr>
            <a:r>
              <a:rPr lang="en-US" altLang="zh-CN" sz="1800">
                <a:solidFill>
                  <a:srgbClr val="FF0000"/>
                </a:solidFill>
                <a:latin typeface="Arial" charset="0"/>
              </a:rPr>
              <a:t>5.</a:t>
            </a:r>
            <a:r>
              <a:rPr lang="en-US" altLang="zh-CN" sz="1800">
                <a:latin typeface="Arial" charset="0"/>
              </a:rPr>
              <a:t> http client receives response message containing html file, displays html.  Parsing html file, finds 10 referenced jpeg  objects</a:t>
            </a:r>
          </a:p>
        </p:txBody>
      </p:sp>
      <p:sp>
        <p:nvSpPr>
          <p:cNvPr id="84998" name="Rectangle 4"/>
          <p:cNvSpPr>
            <a:spLocks noChangeArrowheads="1"/>
          </p:cNvSpPr>
          <p:nvPr/>
        </p:nvSpPr>
        <p:spPr bwMode="auto">
          <a:xfrm>
            <a:off x="971550" y="3770313"/>
            <a:ext cx="3924300" cy="666750"/>
          </a:xfrm>
          <a:prstGeom prst="rect">
            <a:avLst/>
          </a:prstGeom>
          <a:noFill/>
          <a:ln w="9525">
            <a:noFill/>
            <a:miter lim="800000"/>
            <a:headEnd/>
            <a:tailEnd/>
          </a:ln>
        </p:spPr>
        <p:txBody>
          <a:bodyPr/>
          <a:lstStyle/>
          <a:p>
            <a:pPr marL="271463" indent="-271463" algn="l" eaLnBrk="0" hangingPunct="0">
              <a:lnSpc>
                <a:spcPct val="100000"/>
              </a:lnSpc>
              <a:spcBef>
                <a:spcPct val="20000"/>
              </a:spcBef>
              <a:buClrTx/>
              <a:buFontTx/>
              <a:buNone/>
            </a:pPr>
            <a:r>
              <a:rPr kumimoji="0" lang="en-US" altLang="zh-CN" sz="1800">
                <a:solidFill>
                  <a:srgbClr val="FF0000"/>
                </a:solidFill>
                <a:latin typeface="Arial" charset="0"/>
                <a:ea typeface="宋体" pitchFamily="2" charset="-122"/>
              </a:rPr>
              <a:t>6.</a:t>
            </a:r>
            <a:r>
              <a:rPr kumimoji="0" lang="en-US" altLang="zh-CN" sz="1800">
                <a:latin typeface="Arial" charset="0"/>
                <a:ea typeface="宋体" pitchFamily="2" charset="-122"/>
              </a:rPr>
              <a:t> Steps 1-5 repeated for each of 10 jpeg objects</a:t>
            </a:r>
          </a:p>
        </p:txBody>
      </p:sp>
      <p:sp>
        <p:nvSpPr>
          <p:cNvPr id="84999" name="Rectangle 5"/>
          <p:cNvSpPr>
            <a:spLocks noChangeArrowheads="1"/>
          </p:cNvSpPr>
          <p:nvPr/>
        </p:nvSpPr>
        <p:spPr bwMode="auto">
          <a:xfrm>
            <a:off x="5032375" y="1693863"/>
            <a:ext cx="3810000" cy="733425"/>
          </a:xfrm>
          <a:prstGeom prst="rect">
            <a:avLst/>
          </a:prstGeom>
          <a:noFill/>
          <a:ln w="9525">
            <a:noFill/>
            <a:miter lim="800000"/>
            <a:headEnd/>
            <a:tailEnd/>
          </a:ln>
        </p:spPr>
        <p:txBody>
          <a:bodyPr/>
          <a:lstStyle/>
          <a:p>
            <a:pPr marL="342900" indent="-342900" algn="l" eaLnBrk="0" hangingPunct="0">
              <a:lnSpc>
                <a:spcPct val="100000"/>
              </a:lnSpc>
              <a:spcBef>
                <a:spcPct val="20000"/>
              </a:spcBef>
              <a:buClrTx/>
              <a:buFontTx/>
              <a:buNone/>
            </a:pPr>
            <a:r>
              <a:rPr kumimoji="0" lang="en-US" altLang="zh-CN" sz="2000">
                <a:solidFill>
                  <a:srgbClr val="FF0000"/>
                </a:solidFill>
                <a:latin typeface="Arial" charset="0"/>
                <a:ea typeface="宋体" pitchFamily="2" charset="-122"/>
              </a:rPr>
              <a:t>4.</a:t>
            </a:r>
            <a:r>
              <a:rPr kumimoji="0" lang="en-US" altLang="zh-CN" sz="2000">
                <a:latin typeface="Arial" charset="0"/>
                <a:ea typeface="宋体" pitchFamily="2" charset="-122"/>
              </a:rPr>
              <a:t> </a:t>
            </a:r>
            <a:r>
              <a:rPr kumimoji="0" lang="en-US" altLang="zh-CN" sz="1800">
                <a:latin typeface="Arial" charset="0"/>
                <a:ea typeface="宋体" pitchFamily="2" charset="-122"/>
              </a:rPr>
              <a:t>http server closes TCP connection. </a:t>
            </a:r>
            <a:endParaRPr kumimoji="0" lang="en-US" altLang="zh-CN" sz="2000">
              <a:latin typeface="Arial" charset="0"/>
              <a:ea typeface="宋体" pitchFamily="2" charset="-122"/>
            </a:endParaRPr>
          </a:p>
        </p:txBody>
      </p:sp>
      <p:sp>
        <p:nvSpPr>
          <p:cNvPr id="85000" name="Line 6"/>
          <p:cNvSpPr>
            <a:spLocks noChangeShapeType="1"/>
          </p:cNvSpPr>
          <p:nvPr/>
        </p:nvSpPr>
        <p:spPr bwMode="auto">
          <a:xfrm>
            <a:off x="542925" y="1720850"/>
            <a:ext cx="0" cy="2571750"/>
          </a:xfrm>
          <a:prstGeom prst="line">
            <a:avLst/>
          </a:prstGeom>
          <a:noFill/>
          <a:ln w="19050">
            <a:solidFill>
              <a:schemeClr val="accent2"/>
            </a:solidFill>
            <a:round/>
            <a:headEnd/>
            <a:tailEnd type="triangle" w="med" len="med"/>
          </a:ln>
        </p:spPr>
        <p:txBody>
          <a:bodyPr wrap="none" anchor="ctr"/>
          <a:lstStyle/>
          <a:p>
            <a:endParaRPr lang="zh-CN" altLang="en-US"/>
          </a:p>
        </p:txBody>
      </p:sp>
      <p:sp>
        <p:nvSpPr>
          <p:cNvPr id="85001" name="Rectangle 7"/>
          <p:cNvSpPr>
            <a:spLocks noChangeArrowheads="1"/>
          </p:cNvSpPr>
          <p:nvPr/>
        </p:nvSpPr>
        <p:spPr bwMode="auto">
          <a:xfrm>
            <a:off x="304800" y="3721100"/>
            <a:ext cx="342900" cy="295275"/>
          </a:xfrm>
          <a:prstGeom prst="rect">
            <a:avLst/>
          </a:prstGeom>
          <a:solidFill>
            <a:schemeClr val="bg1"/>
          </a:solidFill>
          <a:ln w="9525">
            <a:noFill/>
            <a:miter lim="800000"/>
            <a:headEnd/>
            <a:tailEnd/>
          </a:ln>
        </p:spPr>
        <p:txBody>
          <a:bodyPr wrap="none" anchor="ctr"/>
          <a:lstStyle/>
          <a:p>
            <a:endParaRPr lang="zh-CN" altLang="en-US"/>
          </a:p>
        </p:txBody>
      </p:sp>
      <p:sp>
        <p:nvSpPr>
          <p:cNvPr id="85002" name="Text Box 8"/>
          <p:cNvSpPr txBox="1">
            <a:spLocks noChangeArrowheads="1"/>
          </p:cNvSpPr>
          <p:nvPr/>
        </p:nvSpPr>
        <p:spPr bwMode="auto">
          <a:xfrm>
            <a:off x="149225" y="3584575"/>
            <a:ext cx="815975" cy="457200"/>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400">
                <a:solidFill>
                  <a:schemeClr val="accent2"/>
                </a:solidFill>
                <a:latin typeface="Comic Sans MS" pitchFamily="66" charset="0"/>
                <a:ea typeface="宋体" pitchFamily="2" charset="-122"/>
              </a:rPr>
              <a:t>time</a:t>
            </a:r>
            <a:endParaRPr kumimoji="0" lang="en-US" altLang="zh-CN" sz="2400">
              <a:ea typeface="宋体" pitchFamily="2" charset="-122"/>
            </a:endParaRPr>
          </a:p>
        </p:txBody>
      </p:sp>
      <p:sp>
        <p:nvSpPr>
          <p:cNvPr id="85003" name="Line 9"/>
          <p:cNvSpPr>
            <a:spLocks noChangeShapeType="1"/>
          </p:cNvSpPr>
          <p:nvPr/>
        </p:nvSpPr>
        <p:spPr bwMode="auto">
          <a:xfrm flipH="1">
            <a:off x="3981450" y="1897063"/>
            <a:ext cx="1095375" cy="523875"/>
          </a:xfrm>
          <a:prstGeom prst="line">
            <a:avLst/>
          </a:prstGeom>
          <a:noFill/>
          <a:ln w="38100">
            <a:solidFill>
              <a:srgbClr val="FF0000"/>
            </a:solidFill>
            <a:round/>
            <a:headEnd/>
            <a:tailEnd type="triangle" w="med" len="med"/>
          </a:ln>
        </p:spPr>
        <p:txBody>
          <a:bodyPr wrap="none" anchor="ctr"/>
          <a:lstStyle/>
          <a:p>
            <a:endParaRPr lang="zh-CN" altLang="en-US"/>
          </a:p>
        </p:txBody>
      </p:sp>
      <p:sp>
        <p:nvSpPr>
          <p:cNvPr id="12" name="标题 1">
            <a:extLst>
              <a:ext uri="{FF2B5EF4-FFF2-40B4-BE49-F238E27FC236}">
                <a16:creationId xmlns:a16="http://schemas.microsoft.com/office/drawing/2014/main" id="{12F6CF6C-0942-4876-8560-7DBCF231CDAE}"/>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a:xfrm>
            <a:off x="323850" y="692150"/>
            <a:ext cx="8569325" cy="720725"/>
          </a:xfrm>
        </p:spPr>
        <p:txBody>
          <a:bodyPr/>
          <a:lstStyle/>
          <a:p>
            <a:r>
              <a:rPr lang="en-US" altLang="zh-CN" sz="3600">
                <a:latin typeface="Arial" charset="0"/>
                <a:ea typeface="宋体" pitchFamily="2" charset="-122"/>
              </a:rPr>
              <a:t>Non-persistent, persistent connections</a:t>
            </a:r>
            <a:endParaRPr lang="en-US" altLang="zh-CN" sz="4400">
              <a:latin typeface="Arial" charset="0"/>
              <a:ea typeface="宋体" pitchFamily="2" charset="-122"/>
            </a:endParaRPr>
          </a:p>
        </p:txBody>
      </p:sp>
      <p:sp>
        <p:nvSpPr>
          <p:cNvPr id="86021" name="Rectangle 3"/>
          <p:cNvSpPr>
            <a:spLocks noGrp="1" noChangeArrowheads="1"/>
          </p:cNvSpPr>
          <p:nvPr>
            <p:ph type="body" sz="half" idx="1"/>
          </p:nvPr>
        </p:nvSpPr>
        <p:spPr>
          <a:xfrm>
            <a:off x="434975" y="1414463"/>
            <a:ext cx="3933825" cy="4648200"/>
          </a:xfrm>
        </p:spPr>
        <p:txBody>
          <a:bodyPr/>
          <a:lstStyle/>
          <a:p>
            <a:pPr>
              <a:lnSpc>
                <a:spcPct val="90000"/>
              </a:lnSpc>
              <a:buFontTx/>
              <a:buNone/>
            </a:pPr>
            <a:r>
              <a:rPr lang="en-US" altLang="zh-CN" sz="2400" u="sng">
                <a:solidFill>
                  <a:srgbClr val="FF0000"/>
                </a:solidFill>
                <a:latin typeface="Arial" charset="0"/>
              </a:rPr>
              <a:t>Non-persistent</a:t>
            </a:r>
            <a:endParaRPr lang="en-US" altLang="zh-CN" sz="2400">
              <a:latin typeface="Arial" charset="0"/>
            </a:endParaRPr>
          </a:p>
          <a:p>
            <a:pPr>
              <a:lnSpc>
                <a:spcPct val="90000"/>
              </a:lnSpc>
            </a:pPr>
            <a:r>
              <a:rPr lang="en-US" altLang="zh-CN" sz="2400">
                <a:latin typeface="Arial" charset="0"/>
              </a:rPr>
              <a:t>http/1.0: server parses request, responds, closes TCP connection</a:t>
            </a:r>
          </a:p>
          <a:p>
            <a:pPr>
              <a:lnSpc>
                <a:spcPct val="90000"/>
              </a:lnSpc>
            </a:pPr>
            <a:r>
              <a:rPr lang="en-US" altLang="zh-CN" sz="2400">
                <a:latin typeface="Arial" charset="0"/>
              </a:rPr>
              <a:t>fetch object need 2 phase</a:t>
            </a:r>
          </a:p>
          <a:p>
            <a:pPr lvl="1">
              <a:lnSpc>
                <a:spcPct val="90000"/>
              </a:lnSpc>
            </a:pPr>
            <a:r>
              <a:rPr lang="en-US" altLang="zh-CN">
                <a:latin typeface="Arial" charset="0"/>
              </a:rPr>
              <a:t>TCP connection</a:t>
            </a:r>
          </a:p>
          <a:p>
            <a:pPr lvl="1">
              <a:lnSpc>
                <a:spcPct val="90000"/>
              </a:lnSpc>
            </a:pPr>
            <a:r>
              <a:rPr lang="en-US" altLang="zh-CN">
                <a:latin typeface="Arial" charset="0"/>
              </a:rPr>
              <a:t>object request/transfer</a:t>
            </a:r>
          </a:p>
          <a:p>
            <a:pPr>
              <a:lnSpc>
                <a:spcPct val="90000"/>
              </a:lnSpc>
            </a:pPr>
            <a:r>
              <a:rPr lang="en-US" altLang="zh-CN" sz="2400">
                <a:latin typeface="Arial" charset="0"/>
              </a:rPr>
              <a:t>each transfer suffers from TCP’s initially slow sending rate</a:t>
            </a:r>
          </a:p>
        </p:txBody>
      </p:sp>
      <p:sp>
        <p:nvSpPr>
          <p:cNvPr id="86022" name="Rectangle 4"/>
          <p:cNvSpPr>
            <a:spLocks noGrp="1" noChangeArrowheads="1"/>
          </p:cNvSpPr>
          <p:nvPr>
            <p:ph type="body" sz="half" idx="2"/>
          </p:nvPr>
        </p:nvSpPr>
        <p:spPr>
          <a:xfrm>
            <a:off x="4429125" y="1392238"/>
            <a:ext cx="4464050" cy="4989512"/>
          </a:xfrm>
        </p:spPr>
        <p:txBody>
          <a:bodyPr/>
          <a:lstStyle/>
          <a:p>
            <a:pPr>
              <a:lnSpc>
                <a:spcPct val="90000"/>
              </a:lnSpc>
              <a:buFontTx/>
              <a:buNone/>
            </a:pPr>
            <a:r>
              <a:rPr lang="en-US" altLang="zh-CN" sz="2400" u="sng">
                <a:solidFill>
                  <a:srgbClr val="FF0000"/>
                </a:solidFill>
                <a:latin typeface="Arial" charset="0"/>
              </a:rPr>
              <a:t>Persistent</a:t>
            </a:r>
            <a:endParaRPr lang="en-US" altLang="zh-CN" sz="2400">
              <a:solidFill>
                <a:srgbClr val="FF0000"/>
              </a:solidFill>
              <a:latin typeface="Arial" charset="0"/>
            </a:endParaRPr>
          </a:p>
          <a:p>
            <a:pPr>
              <a:lnSpc>
                <a:spcPct val="90000"/>
              </a:lnSpc>
            </a:pPr>
            <a:r>
              <a:rPr lang="en-US" altLang="zh-CN" sz="2400">
                <a:latin typeface="Arial" charset="0"/>
              </a:rPr>
              <a:t>default for http/1.1</a:t>
            </a:r>
          </a:p>
          <a:p>
            <a:pPr>
              <a:lnSpc>
                <a:spcPct val="90000"/>
              </a:lnSpc>
            </a:pPr>
            <a:r>
              <a:rPr lang="en-US" altLang="zh-CN" sz="2400">
                <a:latin typeface="Arial" charset="0"/>
              </a:rPr>
              <a:t>on same TCP connection: server, parses request, responds, parses new request,..</a:t>
            </a:r>
          </a:p>
          <a:p>
            <a:pPr>
              <a:lnSpc>
                <a:spcPct val="90000"/>
              </a:lnSpc>
            </a:pPr>
            <a:r>
              <a:rPr lang="en-US" altLang="zh-CN" sz="2400">
                <a:latin typeface="Arial" charset="0"/>
              </a:rPr>
              <a:t>requests and responses can be </a:t>
            </a:r>
            <a:r>
              <a:rPr lang="en-US" altLang="zh-CN" sz="2400">
                <a:solidFill>
                  <a:srgbClr val="000099"/>
                </a:solidFill>
                <a:latin typeface="Arial" charset="0"/>
              </a:rPr>
              <a:t>pipelined </a:t>
            </a:r>
            <a:r>
              <a:rPr lang="en-US" altLang="zh-CN" sz="2400">
                <a:latin typeface="Arial" charset="0"/>
              </a:rPr>
              <a:t>on a connection.  client sends requests for all referenced objects as soon as it receives base HTML.</a:t>
            </a:r>
          </a:p>
          <a:p>
            <a:pPr>
              <a:lnSpc>
                <a:spcPct val="90000"/>
              </a:lnSpc>
            </a:pPr>
            <a:r>
              <a:rPr lang="en-US" altLang="zh-CN" sz="2400">
                <a:latin typeface="Arial" charset="0"/>
              </a:rPr>
              <a:t>fewer RTTs, less slow start.</a:t>
            </a:r>
          </a:p>
        </p:txBody>
      </p:sp>
      <p:sp>
        <p:nvSpPr>
          <p:cNvPr id="7" name="标题 1">
            <a:extLst>
              <a:ext uri="{FF2B5EF4-FFF2-40B4-BE49-F238E27FC236}">
                <a16:creationId xmlns:a16="http://schemas.microsoft.com/office/drawing/2014/main" id="{56157516-AAD9-4950-982A-82C59E5A690F}"/>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ko-KR"/>
              <a:t>Copyright © Xu Jingdong, All right reserved</a:t>
            </a:r>
            <a:endParaRPr lang="ko-KR" altLang="en-US"/>
          </a:p>
        </p:txBody>
      </p:sp>
      <p:sp>
        <p:nvSpPr>
          <p:cNvPr id="1404930" name="Rectangle 2"/>
          <p:cNvSpPr>
            <a:spLocks noGrp="1" noChangeArrowheads="1"/>
          </p:cNvSpPr>
          <p:nvPr>
            <p:ph type="title"/>
          </p:nvPr>
        </p:nvSpPr>
        <p:spPr>
          <a:xfrm>
            <a:off x="381000" y="609600"/>
            <a:ext cx="8763000" cy="1143000"/>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HTTP message type</a:t>
            </a:r>
          </a:p>
        </p:txBody>
      </p:sp>
      <p:sp>
        <p:nvSpPr>
          <p:cNvPr id="87045" name="Rectangle 3"/>
          <p:cNvSpPr>
            <a:spLocks noGrp="1" noChangeArrowheads="1"/>
          </p:cNvSpPr>
          <p:nvPr>
            <p:ph type="body" idx="1"/>
          </p:nvPr>
        </p:nvSpPr>
        <p:spPr>
          <a:xfrm>
            <a:off x="685800" y="1600200"/>
            <a:ext cx="7772400" cy="4495800"/>
          </a:xfrm>
        </p:spPr>
        <p:txBody>
          <a:bodyPr/>
          <a:lstStyle/>
          <a:p>
            <a:pPr>
              <a:lnSpc>
                <a:spcPct val="120000"/>
              </a:lnSpc>
            </a:pPr>
            <a:r>
              <a:rPr lang="en-US" altLang="zh-CN" sz="2400" i="1">
                <a:solidFill>
                  <a:srgbClr val="FF0000"/>
                </a:solidFill>
                <a:latin typeface="Arial" charset="0"/>
              </a:rPr>
              <a:t>request</a:t>
            </a:r>
            <a:r>
              <a:rPr lang="en-US" altLang="zh-CN" sz="2400">
                <a:latin typeface="Arial" charset="0"/>
              </a:rPr>
              <a:t> from client to server</a:t>
            </a:r>
          </a:p>
          <a:p>
            <a:pPr>
              <a:lnSpc>
                <a:spcPct val="120000"/>
              </a:lnSpc>
            </a:pPr>
            <a:r>
              <a:rPr lang="en-US" altLang="zh-CN" sz="2400" i="1">
                <a:solidFill>
                  <a:srgbClr val="FF0000"/>
                </a:solidFill>
                <a:latin typeface="Arial" charset="0"/>
              </a:rPr>
              <a:t>response</a:t>
            </a:r>
            <a:r>
              <a:rPr lang="en-US" altLang="zh-CN" sz="2400">
                <a:latin typeface="Arial" charset="0"/>
              </a:rPr>
              <a:t> from server to client</a:t>
            </a:r>
          </a:p>
          <a:p>
            <a:pPr>
              <a:lnSpc>
                <a:spcPct val="120000"/>
              </a:lnSpc>
            </a:pPr>
            <a:r>
              <a:rPr lang="en-US" altLang="zh-CN" sz="2400">
                <a:latin typeface="Arial" charset="0"/>
              </a:rPr>
              <a:t>request use ASCII</a:t>
            </a:r>
          </a:p>
          <a:p>
            <a:pPr>
              <a:lnSpc>
                <a:spcPct val="120000"/>
              </a:lnSpc>
            </a:pPr>
            <a:r>
              <a:rPr lang="en-US" altLang="zh-CN" sz="2400">
                <a:latin typeface="Arial" charset="0"/>
              </a:rPr>
              <a:t>response use MIME</a:t>
            </a:r>
          </a:p>
        </p:txBody>
      </p:sp>
      <p:sp>
        <p:nvSpPr>
          <p:cNvPr id="6" name="标题 1">
            <a:extLst>
              <a:ext uri="{FF2B5EF4-FFF2-40B4-BE49-F238E27FC236}">
                <a16:creationId xmlns:a16="http://schemas.microsoft.com/office/drawing/2014/main" id="{68E28D92-EB8C-48D4-A891-E542316657E6}"/>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ko-KR"/>
              <a:t>Copyright © Xu Jingdong, All right reserved</a:t>
            </a:r>
            <a:endParaRPr lang="ko-KR" altLang="en-US"/>
          </a:p>
        </p:txBody>
      </p:sp>
      <p:sp>
        <p:nvSpPr>
          <p:cNvPr id="1405954" name="Rectangle 2"/>
          <p:cNvSpPr>
            <a:spLocks noGrp="1" noChangeArrowheads="1"/>
          </p:cNvSpPr>
          <p:nvPr>
            <p:ph type="title"/>
          </p:nvPr>
        </p:nvSpPr>
        <p:spPr>
          <a:xfrm>
            <a:off x="250825" y="609600"/>
            <a:ext cx="8893175" cy="947738"/>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HTTP message format (http 1.1)</a:t>
            </a:r>
          </a:p>
        </p:txBody>
      </p:sp>
      <p:sp>
        <p:nvSpPr>
          <p:cNvPr id="88069" name="Rectangle 3"/>
          <p:cNvSpPr>
            <a:spLocks noGrp="1" noChangeArrowheads="1"/>
          </p:cNvSpPr>
          <p:nvPr>
            <p:ph type="body" idx="1"/>
          </p:nvPr>
        </p:nvSpPr>
        <p:spPr>
          <a:xfrm>
            <a:off x="250825" y="1557338"/>
            <a:ext cx="8642350" cy="4614862"/>
          </a:xfrm>
        </p:spPr>
        <p:txBody>
          <a:bodyPr>
            <a:normAutofit lnSpcReduction="10000"/>
          </a:bodyPr>
          <a:lstStyle/>
          <a:p>
            <a:pPr>
              <a:buFontTx/>
              <a:buNone/>
            </a:pPr>
            <a:r>
              <a:rPr lang="en-US" altLang="zh-CN" sz="2000">
                <a:latin typeface="Arial" charset="0"/>
              </a:rPr>
              <a:t>HTTP-Message=Simple-Request|Simple-Response|</a:t>
            </a:r>
          </a:p>
          <a:p>
            <a:pPr>
              <a:buFontTx/>
              <a:buNone/>
            </a:pPr>
            <a:r>
              <a:rPr lang="en-US" altLang="zh-CN" sz="2000">
                <a:latin typeface="Arial" charset="0"/>
              </a:rPr>
              <a:t>			  Full-Request|Full-Response</a:t>
            </a:r>
          </a:p>
          <a:p>
            <a:pPr>
              <a:buFontTx/>
              <a:buNone/>
            </a:pPr>
            <a:r>
              <a:rPr lang="en-US" altLang="zh-CN" sz="2000">
                <a:latin typeface="Arial" charset="0"/>
              </a:rPr>
              <a:t>	Full-Request=Request-Line</a:t>
            </a:r>
          </a:p>
          <a:p>
            <a:pPr>
              <a:buFontTx/>
              <a:buNone/>
            </a:pPr>
            <a:r>
              <a:rPr lang="en-US" altLang="zh-CN" sz="2000">
                <a:latin typeface="Arial" charset="0"/>
              </a:rPr>
              <a:t>			  *(General-Header|Request-Header|Entity-Header)</a:t>
            </a:r>
          </a:p>
          <a:p>
            <a:pPr>
              <a:buFontTx/>
              <a:buNone/>
            </a:pPr>
            <a:r>
              <a:rPr lang="en-US" altLang="zh-CN" sz="2000">
                <a:latin typeface="Arial" charset="0"/>
              </a:rPr>
              <a:t>			  CRLF</a:t>
            </a:r>
          </a:p>
          <a:p>
            <a:pPr>
              <a:buFontTx/>
              <a:buNone/>
            </a:pPr>
            <a:r>
              <a:rPr lang="en-US" altLang="zh-CN" sz="2000">
                <a:latin typeface="Arial" charset="0"/>
              </a:rPr>
              <a:t>			  [Entity-Body]</a:t>
            </a:r>
          </a:p>
          <a:p>
            <a:pPr>
              <a:buFontTx/>
              <a:buNone/>
            </a:pPr>
            <a:r>
              <a:rPr lang="en-US" altLang="zh-CN" sz="2000">
                <a:latin typeface="Arial" charset="0"/>
              </a:rPr>
              <a:t>	Full-Response=Response-Line</a:t>
            </a:r>
          </a:p>
          <a:p>
            <a:pPr>
              <a:buFontTx/>
              <a:buNone/>
            </a:pPr>
            <a:r>
              <a:rPr lang="en-US" altLang="zh-CN" sz="2000">
                <a:latin typeface="Arial" charset="0"/>
              </a:rPr>
              <a:t>			    *(General-Header| Response-Header|Entity-Header)</a:t>
            </a:r>
          </a:p>
          <a:p>
            <a:pPr>
              <a:buFontTx/>
              <a:buNone/>
            </a:pPr>
            <a:r>
              <a:rPr lang="en-US" altLang="zh-CN" sz="2000">
                <a:latin typeface="Arial" charset="0"/>
              </a:rPr>
              <a:t>			    CRLF</a:t>
            </a:r>
          </a:p>
          <a:p>
            <a:pPr>
              <a:buFontTx/>
              <a:buNone/>
            </a:pPr>
            <a:r>
              <a:rPr lang="en-US" altLang="zh-CN" sz="2000">
                <a:latin typeface="Arial" charset="0"/>
              </a:rPr>
              <a:t>			    [Entity-Body]</a:t>
            </a:r>
          </a:p>
          <a:p>
            <a:pPr>
              <a:buFontTx/>
              <a:buNone/>
            </a:pPr>
            <a:r>
              <a:rPr lang="en-US" altLang="zh-CN" sz="2000">
                <a:latin typeface="Arial" charset="0"/>
              </a:rPr>
              <a:t>	Simple-Request=“GET”  Request-URL CRLF</a:t>
            </a:r>
          </a:p>
          <a:p>
            <a:pPr>
              <a:buFontTx/>
              <a:buNone/>
            </a:pPr>
            <a:r>
              <a:rPr lang="en-US" altLang="zh-CN" sz="2000">
                <a:latin typeface="Arial" charset="0"/>
              </a:rPr>
              <a:t>	Simple-Response=[Entity-Body]</a:t>
            </a:r>
          </a:p>
        </p:txBody>
      </p:sp>
      <p:sp>
        <p:nvSpPr>
          <p:cNvPr id="6" name="标题 1">
            <a:extLst>
              <a:ext uri="{FF2B5EF4-FFF2-40B4-BE49-F238E27FC236}">
                <a16:creationId xmlns:a16="http://schemas.microsoft.com/office/drawing/2014/main" id="{8DCD0DD9-E1D3-4449-A172-7E3FA2246705}"/>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ko-KR"/>
              <a:t>Copyright © Xu Jingdong, All right reserved</a:t>
            </a:r>
            <a:endParaRPr lang="ko-KR" altLang="en-US"/>
          </a:p>
        </p:txBody>
      </p:sp>
      <p:sp>
        <p:nvSpPr>
          <p:cNvPr id="1477634" name="Rectangle 2"/>
          <p:cNvSpPr>
            <a:spLocks noGrp="1" noChangeArrowheads="1"/>
          </p:cNvSpPr>
          <p:nvPr>
            <p:ph type="title"/>
          </p:nvPr>
        </p:nvSpPr>
        <p:spPr>
          <a:xfrm>
            <a:off x="323850" y="609600"/>
            <a:ext cx="8569325" cy="874713"/>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HTTP message format (Cont.) </a:t>
            </a:r>
          </a:p>
        </p:txBody>
      </p:sp>
      <p:sp>
        <p:nvSpPr>
          <p:cNvPr id="89093" name="Rectangle 3"/>
          <p:cNvSpPr>
            <a:spLocks noGrp="1" noChangeArrowheads="1"/>
          </p:cNvSpPr>
          <p:nvPr>
            <p:ph type="body" idx="1"/>
          </p:nvPr>
        </p:nvSpPr>
        <p:spPr>
          <a:xfrm>
            <a:off x="395288" y="1484313"/>
            <a:ext cx="8424862" cy="4824412"/>
          </a:xfrm>
        </p:spPr>
        <p:txBody>
          <a:bodyPr/>
          <a:lstStyle/>
          <a:p>
            <a:pPr>
              <a:lnSpc>
                <a:spcPct val="110000"/>
              </a:lnSpc>
            </a:pPr>
            <a:r>
              <a:rPr lang="en-US" altLang="zh-CN" sz="2400">
                <a:solidFill>
                  <a:srgbClr val="000099"/>
                </a:solidFill>
                <a:latin typeface="Arial" charset="0"/>
              </a:rPr>
              <a:t>Request-line:</a:t>
            </a:r>
            <a:r>
              <a:rPr lang="en-US" altLang="zh-CN" sz="2400">
                <a:latin typeface="Arial" charset="0"/>
              </a:rPr>
              <a:t> identifies the message type and the requested resource</a:t>
            </a:r>
          </a:p>
          <a:p>
            <a:pPr>
              <a:lnSpc>
                <a:spcPct val="110000"/>
              </a:lnSpc>
            </a:pPr>
            <a:r>
              <a:rPr lang="en-US" altLang="zh-CN" sz="2400">
                <a:solidFill>
                  <a:srgbClr val="000099"/>
                </a:solidFill>
                <a:latin typeface="Arial" charset="0"/>
              </a:rPr>
              <a:t>Response-line:</a:t>
            </a:r>
            <a:r>
              <a:rPr lang="en-US" altLang="zh-CN" sz="2400">
                <a:latin typeface="Arial" charset="0"/>
              </a:rPr>
              <a:t> provides status information about this response</a:t>
            </a:r>
          </a:p>
          <a:p>
            <a:pPr>
              <a:lnSpc>
                <a:spcPct val="110000"/>
              </a:lnSpc>
            </a:pPr>
            <a:r>
              <a:rPr lang="en-US" altLang="zh-CN" sz="2400">
                <a:solidFill>
                  <a:srgbClr val="000099"/>
                </a:solidFill>
                <a:latin typeface="Arial" charset="0"/>
              </a:rPr>
              <a:t>General-Header: </a:t>
            </a:r>
            <a:r>
              <a:rPr lang="en-US" altLang="zh-CN" sz="2400">
                <a:latin typeface="Arial" charset="0"/>
              </a:rPr>
              <a:t>contains fields that are applicable to both request and response messages but that do not apply to the entity being transferred</a:t>
            </a:r>
          </a:p>
          <a:p>
            <a:pPr>
              <a:lnSpc>
                <a:spcPct val="110000"/>
              </a:lnSpc>
            </a:pPr>
            <a:r>
              <a:rPr lang="en-US" altLang="zh-CN" sz="2400">
                <a:solidFill>
                  <a:srgbClr val="000099"/>
                </a:solidFill>
                <a:latin typeface="Arial" charset="0"/>
              </a:rPr>
              <a:t>Request-Header:</a:t>
            </a:r>
            <a:r>
              <a:rPr lang="en-US" altLang="zh-CN" sz="2400">
                <a:latin typeface="Arial" charset="0"/>
              </a:rPr>
              <a:t> contain information about the request and the client</a:t>
            </a:r>
          </a:p>
          <a:p>
            <a:pPr>
              <a:lnSpc>
                <a:spcPct val="110000"/>
              </a:lnSpc>
            </a:pPr>
            <a:r>
              <a:rPr lang="en-US" altLang="zh-CN" sz="2400">
                <a:solidFill>
                  <a:srgbClr val="000099"/>
                </a:solidFill>
                <a:latin typeface="Arial" charset="0"/>
              </a:rPr>
              <a:t>Response-Header:</a:t>
            </a:r>
            <a:r>
              <a:rPr lang="en-US" altLang="zh-CN" sz="2400">
                <a:latin typeface="Arial" charset="0"/>
              </a:rPr>
              <a:t> contain information about the response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395288" y="609600"/>
            <a:ext cx="8424862" cy="803275"/>
          </a:xfrm>
        </p:spPr>
        <p:txBody>
          <a:bodyPr/>
          <a:lstStyle/>
          <a:p>
            <a:r>
              <a:rPr lang="en-US" altLang="zh-CN" sz="3600" dirty="0">
                <a:latin typeface="Arial" charset="0"/>
                <a:ea typeface="宋体" pitchFamily="2" charset="-122"/>
              </a:rPr>
              <a:t>Processes communicating</a:t>
            </a:r>
          </a:p>
        </p:txBody>
      </p:sp>
      <p:sp>
        <p:nvSpPr>
          <p:cNvPr id="47107" name="Rectangle 3"/>
          <p:cNvSpPr>
            <a:spLocks noGrp="1" noChangeArrowheads="1"/>
          </p:cNvSpPr>
          <p:nvPr>
            <p:ph type="body" sz="half" idx="1"/>
          </p:nvPr>
        </p:nvSpPr>
        <p:spPr>
          <a:xfrm>
            <a:off x="395288" y="1476824"/>
            <a:ext cx="3989388" cy="4648200"/>
          </a:xfrm>
        </p:spPr>
        <p:txBody>
          <a:bodyPr>
            <a:normAutofit/>
          </a:bodyPr>
          <a:lstStyle/>
          <a:p>
            <a:pPr>
              <a:lnSpc>
                <a:spcPct val="100000"/>
              </a:lnSpc>
              <a:spcBef>
                <a:spcPts val="1200"/>
              </a:spcBef>
              <a:buFont typeface="ZapfDingbats" pitchFamily="82" charset="2"/>
              <a:buNone/>
            </a:pPr>
            <a:r>
              <a:rPr lang="en-US" altLang="zh-CN" sz="2600" dirty="0">
                <a:solidFill>
                  <a:srgbClr val="FF0000"/>
                </a:solidFill>
              </a:rPr>
              <a:t>Process:</a:t>
            </a:r>
            <a:r>
              <a:rPr lang="en-US" altLang="zh-CN" sz="2600" dirty="0"/>
              <a:t> program running within a host.</a:t>
            </a:r>
          </a:p>
          <a:p>
            <a:pPr marL="266700" indent="-266700">
              <a:lnSpc>
                <a:spcPct val="100000"/>
              </a:lnSpc>
              <a:spcBef>
                <a:spcPts val="1200"/>
              </a:spcBef>
              <a:buClr>
                <a:srgbClr val="2A09B7"/>
              </a:buClr>
              <a:buSzPct val="85000"/>
              <a:buFont typeface="Wingdings" panose="05000000000000000000" pitchFamily="2" charset="2"/>
              <a:buChar char="n"/>
            </a:pPr>
            <a:r>
              <a:rPr lang="en-US" altLang="zh-CN" sz="2400" dirty="0"/>
              <a:t>within same host, two processes communicate using  </a:t>
            </a:r>
            <a:r>
              <a:rPr lang="en-US" altLang="zh-CN" sz="2400" dirty="0">
                <a:solidFill>
                  <a:srgbClr val="FF0000"/>
                </a:solidFill>
              </a:rPr>
              <a:t>inter-process communication</a:t>
            </a:r>
            <a:r>
              <a:rPr lang="en-US" altLang="zh-CN" sz="2400" dirty="0"/>
              <a:t> (defined by OS).</a:t>
            </a:r>
          </a:p>
          <a:p>
            <a:pPr marL="266700" indent="-266700">
              <a:lnSpc>
                <a:spcPct val="100000"/>
              </a:lnSpc>
              <a:spcBef>
                <a:spcPts val="1200"/>
              </a:spcBef>
              <a:buClr>
                <a:srgbClr val="2A09B7"/>
              </a:buClr>
              <a:buSzPct val="85000"/>
              <a:buFont typeface="Wingdings" panose="05000000000000000000" pitchFamily="2" charset="2"/>
              <a:buChar char="n"/>
            </a:pPr>
            <a:r>
              <a:rPr lang="en-US" altLang="zh-CN" sz="2400" dirty="0"/>
              <a:t>processes in different hosts communicate by exchanging </a:t>
            </a:r>
            <a:r>
              <a:rPr lang="en-US" altLang="zh-CN" sz="2400" b="1" dirty="0">
                <a:solidFill>
                  <a:srgbClr val="FF0000"/>
                </a:solidFill>
              </a:rPr>
              <a:t>messages</a:t>
            </a:r>
          </a:p>
          <a:p>
            <a:pPr marL="0" indent="0">
              <a:buClr>
                <a:srgbClr val="C00000"/>
              </a:buClr>
              <a:buSzPct val="90000"/>
              <a:buNone/>
            </a:pPr>
            <a:endParaRPr lang="en-US" altLang="zh-CN" sz="2400" dirty="0">
              <a:solidFill>
                <a:srgbClr val="FF0000"/>
              </a:solidFill>
            </a:endParaRPr>
          </a:p>
        </p:txBody>
      </p:sp>
      <p:sp>
        <p:nvSpPr>
          <p:cNvPr id="8" name="标题 1">
            <a:extLst>
              <a:ext uri="{FF2B5EF4-FFF2-40B4-BE49-F238E27FC236}">
                <a16:creationId xmlns:a16="http://schemas.microsoft.com/office/drawing/2014/main" id="{9641FBE2-F1E8-4140-AACD-8B06D28CAFDF}"/>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2.1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应用协议与进程通信模型</a:t>
            </a:r>
          </a:p>
        </p:txBody>
      </p:sp>
      <p:sp>
        <p:nvSpPr>
          <p:cNvPr id="10" name="Rectangle 607">
            <a:extLst>
              <a:ext uri="{FF2B5EF4-FFF2-40B4-BE49-F238E27FC236}">
                <a16:creationId xmlns:a16="http://schemas.microsoft.com/office/drawing/2014/main" id="{CD9221B3-17C4-4A76-9988-FF38649E6E3C}"/>
              </a:ext>
            </a:extLst>
          </p:cNvPr>
          <p:cNvSpPr>
            <a:spLocks noChangeArrowheads="1"/>
          </p:cNvSpPr>
          <p:nvPr/>
        </p:nvSpPr>
        <p:spPr bwMode="auto">
          <a:xfrm>
            <a:off x="4570257" y="1476824"/>
            <a:ext cx="4275655" cy="391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Blip>
                <a:blip r:embed="rId2"/>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3"/>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buClr>
                <a:srgbClr val="C00000"/>
              </a:buClr>
              <a:buSzPct val="85000"/>
              <a:buFont typeface="Wingdings" panose="05000000000000000000" pitchFamily="2" charset="2"/>
              <a:buChar char="q"/>
            </a:pPr>
            <a:r>
              <a:rPr lang="en-US" altLang="zh-CN" sz="2800" dirty="0">
                <a:solidFill>
                  <a:srgbClr val="FF0000"/>
                </a:solidFill>
                <a:ea typeface="宋体" panose="02010600030101010101" pitchFamily="2" charset="-122"/>
                <a:cs typeface="Times New Roman" panose="02020603050405020304" pitchFamily="18" charset="0"/>
              </a:rPr>
              <a:t>client/server model</a:t>
            </a:r>
            <a:endParaRPr lang="en-US" altLang="zh-CN" sz="1800" dirty="0">
              <a:ea typeface="宋体" panose="02010600030101010101" pitchFamily="2" charset="-122"/>
              <a:cs typeface="Times New Roman" panose="02020603050405020304" pitchFamily="18" charset="0"/>
            </a:endParaRPr>
          </a:p>
          <a:p>
            <a:pPr lvl="1" eaLnBrk="1" hangingPunct="1">
              <a:buClr>
                <a:srgbClr val="2A09B7"/>
              </a:buClr>
              <a:buSzPct val="75000"/>
              <a:buFont typeface="Wingdings" panose="05000000000000000000" pitchFamily="2" charset="2"/>
              <a:buChar char="v"/>
            </a:pPr>
            <a:r>
              <a:rPr lang="en-US" altLang="zh-CN" sz="2000" dirty="0">
                <a:ea typeface="宋体" panose="02010600030101010101" pitchFamily="2" charset="-122"/>
                <a:cs typeface="Times New Roman" panose="02020603050405020304" pitchFamily="18" charset="0"/>
              </a:rPr>
              <a:t>client host requests, receives service from always-on server</a:t>
            </a:r>
          </a:p>
          <a:p>
            <a:pPr lvl="1" eaLnBrk="1" hangingPunct="1">
              <a:buClr>
                <a:srgbClr val="2A09B7"/>
              </a:buClr>
              <a:buSzPct val="75000"/>
              <a:buFont typeface="Wingdings" panose="05000000000000000000" pitchFamily="2" charset="2"/>
              <a:buChar char="v"/>
            </a:pPr>
            <a:r>
              <a:rPr lang="en-US" altLang="zh-CN" sz="2000" dirty="0">
                <a:ea typeface="宋体" panose="02010600030101010101" pitchFamily="2" charset="-122"/>
                <a:cs typeface="Times New Roman" panose="02020603050405020304" pitchFamily="18" charset="0"/>
              </a:rPr>
              <a:t>e.g. Web browser/server; email client/server</a:t>
            </a:r>
          </a:p>
          <a:p>
            <a:pPr>
              <a:lnSpc>
                <a:spcPct val="120000"/>
              </a:lnSpc>
              <a:buClr>
                <a:srgbClr val="C00000"/>
              </a:buClr>
              <a:buSzPct val="85000"/>
              <a:buFont typeface="Wingdings" panose="05000000000000000000" pitchFamily="2" charset="2"/>
              <a:buChar char="q"/>
            </a:pPr>
            <a:r>
              <a:rPr lang="en-US" altLang="zh-CN" sz="2800" dirty="0">
                <a:solidFill>
                  <a:srgbClr val="FF0000"/>
                </a:solidFill>
                <a:ea typeface="宋体" panose="02010600030101010101" pitchFamily="2" charset="-122"/>
                <a:cs typeface="Times New Roman" panose="02020603050405020304" pitchFamily="18" charset="0"/>
              </a:rPr>
              <a:t>peer-peer model</a:t>
            </a:r>
            <a:endParaRPr lang="en-US" altLang="zh-CN" sz="1800" dirty="0">
              <a:ea typeface="宋体" panose="02010600030101010101" pitchFamily="2" charset="-122"/>
              <a:cs typeface="Times New Roman" panose="02020603050405020304" pitchFamily="18" charset="0"/>
            </a:endParaRPr>
          </a:p>
          <a:p>
            <a:pPr lvl="1">
              <a:buClr>
                <a:srgbClr val="2A09B7"/>
              </a:buClr>
              <a:buSzPct val="75000"/>
              <a:buFont typeface="Wingdings" panose="05000000000000000000" pitchFamily="2" charset="2"/>
              <a:buChar char="v"/>
            </a:pPr>
            <a:r>
              <a:rPr lang="en-US" altLang="zh-CN" sz="2000" dirty="0">
                <a:ea typeface="宋体" panose="02010600030101010101" pitchFamily="2" charset="-122"/>
                <a:cs typeface="Times New Roman" panose="02020603050405020304" pitchFamily="18" charset="0"/>
              </a:rPr>
              <a:t>minimal (or no) use of dedicated servers</a:t>
            </a:r>
          </a:p>
          <a:p>
            <a:pPr lvl="1">
              <a:buClr>
                <a:srgbClr val="2A09B7"/>
              </a:buClr>
              <a:buSzPct val="75000"/>
              <a:buFont typeface="Wingdings" panose="05000000000000000000" pitchFamily="2" charset="2"/>
              <a:buChar char="v"/>
            </a:pPr>
            <a:r>
              <a:rPr lang="en-US" altLang="zh-CN" sz="2000" dirty="0">
                <a:ea typeface="宋体" panose="02010600030101010101" pitchFamily="2" charset="-122"/>
                <a:cs typeface="Times New Roman" panose="02020603050405020304" pitchFamily="18" charset="0"/>
              </a:rPr>
              <a:t>e.g. Skype, BitTorrent</a:t>
            </a:r>
          </a:p>
          <a:p>
            <a:pPr lvl="1" eaLnBrk="1" hangingPunct="1">
              <a:buClr>
                <a:srgbClr val="2A09B7"/>
              </a:buClr>
              <a:buSzPct val="75000"/>
              <a:buFont typeface="Wingdings" panose="05000000000000000000" pitchFamily="2" charset="2"/>
              <a:buChar char="v"/>
            </a:pPr>
            <a:endParaRPr lang="en-US" altLang="zh-CN" sz="2000" dirty="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2891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ko-KR"/>
              <a:t>Copyright © Xu Jingdong, All right reserved</a:t>
            </a:r>
            <a:endParaRPr lang="ko-KR" altLang="en-US"/>
          </a:p>
        </p:txBody>
      </p:sp>
      <p:sp>
        <p:nvSpPr>
          <p:cNvPr id="1542146" name="Rectangle 2"/>
          <p:cNvSpPr>
            <a:spLocks noGrp="1" noChangeArrowheads="1"/>
          </p:cNvSpPr>
          <p:nvPr>
            <p:ph type="title"/>
          </p:nvPr>
        </p:nvSpPr>
        <p:spPr>
          <a:xfrm>
            <a:off x="323850" y="609600"/>
            <a:ext cx="8569325" cy="874713"/>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HTTP message format (Cont.) </a:t>
            </a:r>
          </a:p>
        </p:txBody>
      </p:sp>
      <p:sp>
        <p:nvSpPr>
          <p:cNvPr id="90117" name="Rectangle 3"/>
          <p:cNvSpPr>
            <a:spLocks noGrp="1" noChangeArrowheads="1"/>
          </p:cNvSpPr>
          <p:nvPr>
            <p:ph type="body" idx="1"/>
          </p:nvPr>
        </p:nvSpPr>
        <p:spPr>
          <a:xfrm>
            <a:off x="395288" y="1557338"/>
            <a:ext cx="8424862" cy="4462462"/>
          </a:xfrm>
        </p:spPr>
        <p:txBody>
          <a:bodyPr/>
          <a:lstStyle/>
          <a:p>
            <a:pPr>
              <a:lnSpc>
                <a:spcPct val="120000"/>
              </a:lnSpc>
              <a:spcBef>
                <a:spcPct val="40000"/>
              </a:spcBef>
            </a:pPr>
            <a:r>
              <a:rPr lang="en-US" altLang="zh-CN">
                <a:solidFill>
                  <a:srgbClr val="000099"/>
                </a:solidFill>
                <a:latin typeface="Arial" charset="0"/>
              </a:rPr>
              <a:t>Entity header:</a:t>
            </a:r>
            <a:r>
              <a:rPr lang="en-US" altLang="zh-CN">
                <a:latin typeface="Arial" charset="0"/>
              </a:rPr>
              <a:t> contain information about the resource identified by the request and information about the entity body</a:t>
            </a:r>
          </a:p>
          <a:p>
            <a:pPr>
              <a:lnSpc>
                <a:spcPct val="120000"/>
              </a:lnSpc>
              <a:spcBef>
                <a:spcPct val="40000"/>
              </a:spcBef>
            </a:pPr>
            <a:r>
              <a:rPr lang="en-US" altLang="zh-CN">
                <a:solidFill>
                  <a:srgbClr val="000099"/>
                </a:solidFill>
                <a:latin typeface="Arial" charset="0"/>
              </a:rPr>
              <a:t>Entity Body</a:t>
            </a:r>
          </a:p>
          <a:p>
            <a:pPr lvl="1">
              <a:lnSpc>
                <a:spcPct val="120000"/>
              </a:lnSpc>
              <a:spcBef>
                <a:spcPct val="40000"/>
              </a:spcBef>
            </a:pPr>
            <a:r>
              <a:rPr lang="en-US" altLang="zh-CN">
                <a:latin typeface="Arial" charset="0"/>
              </a:rPr>
              <a:t>Entity-body=Transfer-Encoding( Content-Encoding (Content-type (data) ) )</a:t>
            </a:r>
          </a:p>
        </p:txBody>
      </p:sp>
      <p:sp>
        <p:nvSpPr>
          <p:cNvPr id="6" name="标题 1">
            <a:extLst>
              <a:ext uri="{FF2B5EF4-FFF2-40B4-BE49-F238E27FC236}">
                <a16:creationId xmlns:a16="http://schemas.microsoft.com/office/drawing/2014/main" id="{B4DE6790-FBC4-427C-90FC-AC72FF831422}"/>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ko-KR"/>
              <a:t>Copyright © Xu Jingdong, All right reserved</a:t>
            </a:r>
            <a:endParaRPr lang="ko-KR" altLang="en-US"/>
          </a:p>
        </p:txBody>
      </p:sp>
      <p:sp>
        <p:nvSpPr>
          <p:cNvPr id="1476610" name="Rectangle 2"/>
          <p:cNvSpPr>
            <a:spLocks noGrp="1" noChangeArrowheads="1"/>
          </p:cNvSpPr>
          <p:nvPr>
            <p:ph type="title"/>
          </p:nvPr>
        </p:nvSpPr>
        <p:spPr>
          <a:xfrm>
            <a:off x="323850" y="609600"/>
            <a:ext cx="8569325" cy="874713"/>
          </a:xfrm>
        </p:spPr>
        <p:txBody>
          <a:bodyPr/>
          <a:lstStyle/>
          <a:p>
            <a:pPr>
              <a:defRPr/>
            </a:pPr>
            <a:r>
              <a:rPr lang="en-US" altLang="zh-CN" sz="3600">
                <a:latin typeface="Arial" charset="0"/>
              </a:rPr>
              <a:t>Request-line</a:t>
            </a:r>
            <a:endParaRPr lang="en-US" altLang="zh-CN" sz="3600">
              <a:effectLst>
                <a:outerShdw blurRad="38100" dist="38100" dir="2700000" algn="tl">
                  <a:srgbClr val="C0C0C0"/>
                </a:outerShdw>
              </a:effectLst>
              <a:latin typeface="Arial" charset="0"/>
              <a:ea typeface="宋体" pitchFamily="2" charset="-122"/>
            </a:endParaRPr>
          </a:p>
        </p:txBody>
      </p:sp>
      <p:sp>
        <p:nvSpPr>
          <p:cNvPr id="91141" name="Rectangle 3"/>
          <p:cNvSpPr>
            <a:spLocks noGrp="1" noChangeArrowheads="1"/>
          </p:cNvSpPr>
          <p:nvPr>
            <p:ph type="body" idx="1"/>
          </p:nvPr>
        </p:nvSpPr>
        <p:spPr>
          <a:xfrm>
            <a:off x="395288" y="1412875"/>
            <a:ext cx="8062912" cy="4835525"/>
          </a:xfrm>
        </p:spPr>
        <p:txBody>
          <a:bodyPr/>
          <a:lstStyle/>
          <a:p>
            <a:pPr>
              <a:lnSpc>
                <a:spcPct val="120000"/>
              </a:lnSpc>
            </a:pPr>
            <a:r>
              <a:rPr lang="en-US" altLang="zh-CN" sz="2400">
                <a:latin typeface="Arial" charset="0"/>
              </a:rPr>
              <a:t>Format</a:t>
            </a:r>
          </a:p>
          <a:p>
            <a:pPr lvl="1">
              <a:lnSpc>
                <a:spcPct val="110000"/>
              </a:lnSpc>
              <a:buFontTx/>
              <a:buNone/>
            </a:pPr>
            <a:r>
              <a:rPr lang="en-US" altLang="zh-CN" sz="2000" i="1">
                <a:solidFill>
                  <a:srgbClr val="000099"/>
                </a:solidFill>
                <a:latin typeface="Arial" charset="0"/>
              </a:rPr>
              <a:t>Request-Line=Method Request-URL HTTP-Version</a:t>
            </a:r>
          </a:p>
          <a:p>
            <a:pPr>
              <a:lnSpc>
                <a:spcPct val="120000"/>
              </a:lnSpc>
            </a:pPr>
            <a:r>
              <a:rPr lang="en-US" altLang="zh-CN" sz="2400">
                <a:latin typeface="Arial" charset="0"/>
              </a:rPr>
              <a:t>identify message type and requested resource</a:t>
            </a:r>
          </a:p>
          <a:p>
            <a:pPr>
              <a:lnSpc>
                <a:spcPct val="120000"/>
              </a:lnSpc>
            </a:pPr>
            <a:r>
              <a:rPr lang="en-US" altLang="zh-CN" sz="2400">
                <a:latin typeface="Arial" charset="0"/>
              </a:rPr>
              <a:t>Method</a:t>
            </a:r>
          </a:p>
          <a:p>
            <a:pPr lvl="1">
              <a:lnSpc>
                <a:spcPct val="110000"/>
              </a:lnSpc>
            </a:pPr>
            <a:r>
              <a:rPr lang="en-US" altLang="zh-CN" sz="2000">
                <a:latin typeface="Arial" charset="0"/>
              </a:rPr>
              <a:t>GET: request reading page</a:t>
            </a:r>
          </a:p>
          <a:p>
            <a:pPr lvl="1">
              <a:lnSpc>
                <a:spcPct val="110000"/>
              </a:lnSpc>
            </a:pPr>
            <a:r>
              <a:rPr lang="en-US" altLang="zh-CN" sz="2000">
                <a:latin typeface="Arial" charset="0"/>
              </a:rPr>
              <a:t>HEAD: request reading header of page</a:t>
            </a:r>
          </a:p>
          <a:p>
            <a:pPr lvl="1">
              <a:lnSpc>
                <a:spcPct val="110000"/>
              </a:lnSpc>
            </a:pPr>
            <a:r>
              <a:rPr lang="en-US" altLang="zh-CN" sz="2000">
                <a:latin typeface="Arial" charset="0"/>
              </a:rPr>
              <a:t>PUT: request saving page</a:t>
            </a:r>
          </a:p>
          <a:p>
            <a:pPr lvl="1">
              <a:lnSpc>
                <a:spcPct val="110000"/>
              </a:lnSpc>
            </a:pPr>
            <a:r>
              <a:rPr lang="en-US" altLang="zh-CN" sz="2000">
                <a:latin typeface="Arial" charset="0"/>
              </a:rPr>
              <a:t>DELETE</a:t>
            </a:r>
            <a:r>
              <a:rPr lang="zh-CN" altLang="en-US" sz="2000">
                <a:latin typeface="Arial" charset="0"/>
              </a:rPr>
              <a:t>：</a:t>
            </a:r>
            <a:r>
              <a:rPr lang="en-US" altLang="zh-CN" sz="2000">
                <a:latin typeface="Arial" charset="0"/>
              </a:rPr>
              <a:t>request deleting page</a:t>
            </a:r>
          </a:p>
          <a:p>
            <a:pPr lvl="1">
              <a:lnSpc>
                <a:spcPct val="110000"/>
              </a:lnSpc>
            </a:pPr>
            <a:r>
              <a:rPr lang="en-US" altLang="zh-CN" sz="2000">
                <a:latin typeface="Arial" charset="0"/>
              </a:rPr>
              <a:t>OPTION</a:t>
            </a:r>
            <a:r>
              <a:rPr lang="zh-CN" altLang="en-US" sz="2000">
                <a:latin typeface="Arial" charset="0"/>
              </a:rPr>
              <a:t>、</a:t>
            </a:r>
            <a:r>
              <a:rPr lang="en-US" altLang="zh-CN" sz="2000">
                <a:latin typeface="Arial" charset="0"/>
              </a:rPr>
              <a:t>POST</a:t>
            </a:r>
            <a:r>
              <a:rPr lang="zh-CN" altLang="en-US" sz="2000">
                <a:latin typeface="Arial" charset="0"/>
              </a:rPr>
              <a:t>、</a:t>
            </a:r>
            <a:r>
              <a:rPr lang="en-US" altLang="zh-CN" sz="2000">
                <a:latin typeface="Arial" charset="0"/>
              </a:rPr>
              <a:t>PATCH</a:t>
            </a:r>
            <a:r>
              <a:rPr lang="zh-CN" altLang="en-US" sz="2000">
                <a:latin typeface="Arial" charset="0"/>
              </a:rPr>
              <a:t>、</a:t>
            </a:r>
            <a:r>
              <a:rPr lang="en-US" altLang="zh-CN" sz="2000">
                <a:latin typeface="Arial" charset="0"/>
              </a:rPr>
              <a:t>COPY</a:t>
            </a:r>
            <a:r>
              <a:rPr lang="zh-CN" altLang="en-US" sz="2000">
                <a:latin typeface="Arial" charset="0"/>
              </a:rPr>
              <a:t>、</a:t>
            </a:r>
            <a:r>
              <a:rPr lang="en-US" altLang="zh-CN" sz="2000">
                <a:latin typeface="Arial" charset="0"/>
              </a:rPr>
              <a:t>MOVE</a:t>
            </a:r>
            <a:r>
              <a:rPr lang="zh-CN" altLang="en-US" sz="2000">
                <a:latin typeface="Arial" charset="0"/>
              </a:rPr>
              <a:t>、</a:t>
            </a:r>
            <a:r>
              <a:rPr lang="en-US" altLang="zh-CN" sz="2000">
                <a:latin typeface="Arial" charset="0"/>
              </a:rPr>
              <a:t>DELETE</a:t>
            </a:r>
            <a:r>
              <a:rPr lang="zh-CN" altLang="en-US" sz="2000">
                <a:latin typeface="Arial" charset="0"/>
              </a:rPr>
              <a:t>、</a:t>
            </a:r>
            <a:r>
              <a:rPr lang="en-US" altLang="zh-CN" sz="2000">
                <a:latin typeface="Arial" charset="0"/>
              </a:rPr>
              <a:t>LINK</a:t>
            </a:r>
            <a:r>
              <a:rPr lang="zh-CN" altLang="en-US" sz="2000">
                <a:latin typeface="Arial" charset="0"/>
              </a:rPr>
              <a:t>、</a:t>
            </a:r>
            <a:r>
              <a:rPr lang="en-US" altLang="zh-CN" sz="2000">
                <a:latin typeface="Arial" charset="0"/>
              </a:rPr>
              <a:t>UNLINK</a:t>
            </a:r>
            <a:r>
              <a:rPr lang="zh-CN" altLang="en-US" sz="2000">
                <a:latin typeface="Arial" charset="0"/>
              </a:rPr>
              <a:t>、</a:t>
            </a:r>
            <a:r>
              <a:rPr lang="en-US" altLang="zh-CN" sz="2000">
                <a:latin typeface="Arial" charset="0"/>
              </a:rPr>
              <a:t>TRACE</a:t>
            </a:r>
            <a:r>
              <a:rPr lang="zh-CN" altLang="en-US" sz="2000">
                <a:latin typeface="Arial" charset="0"/>
              </a:rPr>
              <a:t>、 </a:t>
            </a:r>
            <a:r>
              <a:rPr lang="en-US" altLang="zh-CN" sz="2000">
                <a:latin typeface="Arial" charset="0"/>
              </a:rPr>
              <a:t>WRAPPED</a:t>
            </a:r>
            <a:r>
              <a:rPr lang="zh-CN" altLang="en-US" sz="2000">
                <a:latin typeface="Arial" charset="0"/>
              </a:rPr>
              <a:t>、</a:t>
            </a:r>
            <a:r>
              <a:rPr lang="en-US" altLang="zh-CN" sz="2000">
                <a:latin typeface="Arial" charset="0"/>
              </a:rPr>
              <a:t>Extension-method</a:t>
            </a:r>
          </a:p>
        </p:txBody>
      </p:sp>
      <p:sp>
        <p:nvSpPr>
          <p:cNvPr id="6" name="标题 1">
            <a:extLst>
              <a:ext uri="{FF2B5EF4-FFF2-40B4-BE49-F238E27FC236}">
                <a16:creationId xmlns:a16="http://schemas.microsoft.com/office/drawing/2014/main" id="{91301EB8-D983-4DCF-94C0-D6B3C2A2B703}"/>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页脚占位符 3"/>
          <p:cNvSpPr>
            <a:spLocks noGrp="1"/>
          </p:cNvSpPr>
          <p:nvPr>
            <p:ph type="ftr" sz="quarter" idx="10"/>
          </p:nvPr>
        </p:nvSpPr>
        <p:spPr/>
        <p:txBody>
          <a:bodyPr/>
          <a:lstStyle/>
          <a:p>
            <a:pPr>
              <a:defRPr/>
            </a:pPr>
            <a:r>
              <a:rPr lang="en-US" altLang="ko-KR"/>
              <a:t>Copyright © Xu Jingdong, All right reserved</a:t>
            </a:r>
            <a:endParaRPr lang="ko-KR" altLang="en-US"/>
          </a:p>
        </p:txBody>
      </p:sp>
      <p:sp>
        <p:nvSpPr>
          <p:cNvPr id="1453058" name="Rectangle 2"/>
          <p:cNvSpPr>
            <a:spLocks noGrp="1" noChangeArrowheads="1"/>
          </p:cNvSpPr>
          <p:nvPr>
            <p:ph type="title"/>
          </p:nvPr>
        </p:nvSpPr>
        <p:spPr>
          <a:xfrm>
            <a:off x="323850" y="609600"/>
            <a:ext cx="8569325" cy="947738"/>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HTTP message format: request</a:t>
            </a:r>
          </a:p>
        </p:txBody>
      </p:sp>
      <p:sp>
        <p:nvSpPr>
          <p:cNvPr id="92165" name="Text Box 5"/>
          <p:cNvSpPr txBox="1">
            <a:spLocks noChangeArrowheads="1"/>
          </p:cNvSpPr>
          <p:nvPr/>
        </p:nvSpPr>
        <p:spPr bwMode="auto">
          <a:xfrm>
            <a:off x="2828925" y="2420938"/>
            <a:ext cx="6340475" cy="2062162"/>
          </a:xfrm>
          <a:prstGeom prst="rect">
            <a:avLst/>
          </a:prstGeom>
          <a:noFill/>
          <a:ln w="9525">
            <a:noFill/>
            <a:miter lim="800000"/>
            <a:headEnd/>
            <a:tailEnd/>
          </a:ln>
        </p:spPr>
        <p:txBody>
          <a:bodyPr wrap="none">
            <a:spAutoFit/>
          </a:bodyPr>
          <a:lstStyle/>
          <a:p>
            <a:pPr algn="l" eaLnBrk="0" hangingPunct="0">
              <a:lnSpc>
                <a:spcPct val="100000"/>
              </a:lnSpc>
              <a:spcBef>
                <a:spcPct val="0"/>
              </a:spcBef>
              <a:buClrTx/>
              <a:buFontTx/>
              <a:buNone/>
            </a:pPr>
            <a:r>
              <a:rPr kumimoji="0" lang="en-US" altLang="zh-CN" sz="2000" b="1">
                <a:latin typeface="Courier New" pitchFamily="49" charset="0"/>
                <a:ea typeface="宋体" pitchFamily="2" charset="-122"/>
              </a:rPr>
              <a:t>GET /somedir/page.html HTTP/1.0 </a:t>
            </a:r>
          </a:p>
          <a:p>
            <a:pPr algn="l" eaLnBrk="0" hangingPunct="0">
              <a:lnSpc>
                <a:spcPct val="100000"/>
              </a:lnSpc>
              <a:spcBef>
                <a:spcPct val="0"/>
              </a:spcBef>
              <a:buClrTx/>
              <a:buFontTx/>
              <a:buNone/>
            </a:pPr>
            <a:r>
              <a:rPr kumimoji="0" lang="en-US" altLang="zh-CN" sz="2000" b="1">
                <a:solidFill>
                  <a:srgbClr val="C00000"/>
                </a:solidFill>
                <a:latin typeface="Courier New" pitchFamily="49" charset="0"/>
                <a:ea typeface="宋体" pitchFamily="2" charset="-122"/>
              </a:rPr>
              <a:t>User-agent: Mozilla/4.0 </a:t>
            </a:r>
          </a:p>
          <a:p>
            <a:pPr algn="l" eaLnBrk="0" hangingPunct="0">
              <a:lnSpc>
                <a:spcPct val="100000"/>
              </a:lnSpc>
              <a:spcBef>
                <a:spcPct val="0"/>
              </a:spcBef>
              <a:buClrTx/>
              <a:buFontTx/>
              <a:buNone/>
            </a:pPr>
            <a:r>
              <a:rPr kumimoji="0" lang="en-US" altLang="zh-CN" sz="2000" b="1">
                <a:solidFill>
                  <a:srgbClr val="C00000"/>
                </a:solidFill>
                <a:latin typeface="Courier New" pitchFamily="49" charset="0"/>
                <a:ea typeface="宋体" pitchFamily="2" charset="-122"/>
              </a:rPr>
              <a:t>Accept: text/html, image/gif,image/jpeg </a:t>
            </a:r>
          </a:p>
          <a:p>
            <a:pPr algn="l" eaLnBrk="0" hangingPunct="0">
              <a:lnSpc>
                <a:spcPct val="100000"/>
              </a:lnSpc>
              <a:spcBef>
                <a:spcPct val="0"/>
              </a:spcBef>
              <a:buClrTx/>
              <a:buFontTx/>
              <a:buNone/>
            </a:pPr>
            <a:r>
              <a:rPr kumimoji="0" lang="en-US" altLang="zh-CN" sz="2000" b="1">
                <a:solidFill>
                  <a:srgbClr val="C00000"/>
                </a:solidFill>
                <a:latin typeface="Courier New" pitchFamily="49" charset="0"/>
                <a:ea typeface="宋体" pitchFamily="2" charset="-122"/>
              </a:rPr>
              <a:t>Accept-language:fr </a:t>
            </a:r>
          </a:p>
          <a:p>
            <a:pPr algn="l" eaLnBrk="0" hangingPunct="0">
              <a:lnSpc>
                <a:spcPct val="100000"/>
              </a:lnSpc>
              <a:spcBef>
                <a:spcPct val="0"/>
              </a:spcBef>
              <a:buClrTx/>
              <a:buFontTx/>
              <a:buNone/>
            </a:pPr>
            <a:endParaRPr kumimoji="0" lang="en-US" altLang="zh-CN" sz="2400">
              <a:ea typeface="宋体" pitchFamily="2" charset="-122"/>
            </a:endParaRPr>
          </a:p>
          <a:p>
            <a:pPr algn="l" eaLnBrk="0" hangingPunct="0">
              <a:lnSpc>
                <a:spcPct val="100000"/>
              </a:lnSpc>
              <a:spcBef>
                <a:spcPct val="0"/>
              </a:spcBef>
              <a:buClrTx/>
              <a:buFontTx/>
              <a:buNone/>
            </a:pPr>
            <a:r>
              <a:rPr kumimoji="0" lang="en-US" altLang="zh-CN" sz="2000">
                <a:latin typeface="Arial" charset="0"/>
                <a:ea typeface="宋体" pitchFamily="2" charset="-122"/>
              </a:rPr>
              <a:t>(extra carriage return, line feed)</a:t>
            </a:r>
            <a:r>
              <a:rPr kumimoji="0" lang="en-US" altLang="zh-CN" sz="2400">
                <a:ea typeface="宋体" pitchFamily="2" charset="-122"/>
              </a:rPr>
              <a:t> </a:t>
            </a:r>
          </a:p>
        </p:txBody>
      </p:sp>
      <p:sp>
        <p:nvSpPr>
          <p:cNvPr id="92166" name="Text Box 6"/>
          <p:cNvSpPr txBox="1">
            <a:spLocks noChangeArrowheads="1"/>
          </p:cNvSpPr>
          <p:nvPr/>
        </p:nvSpPr>
        <p:spPr bwMode="auto">
          <a:xfrm>
            <a:off x="95250" y="2073275"/>
            <a:ext cx="2287588" cy="1006475"/>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request line</a:t>
            </a:r>
          </a:p>
          <a:p>
            <a:pP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(GET, POST, </a:t>
            </a:r>
          </a:p>
          <a:p>
            <a:pP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HEAD commands)</a:t>
            </a:r>
            <a:endParaRPr kumimoji="0" lang="en-US" altLang="zh-CN" sz="2400">
              <a:latin typeface="Arial" charset="0"/>
              <a:ea typeface="宋体" pitchFamily="2" charset="-122"/>
            </a:endParaRPr>
          </a:p>
        </p:txBody>
      </p:sp>
      <p:sp>
        <p:nvSpPr>
          <p:cNvPr id="92167" name="Text Box 7"/>
          <p:cNvSpPr txBox="1">
            <a:spLocks noChangeArrowheads="1"/>
          </p:cNvSpPr>
          <p:nvPr/>
        </p:nvSpPr>
        <p:spPr bwMode="auto">
          <a:xfrm>
            <a:off x="1879600" y="3225800"/>
            <a:ext cx="974725" cy="701675"/>
          </a:xfrm>
          <a:prstGeom prst="rect">
            <a:avLst/>
          </a:prstGeom>
          <a:noFill/>
          <a:ln w="9525">
            <a:noFill/>
            <a:miter lim="800000"/>
            <a:headEnd/>
            <a:tailEnd/>
          </a:ln>
        </p:spPr>
        <p:txBody>
          <a:bodyPr wrap="none">
            <a:spAutoFit/>
          </a:bodyPr>
          <a:lstStyle/>
          <a:p>
            <a:pPr algn="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header</a:t>
            </a:r>
          </a:p>
          <a:p>
            <a:pPr algn="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 lines</a:t>
            </a:r>
            <a:endParaRPr kumimoji="0" lang="en-US" altLang="zh-CN" sz="2400">
              <a:latin typeface="Arial" charset="0"/>
              <a:ea typeface="宋体" pitchFamily="2" charset="-122"/>
            </a:endParaRPr>
          </a:p>
        </p:txBody>
      </p:sp>
      <p:sp>
        <p:nvSpPr>
          <p:cNvPr id="92168" name="Text Box 8"/>
          <p:cNvSpPr txBox="1">
            <a:spLocks noChangeArrowheads="1"/>
          </p:cNvSpPr>
          <p:nvPr/>
        </p:nvSpPr>
        <p:spPr bwMode="auto">
          <a:xfrm>
            <a:off x="427038" y="4178300"/>
            <a:ext cx="2030412" cy="1311275"/>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Carriage return, </a:t>
            </a:r>
          </a:p>
          <a:p>
            <a:pP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line feed </a:t>
            </a:r>
          </a:p>
          <a:p>
            <a:pP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indicates end </a:t>
            </a:r>
          </a:p>
          <a:p>
            <a:pP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of message</a:t>
            </a:r>
            <a:endParaRPr kumimoji="0" lang="en-US" altLang="zh-CN" sz="2400">
              <a:latin typeface="Arial" charset="0"/>
              <a:ea typeface="宋体" pitchFamily="2" charset="-122"/>
            </a:endParaRPr>
          </a:p>
        </p:txBody>
      </p:sp>
      <p:sp>
        <p:nvSpPr>
          <p:cNvPr id="92169" name="Line 9"/>
          <p:cNvSpPr>
            <a:spLocks noChangeShapeType="1"/>
          </p:cNvSpPr>
          <p:nvPr/>
        </p:nvSpPr>
        <p:spPr bwMode="auto">
          <a:xfrm>
            <a:off x="1989138" y="2314575"/>
            <a:ext cx="923925" cy="257175"/>
          </a:xfrm>
          <a:prstGeom prst="line">
            <a:avLst/>
          </a:prstGeom>
          <a:noFill/>
          <a:ln w="19050">
            <a:solidFill>
              <a:schemeClr val="accent2"/>
            </a:solidFill>
            <a:round/>
            <a:headEnd/>
            <a:tailEnd type="triangle" w="med" len="med"/>
          </a:ln>
        </p:spPr>
        <p:txBody>
          <a:bodyPr wrap="none" anchor="ctr"/>
          <a:lstStyle/>
          <a:p>
            <a:endParaRPr lang="zh-CN" altLang="en-US"/>
          </a:p>
        </p:txBody>
      </p:sp>
      <p:sp>
        <p:nvSpPr>
          <p:cNvPr id="92170" name="Freeform 10"/>
          <p:cNvSpPr>
            <a:spLocks/>
          </p:cNvSpPr>
          <p:nvPr/>
        </p:nvSpPr>
        <p:spPr bwMode="auto">
          <a:xfrm>
            <a:off x="2830513" y="2752725"/>
            <a:ext cx="238125" cy="1066800"/>
          </a:xfrm>
          <a:custGeom>
            <a:avLst/>
            <a:gdLst>
              <a:gd name="T0" fmla="*/ 2147483647 w 150"/>
              <a:gd name="T1" fmla="*/ 2147483647 h 924"/>
              <a:gd name="T2" fmla="*/ 0 w 150"/>
              <a:gd name="T3" fmla="*/ 0 h 924"/>
              <a:gd name="T4" fmla="*/ 0 w 150"/>
              <a:gd name="T5" fmla="*/ 2147483647 h 924"/>
              <a:gd name="T6" fmla="*/ 2147483647 w 150"/>
              <a:gd name="T7" fmla="*/ 2147483647 h 924"/>
              <a:gd name="T8" fmla="*/ 0 60000 65536"/>
              <a:gd name="T9" fmla="*/ 0 60000 65536"/>
              <a:gd name="T10" fmla="*/ 0 60000 65536"/>
              <a:gd name="T11" fmla="*/ 0 60000 65536"/>
              <a:gd name="T12" fmla="*/ 0 w 150"/>
              <a:gd name="T13" fmla="*/ 0 h 924"/>
              <a:gd name="T14" fmla="*/ 150 w 150"/>
              <a:gd name="T15" fmla="*/ 924 h 924"/>
            </a:gdLst>
            <a:ahLst/>
            <a:cxnLst>
              <a:cxn ang="T8">
                <a:pos x="T0" y="T1"/>
              </a:cxn>
              <a:cxn ang="T9">
                <a:pos x="T2" y="T3"/>
              </a:cxn>
              <a:cxn ang="T10">
                <a:pos x="T4" y="T5"/>
              </a:cxn>
              <a:cxn ang="T11">
                <a:pos x="T6" y="T7"/>
              </a:cxn>
            </a:cxnLst>
            <a:rect l="T12" t="T13" r="T14" b="T15"/>
            <a:pathLst>
              <a:path w="150" h="924">
                <a:moveTo>
                  <a:pt x="122" y="6"/>
                </a:moveTo>
                <a:lnTo>
                  <a:pt x="0" y="0"/>
                </a:lnTo>
                <a:lnTo>
                  <a:pt x="0" y="924"/>
                </a:lnTo>
                <a:lnTo>
                  <a:pt x="150" y="918"/>
                </a:lnTo>
              </a:path>
            </a:pathLst>
          </a:custGeom>
          <a:noFill/>
          <a:ln w="19050">
            <a:solidFill>
              <a:schemeClr val="accent2"/>
            </a:solidFill>
            <a:round/>
            <a:headEnd/>
            <a:tailEnd/>
          </a:ln>
        </p:spPr>
        <p:txBody>
          <a:bodyPr wrap="none" anchor="ctr"/>
          <a:lstStyle/>
          <a:p>
            <a:endParaRPr lang="zh-CN" altLang="en-US"/>
          </a:p>
        </p:txBody>
      </p:sp>
      <p:sp>
        <p:nvSpPr>
          <p:cNvPr id="92171" name="Line 11"/>
          <p:cNvSpPr>
            <a:spLocks noChangeShapeType="1"/>
          </p:cNvSpPr>
          <p:nvPr/>
        </p:nvSpPr>
        <p:spPr bwMode="auto">
          <a:xfrm flipV="1">
            <a:off x="2049463" y="4349750"/>
            <a:ext cx="923925" cy="257175"/>
          </a:xfrm>
          <a:prstGeom prst="line">
            <a:avLst/>
          </a:prstGeom>
          <a:noFill/>
          <a:ln w="19050">
            <a:solidFill>
              <a:schemeClr val="accent2"/>
            </a:solidFill>
            <a:round/>
            <a:headEnd/>
            <a:tailEnd type="triangle" w="med" len="med"/>
          </a:ln>
        </p:spPr>
        <p:txBody>
          <a:bodyPr wrap="none" anchor="ctr"/>
          <a:lstStyle/>
          <a:p>
            <a:endParaRPr lang="zh-CN" altLang="en-US"/>
          </a:p>
        </p:txBody>
      </p:sp>
      <p:sp>
        <p:nvSpPr>
          <p:cNvPr id="12" name="标题 1">
            <a:extLst>
              <a:ext uri="{FF2B5EF4-FFF2-40B4-BE49-F238E27FC236}">
                <a16:creationId xmlns:a16="http://schemas.microsoft.com/office/drawing/2014/main" id="{12CDC85D-CF3D-4B29-AF53-ED0FB801408B}"/>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ko-KR"/>
              <a:t>Copyright © Xu Jingdong, All right reserved</a:t>
            </a:r>
            <a:endParaRPr lang="ko-KR" altLang="en-US"/>
          </a:p>
        </p:txBody>
      </p:sp>
      <p:sp>
        <p:nvSpPr>
          <p:cNvPr id="1473538" name="Rectangle 2"/>
          <p:cNvSpPr>
            <a:spLocks noGrp="1" noChangeArrowheads="1"/>
          </p:cNvSpPr>
          <p:nvPr>
            <p:ph type="title"/>
          </p:nvPr>
        </p:nvSpPr>
        <p:spPr>
          <a:xfrm>
            <a:off x="323850" y="609600"/>
            <a:ext cx="8569325" cy="947738"/>
          </a:xfrm>
        </p:spPr>
        <p:txBody>
          <a:bodyPr/>
          <a:lstStyle/>
          <a:p>
            <a:pPr>
              <a:defRPr/>
            </a:pPr>
            <a:r>
              <a:rPr lang="en-US" altLang="zh-CN" sz="3600">
                <a:latin typeface="Arial" charset="0"/>
              </a:rPr>
              <a:t>Response-Line</a:t>
            </a:r>
            <a:endParaRPr lang="en-US" altLang="zh-CN" sz="3600">
              <a:effectLst>
                <a:outerShdw blurRad="38100" dist="38100" dir="2700000" algn="tl">
                  <a:srgbClr val="C0C0C0"/>
                </a:outerShdw>
              </a:effectLst>
              <a:latin typeface="Arial" charset="0"/>
              <a:ea typeface="宋体" pitchFamily="2" charset="-122"/>
            </a:endParaRPr>
          </a:p>
        </p:txBody>
      </p:sp>
      <p:sp>
        <p:nvSpPr>
          <p:cNvPr id="93189" name="Rectangle 3"/>
          <p:cNvSpPr>
            <a:spLocks noGrp="1" noChangeArrowheads="1"/>
          </p:cNvSpPr>
          <p:nvPr>
            <p:ph type="body" idx="1"/>
          </p:nvPr>
        </p:nvSpPr>
        <p:spPr>
          <a:xfrm>
            <a:off x="468313" y="1484313"/>
            <a:ext cx="7989887" cy="4764087"/>
          </a:xfrm>
        </p:spPr>
        <p:txBody>
          <a:bodyPr/>
          <a:lstStyle/>
          <a:p>
            <a:pPr>
              <a:lnSpc>
                <a:spcPct val="120000"/>
              </a:lnSpc>
            </a:pPr>
            <a:r>
              <a:rPr lang="en-US" altLang="zh-CN" sz="2400">
                <a:latin typeface="Arial" charset="0"/>
              </a:rPr>
              <a:t>Format</a:t>
            </a:r>
          </a:p>
          <a:p>
            <a:pPr lvl="1">
              <a:lnSpc>
                <a:spcPct val="110000"/>
              </a:lnSpc>
              <a:buFontTx/>
              <a:buNone/>
            </a:pPr>
            <a:r>
              <a:rPr lang="en-US" altLang="zh-CN" sz="2000" i="1">
                <a:solidFill>
                  <a:srgbClr val="000099"/>
                </a:solidFill>
                <a:latin typeface="Arial" charset="0"/>
              </a:rPr>
              <a:t>Response-Line=HTTP-Version Status-Code Reason-Phrase</a:t>
            </a:r>
          </a:p>
          <a:p>
            <a:pPr>
              <a:lnSpc>
                <a:spcPct val="120000"/>
              </a:lnSpc>
            </a:pPr>
            <a:r>
              <a:rPr lang="en-US" altLang="zh-CN" sz="2400">
                <a:latin typeface="Arial" charset="0"/>
              </a:rPr>
              <a:t>Provide status information about response</a:t>
            </a:r>
          </a:p>
          <a:p>
            <a:pPr>
              <a:lnSpc>
                <a:spcPct val="120000"/>
              </a:lnSpc>
            </a:pPr>
            <a:r>
              <a:rPr lang="en-US" altLang="zh-CN" sz="2400">
                <a:latin typeface="Arial" charset="0"/>
              </a:rPr>
              <a:t>Status-Code: 3 decimals digital, e.g., 200 is OK</a:t>
            </a:r>
            <a:endParaRPr lang="en-US" altLang="zh-CN" sz="2000">
              <a:latin typeface="Arial" charset="0"/>
            </a:endParaRPr>
          </a:p>
          <a:p>
            <a:pPr lvl="1">
              <a:lnSpc>
                <a:spcPct val="110000"/>
              </a:lnSpc>
            </a:pPr>
            <a:r>
              <a:rPr lang="en-US" altLang="zh-CN" sz="2000">
                <a:latin typeface="Arial" charset="0"/>
              </a:rPr>
              <a:t>Information</a:t>
            </a:r>
          </a:p>
          <a:p>
            <a:pPr lvl="1">
              <a:lnSpc>
                <a:spcPct val="110000"/>
              </a:lnSpc>
            </a:pPr>
            <a:r>
              <a:rPr lang="en-US" altLang="zh-CN" sz="2000">
                <a:latin typeface="Arial" charset="0"/>
              </a:rPr>
              <a:t>Successful</a:t>
            </a:r>
          </a:p>
          <a:p>
            <a:pPr lvl="1">
              <a:lnSpc>
                <a:spcPct val="110000"/>
              </a:lnSpc>
            </a:pPr>
            <a:r>
              <a:rPr lang="en-US" altLang="zh-CN" sz="2000">
                <a:latin typeface="Arial" charset="0"/>
              </a:rPr>
              <a:t>Redirection</a:t>
            </a:r>
          </a:p>
          <a:p>
            <a:pPr lvl="1">
              <a:lnSpc>
                <a:spcPct val="110000"/>
              </a:lnSpc>
            </a:pPr>
            <a:r>
              <a:rPr lang="en-US" altLang="zh-CN" sz="2000">
                <a:latin typeface="Arial" charset="0"/>
              </a:rPr>
              <a:t>Client Error</a:t>
            </a:r>
          </a:p>
          <a:p>
            <a:pPr lvl="1">
              <a:lnSpc>
                <a:spcPct val="110000"/>
              </a:lnSpc>
            </a:pPr>
            <a:r>
              <a:rPr lang="en-US" altLang="zh-CN" sz="2000">
                <a:latin typeface="Arial" charset="0"/>
              </a:rPr>
              <a:t>Server Error</a:t>
            </a:r>
          </a:p>
          <a:p>
            <a:pPr>
              <a:lnSpc>
                <a:spcPct val="120000"/>
              </a:lnSpc>
            </a:pPr>
            <a:r>
              <a:rPr lang="en-US" altLang="zh-CN" sz="2400">
                <a:latin typeface="Arial" charset="0"/>
              </a:rPr>
              <a:t>Reason-Phrase</a:t>
            </a:r>
            <a:r>
              <a:rPr lang="zh-CN" altLang="en-US" sz="2400">
                <a:latin typeface="Arial" charset="0"/>
              </a:rPr>
              <a:t>：</a:t>
            </a:r>
            <a:r>
              <a:rPr lang="en-US" altLang="zh-CN" sz="2400">
                <a:latin typeface="Arial" charset="0"/>
              </a:rPr>
              <a:t>text describing of Status-Code</a:t>
            </a:r>
          </a:p>
        </p:txBody>
      </p:sp>
      <p:sp>
        <p:nvSpPr>
          <p:cNvPr id="6" name="标题 1">
            <a:extLst>
              <a:ext uri="{FF2B5EF4-FFF2-40B4-BE49-F238E27FC236}">
                <a16:creationId xmlns:a16="http://schemas.microsoft.com/office/drawing/2014/main" id="{8146995D-91D8-466D-9EFB-3107579CB2EC}"/>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2"/>
          <p:cNvSpPr>
            <a:spLocks noGrp="1" noChangeArrowheads="1"/>
          </p:cNvSpPr>
          <p:nvPr>
            <p:ph type="title"/>
          </p:nvPr>
        </p:nvSpPr>
        <p:spPr>
          <a:xfrm>
            <a:off x="323850" y="609600"/>
            <a:ext cx="8496300" cy="947738"/>
          </a:xfrm>
        </p:spPr>
        <p:txBody>
          <a:bodyPr/>
          <a:lstStyle/>
          <a:p>
            <a:r>
              <a:rPr lang="en-US" altLang="zh-CN" sz="3600">
                <a:latin typeface="Arial" charset="0"/>
                <a:ea typeface="宋体" pitchFamily="2" charset="-122"/>
              </a:rPr>
              <a:t>HTTP response status codes</a:t>
            </a:r>
            <a:endParaRPr lang="en-US" altLang="zh-CN">
              <a:latin typeface="Arial" charset="0"/>
              <a:ea typeface="宋体" pitchFamily="2" charset="-122"/>
            </a:endParaRPr>
          </a:p>
        </p:txBody>
      </p:sp>
      <p:sp>
        <p:nvSpPr>
          <p:cNvPr id="94213" name="Rectangle 3"/>
          <p:cNvSpPr>
            <a:spLocks noGrp="1" noChangeArrowheads="1"/>
          </p:cNvSpPr>
          <p:nvPr>
            <p:ph type="body" sz="half" idx="1"/>
          </p:nvPr>
        </p:nvSpPr>
        <p:spPr>
          <a:xfrm>
            <a:off x="533400" y="2060575"/>
            <a:ext cx="7934325" cy="4902200"/>
          </a:xfrm>
        </p:spPr>
        <p:txBody>
          <a:bodyPr/>
          <a:lstStyle/>
          <a:p>
            <a:pPr>
              <a:buFontTx/>
              <a:buNone/>
            </a:pPr>
            <a:r>
              <a:rPr lang="en-US" altLang="zh-CN" sz="2400">
                <a:solidFill>
                  <a:srgbClr val="FF0000"/>
                </a:solidFill>
                <a:latin typeface="Arial" charset="0"/>
              </a:rPr>
              <a:t>200 OK</a:t>
            </a:r>
            <a:endParaRPr lang="en-US" altLang="zh-CN" sz="2400">
              <a:latin typeface="Arial" charset="0"/>
            </a:endParaRPr>
          </a:p>
          <a:p>
            <a:pPr lvl="1"/>
            <a:r>
              <a:rPr lang="en-US" altLang="zh-CN" sz="2000">
                <a:latin typeface="Arial" charset="0"/>
              </a:rPr>
              <a:t>request succeeded, requested object later in this message</a:t>
            </a:r>
          </a:p>
          <a:p>
            <a:pPr>
              <a:buFontTx/>
              <a:buNone/>
            </a:pPr>
            <a:r>
              <a:rPr lang="en-US" altLang="zh-CN" sz="2400">
                <a:solidFill>
                  <a:srgbClr val="FF0000"/>
                </a:solidFill>
                <a:latin typeface="Arial" charset="0"/>
              </a:rPr>
              <a:t>301 Moved Permanently</a:t>
            </a:r>
            <a:endParaRPr lang="en-US" altLang="zh-CN" sz="2400">
              <a:latin typeface="Arial" charset="0"/>
            </a:endParaRPr>
          </a:p>
          <a:p>
            <a:pPr lvl="1"/>
            <a:r>
              <a:rPr lang="en-US" altLang="zh-CN" sz="2000">
                <a:latin typeface="Arial" charset="0"/>
              </a:rPr>
              <a:t>requested object moved, new location specified later in this message (Location:)</a:t>
            </a:r>
          </a:p>
          <a:p>
            <a:pPr>
              <a:buFontTx/>
              <a:buNone/>
            </a:pPr>
            <a:r>
              <a:rPr lang="en-US" altLang="zh-CN" sz="2400">
                <a:solidFill>
                  <a:srgbClr val="FF0000"/>
                </a:solidFill>
                <a:latin typeface="Arial" charset="0"/>
              </a:rPr>
              <a:t>400 Bad Request</a:t>
            </a:r>
            <a:endParaRPr lang="en-US" altLang="zh-CN" sz="2400">
              <a:latin typeface="Arial" charset="0"/>
            </a:endParaRPr>
          </a:p>
          <a:p>
            <a:pPr lvl="1"/>
            <a:r>
              <a:rPr lang="en-US" altLang="zh-CN" sz="2000">
                <a:latin typeface="Arial" charset="0"/>
              </a:rPr>
              <a:t>request message not understood by server</a:t>
            </a:r>
          </a:p>
          <a:p>
            <a:pPr>
              <a:buFontTx/>
              <a:buNone/>
            </a:pPr>
            <a:r>
              <a:rPr lang="en-US" altLang="zh-CN" sz="2400">
                <a:solidFill>
                  <a:srgbClr val="FF0000"/>
                </a:solidFill>
                <a:latin typeface="Arial" charset="0"/>
              </a:rPr>
              <a:t>404 Not Found</a:t>
            </a:r>
            <a:endParaRPr lang="en-US" altLang="zh-CN" sz="2400">
              <a:latin typeface="Arial" charset="0"/>
            </a:endParaRPr>
          </a:p>
          <a:p>
            <a:pPr lvl="1"/>
            <a:r>
              <a:rPr lang="en-US" altLang="zh-CN" sz="2000">
                <a:latin typeface="Arial" charset="0"/>
              </a:rPr>
              <a:t>requested document not found on this server</a:t>
            </a:r>
          </a:p>
          <a:p>
            <a:pPr>
              <a:buFontTx/>
              <a:buNone/>
            </a:pPr>
            <a:r>
              <a:rPr lang="en-US" altLang="zh-CN" sz="2400">
                <a:solidFill>
                  <a:srgbClr val="FF0000"/>
                </a:solidFill>
                <a:latin typeface="Arial" charset="0"/>
              </a:rPr>
              <a:t>505 HTTP Version Not Supported</a:t>
            </a:r>
            <a:endParaRPr lang="en-US" altLang="zh-CN" sz="2400">
              <a:latin typeface="Arial" charset="0"/>
            </a:endParaRPr>
          </a:p>
        </p:txBody>
      </p:sp>
      <p:sp>
        <p:nvSpPr>
          <p:cNvPr id="94214" name="Rectangle 4"/>
          <p:cNvSpPr>
            <a:spLocks noChangeArrowheads="1"/>
          </p:cNvSpPr>
          <p:nvPr/>
        </p:nvSpPr>
        <p:spPr bwMode="auto">
          <a:xfrm>
            <a:off x="571500" y="1571625"/>
            <a:ext cx="7704138" cy="647700"/>
          </a:xfrm>
          <a:prstGeom prst="rect">
            <a:avLst/>
          </a:prstGeom>
          <a:noFill/>
          <a:ln w="9525">
            <a:noFill/>
            <a:miter lim="800000"/>
            <a:headEnd/>
            <a:tailEnd/>
          </a:ln>
        </p:spPr>
        <p:txBody>
          <a:bodyPr/>
          <a:lstStyle/>
          <a:p>
            <a:pPr marL="342900" indent="-342900" algn="l" eaLnBrk="0" hangingPunct="0">
              <a:lnSpc>
                <a:spcPct val="100000"/>
              </a:lnSpc>
              <a:spcBef>
                <a:spcPct val="20000"/>
              </a:spcBef>
              <a:buClrTx/>
              <a:buFontTx/>
              <a:buNone/>
            </a:pPr>
            <a:r>
              <a:rPr kumimoji="0" lang="en-US" altLang="zh-CN" sz="2400" u="sng">
                <a:solidFill>
                  <a:srgbClr val="FF0000"/>
                </a:solidFill>
                <a:latin typeface="Arial" charset="0"/>
                <a:ea typeface="宋体" pitchFamily="2" charset="-122"/>
              </a:rPr>
              <a:t>A few sample codes:</a:t>
            </a:r>
          </a:p>
        </p:txBody>
      </p:sp>
      <p:sp>
        <p:nvSpPr>
          <p:cNvPr id="7" name="标题 1">
            <a:extLst>
              <a:ext uri="{FF2B5EF4-FFF2-40B4-BE49-F238E27FC236}">
                <a16:creationId xmlns:a16="http://schemas.microsoft.com/office/drawing/2014/main" id="{70914F04-53B1-451D-8763-5636452A12E0}"/>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页脚占位符 3"/>
          <p:cNvSpPr>
            <a:spLocks noGrp="1"/>
          </p:cNvSpPr>
          <p:nvPr>
            <p:ph type="ftr" sz="quarter" idx="10"/>
          </p:nvPr>
        </p:nvSpPr>
        <p:spPr/>
        <p:txBody>
          <a:bodyPr/>
          <a:lstStyle/>
          <a:p>
            <a:pPr>
              <a:defRPr/>
            </a:pPr>
            <a:r>
              <a:rPr lang="en-US" altLang="ko-KR"/>
              <a:t>Copyright © Xu Jingdong, All right reserved</a:t>
            </a:r>
            <a:endParaRPr lang="ko-KR" altLang="en-US"/>
          </a:p>
        </p:txBody>
      </p:sp>
      <p:sp>
        <p:nvSpPr>
          <p:cNvPr id="1454082" name="Rectangle 2"/>
          <p:cNvSpPr>
            <a:spLocks noGrp="1" noChangeArrowheads="1"/>
          </p:cNvSpPr>
          <p:nvPr>
            <p:ph type="title"/>
          </p:nvPr>
        </p:nvSpPr>
        <p:spPr>
          <a:xfrm>
            <a:off x="323850" y="609600"/>
            <a:ext cx="8569325" cy="947738"/>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HTTP message format: response</a:t>
            </a:r>
          </a:p>
        </p:txBody>
      </p:sp>
      <p:sp>
        <p:nvSpPr>
          <p:cNvPr id="95237" name="Text Box 10"/>
          <p:cNvSpPr txBox="1">
            <a:spLocks noChangeArrowheads="1"/>
          </p:cNvSpPr>
          <p:nvPr/>
        </p:nvSpPr>
        <p:spPr bwMode="auto">
          <a:xfrm>
            <a:off x="2822575" y="2403475"/>
            <a:ext cx="5878513" cy="2554288"/>
          </a:xfrm>
          <a:prstGeom prst="rect">
            <a:avLst/>
          </a:prstGeom>
          <a:noFill/>
          <a:ln w="9525">
            <a:noFill/>
            <a:miter lim="800000"/>
            <a:headEnd/>
            <a:tailEnd/>
          </a:ln>
        </p:spPr>
        <p:txBody>
          <a:bodyPr wrap="none">
            <a:spAutoFit/>
          </a:bodyPr>
          <a:lstStyle/>
          <a:p>
            <a:pPr algn="l" eaLnBrk="0" hangingPunct="0">
              <a:lnSpc>
                <a:spcPct val="100000"/>
              </a:lnSpc>
              <a:spcBef>
                <a:spcPct val="0"/>
              </a:spcBef>
              <a:buClrTx/>
              <a:buFontTx/>
              <a:buNone/>
            </a:pPr>
            <a:r>
              <a:rPr kumimoji="0" lang="en-US" altLang="zh-CN" sz="2000" b="1">
                <a:latin typeface="Courier New" pitchFamily="49" charset="0"/>
                <a:ea typeface="宋体" pitchFamily="2" charset="-122"/>
                <a:cs typeface="Courier New" pitchFamily="49" charset="0"/>
              </a:rPr>
              <a:t>HTTP/1.0 200 OK </a:t>
            </a:r>
          </a:p>
          <a:p>
            <a:pPr algn="l" eaLnBrk="0" hangingPunct="0">
              <a:lnSpc>
                <a:spcPct val="100000"/>
              </a:lnSpc>
              <a:spcBef>
                <a:spcPct val="0"/>
              </a:spcBef>
              <a:buClrTx/>
              <a:buFontTx/>
              <a:buNone/>
            </a:pPr>
            <a:r>
              <a:rPr kumimoji="0" lang="en-US" altLang="zh-CN" sz="2000" b="1">
                <a:solidFill>
                  <a:srgbClr val="003300"/>
                </a:solidFill>
                <a:latin typeface="Courier New" pitchFamily="49" charset="0"/>
                <a:ea typeface="宋体" pitchFamily="2" charset="-122"/>
                <a:cs typeface="Courier New" pitchFamily="49" charset="0"/>
              </a:rPr>
              <a:t>Date: Thu, 06 Aug 1998 12:00:15 GMT</a:t>
            </a:r>
            <a:r>
              <a:rPr kumimoji="0" lang="en-US" altLang="zh-CN" sz="2000" b="1">
                <a:latin typeface="Courier New" pitchFamily="49" charset="0"/>
                <a:ea typeface="宋体" pitchFamily="2" charset="-122"/>
                <a:cs typeface="Courier New" pitchFamily="49" charset="0"/>
              </a:rPr>
              <a:t> </a:t>
            </a:r>
          </a:p>
          <a:p>
            <a:pPr algn="l" eaLnBrk="0" hangingPunct="0">
              <a:lnSpc>
                <a:spcPct val="100000"/>
              </a:lnSpc>
              <a:spcBef>
                <a:spcPct val="0"/>
              </a:spcBef>
              <a:buClrTx/>
              <a:buFontTx/>
              <a:buNone/>
            </a:pPr>
            <a:r>
              <a:rPr kumimoji="0" lang="en-US" altLang="zh-CN" sz="2000" b="1">
                <a:solidFill>
                  <a:srgbClr val="FF0000"/>
                </a:solidFill>
                <a:latin typeface="Courier New" pitchFamily="49" charset="0"/>
                <a:ea typeface="宋体" pitchFamily="2" charset="-122"/>
                <a:cs typeface="Courier New" pitchFamily="49" charset="0"/>
              </a:rPr>
              <a:t>Server: Apache/1.3.0 (Unix) </a:t>
            </a:r>
          </a:p>
          <a:p>
            <a:pPr algn="l" eaLnBrk="0" hangingPunct="0">
              <a:lnSpc>
                <a:spcPct val="100000"/>
              </a:lnSpc>
              <a:spcBef>
                <a:spcPct val="0"/>
              </a:spcBef>
              <a:buClrTx/>
              <a:buFontTx/>
              <a:buNone/>
            </a:pPr>
            <a:r>
              <a:rPr kumimoji="0" lang="en-US" altLang="zh-CN" sz="2000" b="1">
                <a:solidFill>
                  <a:srgbClr val="663300"/>
                </a:solidFill>
                <a:latin typeface="Courier New" pitchFamily="49" charset="0"/>
                <a:ea typeface="宋体" pitchFamily="2" charset="-122"/>
                <a:cs typeface="Courier New" pitchFamily="49" charset="0"/>
              </a:rPr>
              <a:t>Last-Modified: Mon, 22 Jun 1998 …... </a:t>
            </a:r>
          </a:p>
          <a:p>
            <a:pPr algn="l" eaLnBrk="0" hangingPunct="0">
              <a:lnSpc>
                <a:spcPct val="100000"/>
              </a:lnSpc>
              <a:spcBef>
                <a:spcPct val="0"/>
              </a:spcBef>
              <a:buClrTx/>
              <a:buFontTx/>
              <a:buNone/>
            </a:pPr>
            <a:r>
              <a:rPr kumimoji="0" lang="en-US" altLang="zh-CN" sz="2000" b="1">
                <a:solidFill>
                  <a:srgbClr val="663300"/>
                </a:solidFill>
                <a:latin typeface="Courier New" pitchFamily="49" charset="0"/>
                <a:ea typeface="宋体" pitchFamily="2" charset="-122"/>
                <a:cs typeface="Courier New" pitchFamily="49" charset="0"/>
              </a:rPr>
              <a:t>Content-Length: 6821 </a:t>
            </a:r>
          </a:p>
          <a:p>
            <a:pPr algn="l" eaLnBrk="0" hangingPunct="0">
              <a:lnSpc>
                <a:spcPct val="100000"/>
              </a:lnSpc>
              <a:spcBef>
                <a:spcPct val="0"/>
              </a:spcBef>
              <a:buClrTx/>
              <a:buFontTx/>
              <a:buNone/>
            </a:pPr>
            <a:r>
              <a:rPr kumimoji="0" lang="en-US" altLang="zh-CN" sz="2000" b="1">
                <a:solidFill>
                  <a:srgbClr val="663300"/>
                </a:solidFill>
                <a:latin typeface="Courier New" pitchFamily="49" charset="0"/>
                <a:ea typeface="宋体" pitchFamily="2" charset="-122"/>
                <a:cs typeface="Courier New" pitchFamily="49" charset="0"/>
              </a:rPr>
              <a:t>Content-Type: text/html</a:t>
            </a:r>
          </a:p>
          <a:p>
            <a:pPr algn="l" eaLnBrk="0" hangingPunct="0">
              <a:lnSpc>
                <a:spcPct val="100000"/>
              </a:lnSpc>
              <a:spcBef>
                <a:spcPct val="0"/>
              </a:spcBef>
              <a:buClrTx/>
              <a:buFontTx/>
              <a:buNone/>
            </a:pPr>
            <a:r>
              <a:rPr kumimoji="0" lang="en-US" altLang="zh-CN" sz="2000" b="1">
                <a:latin typeface="Courier New" pitchFamily="49" charset="0"/>
                <a:ea typeface="宋体" pitchFamily="2" charset="-122"/>
                <a:cs typeface="Courier New" pitchFamily="49" charset="0"/>
              </a:rPr>
              <a:t> </a:t>
            </a:r>
          </a:p>
          <a:p>
            <a:pPr algn="l" eaLnBrk="0" hangingPunct="0">
              <a:lnSpc>
                <a:spcPct val="100000"/>
              </a:lnSpc>
              <a:spcBef>
                <a:spcPct val="0"/>
              </a:spcBef>
              <a:buClrTx/>
              <a:buFontTx/>
              <a:buNone/>
            </a:pPr>
            <a:r>
              <a:rPr kumimoji="0" lang="en-US" altLang="zh-CN" sz="2000" b="1">
                <a:latin typeface="Courier New" pitchFamily="49" charset="0"/>
                <a:ea typeface="宋体" pitchFamily="2" charset="-122"/>
                <a:cs typeface="Courier New" pitchFamily="49" charset="0"/>
              </a:rPr>
              <a:t>data data data data data ... </a:t>
            </a:r>
          </a:p>
        </p:txBody>
      </p:sp>
      <p:sp>
        <p:nvSpPr>
          <p:cNvPr id="95238" name="Text Box 11"/>
          <p:cNvSpPr txBox="1">
            <a:spLocks noChangeArrowheads="1"/>
          </p:cNvSpPr>
          <p:nvPr/>
        </p:nvSpPr>
        <p:spPr bwMode="auto">
          <a:xfrm>
            <a:off x="449263" y="1839913"/>
            <a:ext cx="1790700" cy="1311275"/>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status line</a:t>
            </a:r>
          </a:p>
          <a:p>
            <a:pP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(protocol</a:t>
            </a:r>
          </a:p>
          <a:p>
            <a:pP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status code</a:t>
            </a:r>
          </a:p>
          <a:p>
            <a:pP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status phrase)</a:t>
            </a:r>
            <a:endParaRPr kumimoji="0" lang="en-US" altLang="zh-CN" sz="2400">
              <a:latin typeface="Arial" charset="0"/>
              <a:ea typeface="宋体" pitchFamily="2" charset="-122"/>
            </a:endParaRPr>
          </a:p>
        </p:txBody>
      </p:sp>
      <p:sp>
        <p:nvSpPr>
          <p:cNvPr id="95239" name="Line 12"/>
          <p:cNvSpPr>
            <a:spLocks noChangeShapeType="1"/>
          </p:cNvSpPr>
          <p:nvPr/>
        </p:nvSpPr>
        <p:spPr bwMode="auto">
          <a:xfrm>
            <a:off x="1936750" y="2352675"/>
            <a:ext cx="923925" cy="257175"/>
          </a:xfrm>
          <a:prstGeom prst="line">
            <a:avLst/>
          </a:prstGeom>
          <a:noFill/>
          <a:ln w="19050">
            <a:solidFill>
              <a:schemeClr val="accent2"/>
            </a:solidFill>
            <a:round/>
            <a:headEnd/>
            <a:tailEnd type="triangle" w="med" len="med"/>
          </a:ln>
        </p:spPr>
        <p:txBody>
          <a:bodyPr wrap="none" anchor="ctr"/>
          <a:lstStyle/>
          <a:p>
            <a:endParaRPr lang="zh-CN" altLang="en-US"/>
          </a:p>
        </p:txBody>
      </p:sp>
      <p:sp>
        <p:nvSpPr>
          <p:cNvPr id="95240" name="Freeform 13"/>
          <p:cNvSpPr>
            <a:spLocks/>
          </p:cNvSpPr>
          <p:nvPr/>
        </p:nvSpPr>
        <p:spPr bwMode="auto">
          <a:xfrm>
            <a:off x="2736850" y="2714625"/>
            <a:ext cx="257175" cy="1638300"/>
          </a:xfrm>
          <a:custGeom>
            <a:avLst/>
            <a:gdLst>
              <a:gd name="T0" fmla="*/ 2147483647 w 162"/>
              <a:gd name="T1" fmla="*/ 2147483647 h 1428"/>
              <a:gd name="T2" fmla="*/ 0 w 162"/>
              <a:gd name="T3" fmla="*/ 0 h 1428"/>
              <a:gd name="T4" fmla="*/ 0 w 162"/>
              <a:gd name="T5" fmla="*/ 2147483647 h 1428"/>
              <a:gd name="T6" fmla="*/ 2147483647 w 162"/>
              <a:gd name="T7" fmla="*/ 2147483647 h 1428"/>
              <a:gd name="T8" fmla="*/ 0 60000 65536"/>
              <a:gd name="T9" fmla="*/ 0 60000 65536"/>
              <a:gd name="T10" fmla="*/ 0 60000 65536"/>
              <a:gd name="T11" fmla="*/ 0 60000 65536"/>
              <a:gd name="T12" fmla="*/ 0 w 162"/>
              <a:gd name="T13" fmla="*/ 0 h 1428"/>
              <a:gd name="T14" fmla="*/ 162 w 162"/>
              <a:gd name="T15" fmla="*/ 1428 h 1428"/>
            </a:gdLst>
            <a:ahLst/>
            <a:cxnLst>
              <a:cxn ang="T8">
                <a:pos x="T0" y="T1"/>
              </a:cxn>
              <a:cxn ang="T9">
                <a:pos x="T2" y="T3"/>
              </a:cxn>
              <a:cxn ang="T10">
                <a:pos x="T4" y="T5"/>
              </a:cxn>
              <a:cxn ang="T11">
                <a:pos x="T6" y="T7"/>
              </a:cxn>
            </a:cxnLst>
            <a:rect l="T12" t="T13" r="T14" b="T15"/>
            <a:pathLst>
              <a:path w="162" h="1428">
                <a:moveTo>
                  <a:pt x="132" y="9"/>
                </a:moveTo>
                <a:lnTo>
                  <a:pt x="0" y="0"/>
                </a:lnTo>
                <a:lnTo>
                  <a:pt x="0" y="1428"/>
                </a:lnTo>
                <a:lnTo>
                  <a:pt x="162" y="1425"/>
                </a:lnTo>
              </a:path>
            </a:pathLst>
          </a:custGeom>
          <a:noFill/>
          <a:ln w="19050">
            <a:solidFill>
              <a:schemeClr val="accent2"/>
            </a:solidFill>
            <a:round/>
            <a:headEnd/>
            <a:tailEnd/>
          </a:ln>
        </p:spPr>
        <p:txBody>
          <a:bodyPr wrap="none" anchor="ctr"/>
          <a:lstStyle/>
          <a:p>
            <a:endParaRPr lang="zh-CN" altLang="en-US"/>
          </a:p>
        </p:txBody>
      </p:sp>
      <p:sp>
        <p:nvSpPr>
          <p:cNvPr id="95241" name="Text Box 14"/>
          <p:cNvSpPr txBox="1">
            <a:spLocks noChangeArrowheads="1"/>
          </p:cNvSpPr>
          <p:nvPr/>
        </p:nvSpPr>
        <p:spPr bwMode="auto">
          <a:xfrm>
            <a:off x="1682750" y="3449638"/>
            <a:ext cx="974725" cy="701675"/>
          </a:xfrm>
          <a:prstGeom prst="rect">
            <a:avLst/>
          </a:prstGeom>
          <a:noFill/>
          <a:ln w="9525">
            <a:noFill/>
            <a:miter lim="800000"/>
            <a:headEnd/>
            <a:tailEnd/>
          </a:ln>
        </p:spPr>
        <p:txBody>
          <a:bodyPr wrap="none">
            <a:spAutoFit/>
          </a:bodyPr>
          <a:lstStyle/>
          <a:p>
            <a:pPr algn="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header</a:t>
            </a:r>
          </a:p>
          <a:p>
            <a:pPr algn="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 lines</a:t>
            </a:r>
            <a:endParaRPr kumimoji="0" lang="en-US" altLang="zh-CN" sz="2400">
              <a:latin typeface="Arial" charset="0"/>
              <a:ea typeface="宋体" pitchFamily="2" charset="-122"/>
            </a:endParaRPr>
          </a:p>
        </p:txBody>
      </p:sp>
      <p:sp>
        <p:nvSpPr>
          <p:cNvPr id="95242" name="Line 15"/>
          <p:cNvSpPr>
            <a:spLocks noChangeShapeType="1"/>
          </p:cNvSpPr>
          <p:nvPr/>
        </p:nvSpPr>
        <p:spPr bwMode="auto">
          <a:xfrm flipV="1">
            <a:off x="1831975" y="4819650"/>
            <a:ext cx="923925" cy="257175"/>
          </a:xfrm>
          <a:prstGeom prst="line">
            <a:avLst/>
          </a:prstGeom>
          <a:noFill/>
          <a:ln w="19050">
            <a:solidFill>
              <a:schemeClr val="accent2"/>
            </a:solidFill>
            <a:round/>
            <a:headEnd/>
            <a:tailEnd type="triangle" w="med" len="med"/>
          </a:ln>
        </p:spPr>
        <p:txBody>
          <a:bodyPr wrap="none" anchor="ctr"/>
          <a:lstStyle/>
          <a:p>
            <a:endParaRPr lang="zh-CN" altLang="en-US"/>
          </a:p>
        </p:txBody>
      </p:sp>
      <p:sp>
        <p:nvSpPr>
          <p:cNvPr id="95243" name="Text Box 16"/>
          <p:cNvSpPr txBox="1">
            <a:spLocks noChangeArrowheads="1"/>
          </p:cNvSpPr>
          <p:nvPr/>
        </p:nvSpPr>
        <p:spPr bwMode="auto">
          <a:xfrm>
            <a:off x="492125" y="4792663"/>
            <a:ext cx="1379538" cy="1006475"/>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data, e.g., </a:t>
            </a:r>
          </a:p>
          <a:p>
            <a:pP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requested</a:t>
            </a:r>
          </a:p>
          <a:p>
            <a:pP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html file</a:t>
            </a:r>
            <a:endParaRPr kumimoji="0" lang="en-US" altLang="zh-CN" sz="2400">
              <a:latin typeface="Arial" charset="0"/>
              <a:ea typeface="宋体" pitchFamily="2" charset="-122"/>
            </a:endParaRPr>
          </a:p>
        </p:txBody>
      </p:sp>
      <p:sp>
        <p:nvSpPr>
          <p:cNvPr id="12" name="标题 1">
            <a:extLst>
              <a:ext uri="{FF2B5EF4-FFF2-40B4-BE49-F238E27FC236}">
                <a16:creationId xmlns:a16="http://schemas.microsoft.com/office/drawing/2014/main" id="{37A6C919-5A60-4C57-887D-3B800E134742}"/>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ko-KR"/>
              <a:t>Copyright © Xu Jingdong, All right reserved</a:t>
            </a:r>
            <a:endParaRPr lang="ko-KR" altLang="en-US"/>
          </a:p>
        </p:txBody>
      </p:sp>
      <p:sp>
        <p:nvSpPr>
          <p:cNvPr id="96260" name="Rectangle 2"/>
          <p:cNvSpPr>
            <a:spLocks noGrp="1" noChangeArrowheads="1"/>
          </p:cNvSpPr>
          <p:nvPr>
            <p:ph type="title"/>
          </p:nvPr>
        </p:nvSpPr>
        <p:spPr/>
        <p:txBody>
          <a:bodyPr/>
          <a:lstStyle/>
          <a:p>
            <a:r>
              <a:rPr lang="en-US" altLang="zh-CN" sz="3200">
                <a:latin typeface="Arial" charset="0"/>
                <a:ea typeface="宋体" pitchFamily="2" charset="-122"/>
              </a:rPr>
              <a:t>Trying out http (client side) for yourself</a:t>
            </a:r>
            <a:endParaRPr lang="en-US" altLang="zh-CN">
              <a:latin typeface="Arial" charset="0"/>
              <a:ea typeface="宋体" pitchFamily="2" charset="-122"/>
            </a:endParaRPr>
          </a:p>
        </p:txBody>
      </p:sp>
      <p:sp>
        <p:nvSpPr>
          <p:cNvPr id="96261" name="Rectangle 4"/>
          <p:cNvSpPr>
            <a:spLocks noChangeArrowheads="1"/>
          </p:cNvSpPr>
          <p:nvPr/>
        </p:nvSpPr>
        <p:spPr bwMode="auto">
          <a:xfrm>
            <a:off x="468313" y="1700213"/>
            <a:ext cx="8351837" cy="4033837"/>
          </a:xfrm>
          <a:prstGeom prst="rect">
            <a:avLst/>
          </a:prstGeom>
          <a:solidFill>
            <a:schemeClr val="bg1"/>
          </a:solidFill>
          <a:ln w="9525">
            <a:noFill/>
            <a:miter lim="800000"/>
            <a:headEnd/>
            <a:tailEnd/>
          </a:ln>
        </p:spPr>
        <p:txBody>
          <a:bodyPr/>
          <a:lstStyle/>
          <a:p>
            <a:pPr marL="342900" indent="-342900" algn="l" eaLnBrk="0" hangingPunct="0">
              <a:lnSpc>
                <a:spcPct val="100000"/>
              </a:lnSpc>
              <a:spcBef>
                <a:spcPct val="50000"/>
              </a:spcBef>
              <a:buClrTx/>
              <a:buFontTx/>
              <a:buBlip>
                <a:blip r:embed="rId2"/>
              </a:buBlip>
            </a:pPr>
            <a:r>
              <a:rPr kumimoji="0" lang="en-US" altLang="zh-CN" sz="2400">
                <a:latin typeface="Arial" charset="0"/>
                <a:ea typeface="宋体" pitchFamily="2" charset="-122"/>
              </a:rPr>
              <a:t>http://web.nankai.edu.cn/nkupic/index.htm</a:t>
            </a:r>
          </a:p>
          <a:p>
            <a:pPr marL="742950" lvl="1" indent="-285750" algn="l" eaLnBrk="0" hangingPunct="0">
              <a:lnSpc>
                <a:spcPct val="100000"/>
              </a:lnSpc>
              <a:spcBef>
                <a:spcPct val="50000"/>
              </a:spcBef>
              <a:buClrTx/>
              <a:buFontTx/>
              <a:buBlip>
                <a:blip r:embed="rId3"/>
              </a:buBlip>
            </a:pPr>
            <a:r>
              <a:rPr kumimoji="0" lang="en-US" altLang="zh-CN" sz="2000">
                <a:solidFill>
                  <a:srgbClr val="000099"/>
                </a:solidFill>
                <a:latin typeface="Arial" charset="0"/>
                <a:ea typeface="宋体" pitchFamily="2" charset="-122"/>
              </a:rPr>
              <a:t>telnet web.nankai.edu.cn 80</a:t>
            </a:r>
          </a:p>
          <a:p>
            <a:pPr marL="742950" lvl="1" indent="-285750" algn="l" eaLnBrk="0" hangingPunct="0">
              <a:lnSpc>
                <a:spcPct val="100000"/>
              </a:lnSpc>
              <a:spcBef>
                <a:spcPct val="50000"/>
              </a:spcBef>
              <a:buClrTx/>
              <a:buFontTx/>
              <a:buNone/>
            </a:pPr>
            <a:r>
              <a:rPr kumimoji="0" lang="en-US" altLang="zh-CN" sz="2000">
                <a:solidFill>
                  <a:srgbClr val="000099"/>
                </a:solidFill>
                <a:latin typeface="Arial" charset="0"/>
                <a:ea typeface="宋体" pitchFamily="2" charset="-122"/>
              </a:rPr>
              <a:t>    GET /nkupic/index.htm  HTTP/1.0</a:t>
            </a:r>
          </a:p>
        </p:txBody>
      </p:sp>
      <p:sp>
        <p:nvSpPr>
          <p:cNvPr id="6" name="标题 1">
            <a:extLst>
              <a:ext uri="{FF2B5EF4-FFF2-40B4-BE49-F238E27FC236}">
                <a16:creationId xmlns:a16="http://schemas.microsoft.com/office/drawing/2014/main" id="{53478924-A28C-4B1F-8037-2FB47375C397}"/>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p:cNvSpPr>
            <a:spLocks noGrp="1"/>
          </p:cNvSpPr>
          <p:nvPr>
            <p:ph type="ftr" sz="quarter" idx="10"/>
          </p:nvPr>
        </p:nvSpPr>
        <p:spPr/>
        <p:txBody>
          <a:bodyPr/>
          <a:lstStyle/>
          <a:p>
            <a:pPr>
              <a:defRPr/>
            </a:pPr>
            <a:r>
              <a:rPr lang="en-US" altLang="ko-KR"/>
              <a:t>Copyright © Xu Jingdong, All right reserved</a:t>
            </a:r>
            <a:endParaRPr lang="ko-KR" altLang="en-US"/>
          </a:p>
        </p:txBody>
      </p:sp>
      <p:sp>
        <p:nvSpPr>
          <p:cNvPr id="8" name="灯片编号占位符 4"/>
          <p:cNvSpPr>
            <a:spLocks noGrp="1"/>
          </p:cNvSpPr>
          <p:nvPr>
            <p:ph type="sldNum" sz="quarter" idx="11"/>
          </p:nvPr>
        </p:nvSpPr>
        <p:spPr bwMode="auto">
          <a:xfrm>
            <a:off x="6877050" y="18891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lnSpc>
                <a:spcPct val="100000"/>
              </a:lnSpc>
              <a:spcBef>
                <a:spcPct val="0"/>
              </a:spcBef>
              <a:spcAft>
                <a:spcPct val="0"/>
              </a:spcAft>
              <a:buClrTx/>
              <a:buFontTx/>
              <a:buNone/>
              <a:defRPr kumimoji="1" sz="1400" kern="1200">
                <a:solidFill>
                  <a:schemeClr val="tx1"/>
                </a:solidFill>
                <a:latin typeface="Times New Roman" pitchFamily="18" charset="0"/>
                <a:ea typeface="+mn-ea"/>
                <a:cs typeface="+mn-cs"/>
              </a:defRPr>
            </a:lvl1pPr>
            <a:lvl2pPr marL="4572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2pPr>
            <a:lvl3pPr marL="9144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3pPr>
            <a:lvl4pPr marL="13716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4pPr>
            <a:lvl5pPr marL="18288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800"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800"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800"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800" kern="1200">
                <a:solidFill>
                  <a:schemeClr val="tx1"/>
                </a:solidFill>
                <a:latin typeface="Times New Roman" pitchFamily="18" charset="0"/>
                <a:ea typeface="楷体_GB2312" pitchFamily="49" charset="-122"/>
                <a:cs typeface="+mn-cs"/>
              </a:defRPr>
            </a:lvl9pPr>
          </a:lstStyle>
          <a:p>
            <a:pPr>
              <a:defRPr/>
            </a:pPr>
            <a:fld id="{8DC642FC-417A-404D-B5BA-30A602EC159A}" type="slidenum">
              <a:rPr lang="en-US" altLang="zh-CN" smtClean="0"/>
              <a:pPr>
                <a:defRPr/>
              </a:pPr>
              <a:t>57</a:t>
            </a:fld>
            <a:endParaRPr lang="en-US" altLang="zh-CN"/>
          </a:p>
        </p:txBody>
      </p:sp>
      <p:sp>
        <p:nvSpPr>
          <p:cNvPr id="97284" name="Rectangle 2"/>
          <p:cNvSpPr>
            <a:spLocks noGrp="1" noChangeArrowheads="1"/>
          </p:cNvSpPr>
          <p:nvPr>
            <p:ph type="title"/>
          </p:nvPr>
        </p:nvSpPr>
        <p:spPr/>
        <p:txBody>
          <a:bodyPr/>
          <a:lstStyle/>
          <a:p>
            <a:r>
              <a:rPr lang="en-US" altLang="zh-CN" sz="3200">
                <a:latin typeface="Arial" charset="0"/>
                <a:ea typeface="宋体" pitchFamily="2" charset="-122"/>
              </a:rPr>
              <a:t>Trying out http (client side) for yourself</a:t>
            </a:r>
            <a:endParaRPr lang="en-US" altLang="zh-CN">
              <a:latin typeface="Arial" charset="0"/>
              <a:ea typeface="宋体" pitchFamily="2" charset="-122"/>
            </a:endParaRPr>
          </a:p>
        </p:txBody>
      </p:sp>
      <p:sp>
        <p:nvSpPr>
          <p:cNvPr id="97285" name="Rectangle 3"/>
          <p:cNvSpPr>
            <a:spLocks noChangeArrowheads="1"/>
          </p:cNvSpPr>
          <p:nvPr/>
        </p:nvSpPr>
        <p:spPr bwMode="auto">
          <a:xfrm>
            <a:off x="468313" y="1700213"/>
            <a:ext cx="8351837" cy="981075"/>
          </a:xfrm>
          <a:prstGeom prst="rect">
            <a:avLst/>
          </a:prstGeom>
          <a:solidFill>
            <a:schemeClr val="bg1"/>
          </a:solidFill>
          <a:ln w="9525">
            <a:noFill/>
            <a:miter lim="800000"/>
            <a:headEnd/>
            <a:tailEnd/>
          </a:ln>
        </p:spPr>
        <p:txBody>
          <a:bodyPr/>
          <a:lstStyle/>
          <a:p>
            <a:pPr marL="342900" indent="-342900" algn="l" eaLnBrk="0" hangingPunct="0">
              <a:lnSpc>
                <a:spcPct val="100000"/>
              </a:lnSpc>
              <a:spcBef>
                <a:spcPct val="20000"/>
              </a:spcBef>
              <a:buClrTx/>
              <a:buFontTx/>
              <a:buBlip>
                <a:blip r:embed="rId2"/>
              </a:buBlip>
            </a:pPr>
            <a:r>
              <a:rPr kumimoji="0" lang="en-US" altLang="zh-CN" sz="2400">
                <a:latin typeface="Comic Sans MS" pitchFamily="66" charset="0"/>
                <a:ea typeface="宋体" pitchFamily="2" charset="-122"/>
              </a:rPr>
              <a:t>http://web.nankai.edu.cn/nkupic/index.htm</a:t>
            </a:r>
            <a:endParaRPr kumimoji="0" lang="en-US" altLang="zh-CN" sz="2400">
              <a:ea typeface="宋体" pitchFamily="2" charset="-122"/>
            </a:endParaRPr>
          </a:p>
        </p:txBody>
      </p:sp>
      <p:pic>
        <p:nvPicPr>
          <p:cNvPr id="97286" name="Picture 4"/>
          <p:cNvPicPr>
            <a:picLocks noGrp="1" noChangeAspect="1" noChangeArrowheads="1"/>
          </p:cNvPicPr>
          <p:nvPr>
            <p:ph idx="1"/>
          </p:nvPr>
        </p:nvPicPr>
        <p:blipFill>
          <a:blip r:embed="rId3"/>
          <a:srcRect/>
          <a:stretch>
            <a:fillRect/>
          </a:stretch>
        </p:blipFill>
        <p:spPr>
          <a:xfrm>
            <a:off x="0" y="0"/>
            <a:ext cx="9144000" cy="6858000"/>
          </a:xfrm>
        </p:spPr>
      </p:pic>
      <p:sp>
        <p:nvSpPr>
          <p:cNvPr id="97287" name="Line 5"/>
          <p:cNvSpPr>
            <a:spLocks noChangeShapeType="1"/>
          </p:cNvSpPr>
          <p:nvPr/>
        </p:nvSpPr>
        <p:spPr bwMode="auto">
          <a:xfrm>
            <a:off x="42863" y="677863"/>
            <a:ext cx="1763712" cy="0"/>
          </a:xfrm>
          <a:prstGeom prst="line">
            <a:avLst/>
          </a:prstGeom>
          <a:noFill/>
          <a:ln w="38100">
            <a:solidFill>
              <a:srgbClr val="FF0000"/>
            </a:solidFill>
            <a:round/>
            <a:headEnd/>
            <a:tailEnd/>
          </a:ln>
        </p:spPr>
        <p:txBody>
          <a:bodyPr/>
          <a:lstStyle/>
          <a:p>
            <a:endParaRPr lang="zh-CN" altLang="en-US"/>
          </a:p>
        </p:txBody>
      </p:sp>
      <p:sp>
        <p:nvSpPr>
          <p:cNvPr id="97288" name="Rectangle 7"/>
          <p:cNvSpPr>
            <a:spLocks noChangeArrowheads="1"/>
          </p:cNvSpPr>
          <p:nvPr/>
        </p:nvSpPr>
        <p:spPr bwMode="auto">
          <a:xfrm>
            <a:off x="42863" y="447675"/>
            <a:ext cx="5003800" cy="1800225"/>
          </a:xfrm>
          <a:prstGeom prst="rect">
            <a:avLst/>
          </a:prstGeom>
          <a:noFill/>
          <a:ln w="28575">
            <a:solidFill>
              <a:srgbClr val="FFFF00"/>
            </a:solidFill>
            <a:miter lim="800000"/>
            <a:headEnd/>
            <a:tailEnd/>
          </a:ln>
        </p:spPr>
        <p:txBody>
          <a:bodyPr wrap="none" anchor="ctr"/>
          <a:lstStyle/>
          <a:p>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ko-KR"/>
              <a:t>Copyright © Xu Jingdong, All right reserved</a:t>
            </a:r>
            <a:endParaRPr lang="ko-KR" altLang="en-US"/>
          </a:p>
        </p:txBody>
      </p:sp>
      <p:sp>
        <p:nvSpPr>
          <p:cNvPr id="5" name="灯片编号占位符 4"/>
          <p:cNvSpPr>
            <a:spLocks noGrp="1"/>
          </p:cNvSpPr>
          <p:nvPr>
            <p:ph type="sldNum" sz="quarter" idx="11"/>
          </p:nvPr>
        </p:nvSpPr>
        <p:spPr bwMode="auto">
          <a:xfrm>
            <a:off x="6877050" y="18891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lnSpc>
                <a:spcPct val="100000"/>
              </a:lnSpc>
              <a:spcBef>
                <a:spcPct val="0"/>
              </a:spcBef>
              <a:spcAft>
                <a:spcPct val="0"/>
              </a:spcAft>
              <a:buClrTx/>
              <a:buFontTx/>
              <a:buNone/>
              <a:defRPr kumimoji="1" sz="1400" kern="1200">
                <a:solidFill>
                  <a:schemeClr val="tx1"/>
                </a:solidFill>
                <a:latin typeface="Times New Roman" pitchFamily="18" charset="0"/>
                <a:ea typeface="+mn-ea"/>
                <a:cs typeface="+mn-cs"/>
              </a:defRPr>
            </a:lvl1pPr>
            <a:lvl2pPr marL="4572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2pPr>
            <a:lvl3pPr marL="9144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3pPr>
            <a:lvl4pPr marL="13716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4pPr>
            <a:lvl5pPr marL="18288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800"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800"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800"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800" kern="1200">
                <a:solidFill>
                  <a:schemeClr val="tx1"/>
                </a:solidFill>
                <a:latin typeface="Times New Roman" pitchFamily="18" charset="0"/>
                <a:ea typeface="楷体_GB2312" pitchFamily="49" charset="-122"/>
                <a:cs typeface="+mn-cs"/>
              </a:defRPr>
            </a:lvl9pPr>
          </a:lstStyle>
          <a:p>
            <a:pPr>
              <a:defRPr/>
            </a:pPr>
            <a:fld id="{8DC642FC-417A-404D-B5BA-30A602EC159A}" type="slidenum">
              <a:rPr lang="en-US" altLang="zh-CN" smtClean="0"/>
              <a:pPr>
                <a:defRPr/>
              </a:pPr>
              <a:t>58</a:t>
            </a:fld>
            <a:endParaRPr lang="en-US" altLang="zh-CN"/>
          </a:p>
        </p:txBody>
      </p:sp>
      <p:sp>
        <p:nvSpPr>
          <p:cNvPr id="98308" name="Rectangle 2"/>
          <p:cNvSpPr>
            <a:spLocks noGrp="1" noChangeArrowheads="1"/>
          </p:cNvSpPr>
          <p:nvPr>
            <p:ph type="title"/>
          </p:nvPr>
        </p:nvSpPr>
        <p:spPr/>
        <p:txBody>
          <a:bodyPr/>
          <a:lstStyle/>
          <a:p>
            <a:r>
              <a:rPr lang="en-US" altLang="zh-CN" sz="3200">
                <a:latin typeface="Arial" charset="0"/>
                <a:ea typeface="宋体" pitchFamily="2" charset="-122"/>
              </a:rPr>
              <a:t>Trying out http (client side) for yourself</a:t>
            </a:r>
            <a:endParaRPr lang="en-US" altLang="zh-CN">
              <a:latin typeface="Arial" charset="0"/>
              <a:ea typeface="宋体" pitchFamily="2" charset="-122"/>
            </a:endParaRPr>
          </a:p>
        </p:txBody>
      </p:sp>
      <p:pic>
        <p:nvPicPr>
          <p:cNvPr id="98309" name="Picture 3"/>
          <p:cNvPicPr>
            <a:picLocks noGrp="1" noChangeAspect="1" noChangeArrowheads="1"/>
          </p:cNvPicPr>
          <p:nvPr>
            <p:ph idx="1"/>
          </p:nvPr>
        </p:nvPicPr>
        <p:blipFill>
          <a:blip r:embed="rId2"/>
          <a:srcRect/>
          <a:stretch>
            <a:fillRect/>
          </a:stretch>
        </p:blipFill>
        <p:spPr>
          <a:xfrm>
            <a:off x="0" y="0"/>
            <a:ext cx="9144000" cy="6858000"/>
          </a:xfr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p:cNvSpPr>
            <a:spLocks noGrp="1"/>
          </p:cNvSpPr>
          <p:nvPr>
            <p:ph type="ftr" sz="quarter" idx="10"/>
          </p:nvPr>
        </p:nvSpPr>
        <p:spPr/>
        <p:txBody>
          <a:bodyPr/>
          <a:lstStyle/>
          <a:p>
            <a:pPr>
              <a:defRPr/>
            </a:pPr>
            <a:r>
              <a:rPr lang="en-US" altLang="ko-KR"/>
              <a:t>Copyright © Xu Jingdong, All right reserved</a:t>
            </a:r>
            <a:endParaRPr lang="ko-KR" altLang="en-US"/>
          </a:p>
        </p:txBody>
      </p:sp>
      <p:sp>
        <p:nvSpPr>
          <p:cNvPr id="6" name="灯片编号占位符 4"/>
          <p:cNvSpPr>
            <a:spLocks noGrp="1"/>
          </p:cNvSpPr>
          <p:nvPr>
            <p:ph type="sldNum" sz="quarter" idx="11"/>
          </p:nvPr>
        </p:nvSpPr>
        <p:spPr bwMode="auto">
          <a:xfrm>
            <a:off x="6877050" y="18891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lnSpc>
                <a:spcPct val="100000"/>
              </a:lnSpc>
              <a:spcBef>
                <a:spcPct val="0"/>
              </a:spcBef>
              <a:spcAft>
                <a:spcPct val="0"/>
              </a:spcAft>
              <a:buClrTx/>
              <a:buFontTx/>
              <a:buNone/>
              <a:defRPr kumimoji="1" sz="1400" kern="1200">
                <a:solidFill>
                  <a:schemeClr val="tx1"/>
                </a:solidFill>
                <a:latin typeface="Times New Roman" pitchFamily="18" charset="0"/>
                <a:ea typeface="+mn-ea"/>
                <a:cs typeface="+mn-cs"/>
              </a:defRPr>
            </a:lvl1pPr>
            <a:lvl2pPr marL="4572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2pPr>
            <a:lvl3pPr marL="9144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3pPr>
            <a:lvl4pPr marL="13716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4pPr>
            <a:lvl5pPr marL="18288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800"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800"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800"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800" kern="1200">
                <a:solidFill>
                  <a:schemeClr val="tx1"/>
                </a:solidFill>
                <a:latin typeface="Times New Roman" pitchFamily="18" charset="0"/>
                <a:ea typeface="楷体_GB2312" pitchFamily="49" charset="-122"/>
                <a:cs typeface="+mn-cs"/>
              </a:defRPr>
            </a:lvl9pPr>
          </a:lstStyle>
          <a:p>
            <a:pPr>
              <a:defRPr/>
            </a:pPr>
            <a:fld id="{8DC642FC-417A-404D-B5BA-30A602EC159A}" type="slidenum">
              <a:rPr lang="en-US" altLang="zh-CN" smtClean="0"/>
              <a:pPr>
                <a:defRPr/>
              </a:pPr>
              <a:t>59</a:t>
            </a:fld>
            <a:endParaRPr lang="en-US" altLang="zh-CN"/>
          </a:p>
        </p:txBody>
      </p:sp>
      <p:sp>
        <p:nvSpPr>
          <p:cNvPr id="99332" name="Rectangle 2"/>
          <p:cNvSpPr>
            <a:spLocks noGrp="1" noChangeArrowheads="1"/>
          </p:cNvSpPr>
          <p:nvPr>
            <p:ph type="title"/>
          </p:nvPr>
        </p:nvSpPr>
        <p:spPr/>
        <p:txBody>
          <a:bodyPr/>
          <a:lstStyle/>
          <a:p>
            <a:r>
              <a:rPr lang="en-US" altLang="zh-CN" sz="3200">
                <a:latin typeface="Arial" charset="0"/>
                <a:ea typeface="宋体" pitchFamily="2" charset="-122"/>
              </a:rPr>
              <a:t>Trying out http (client side) for yourself</a:t>
            </a:r>
            <a:endParaRPr lang="en-US" altLang="zh-CN">
              <a:latin typeface="Arial" charset="0"/>
              <a:ea typeface="宋体" pitchFamily="2" charset="-122"/>
            </a:endParaRPr>
          </a:p>
        </p:txBody>
      </p:sp>
      <p:pic>
        <p:nvPicPr>
          <p:cNvPr id="99333" name="Picture 3"/>
          <p:cNvPicPr>
            <a:picLocks noGrp="1" noChangeAspect="1" noChangeArrowheads="1"/>
          </p:cNvPicPr>
          <p:nvPr>
            <p:ph idx="1"/>
          </p:nvPr>
        </p:nvPicPr>
        <p:blipFill>
          <a:blip r:embed="rId2"/>
          <a:srcRect/>
          <a:stretch>
            <a:fillRect/>
          </a:stretch>
        </p:blipFill>
        <p:spPr>
          <a:xfrm>
            <a:off x="0" y="0"/>
            <a:ext cx="9144000" cy="6858000"/>
          </a:xfrm>
        </p:spPr>
      </p:pic>
      <p:sp>
        <p:nvSpPr>
          <p:cNvPr id="99334" name="Line 4"/>
          <p:cNvSpPr>
            <a:spLocks noChangeShapeType="1"/>
          </p:cNvSpPr>
          <p:nvPr/>
        </p:nvSpPr>
        <p:spPr bwMode="auto">
          <a:xfrm>
            <a:off x="34925" y="4005263"/>
            <a:ext cx="2124075" cy="0"/>
          </a:xfrm>
          <a:prstGeom prst="line">
            <a:avLst/>
          </a:prstGeom>
          <a:noFill/>
          <a:ln w="28575">
            <a:solidFill>
              <a:srgbClr val="FF0000"/>
            </a:solidFill>
            <a:round/>
            <a:headEnd/>
            <a:tailEnd/>
          </a:ln>
        </p:spPr>
        <p:txBody>
          <a:bodyPr/>
          <a:lstStyle/>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344623" y="620713"/>
            <a:ext cx="8265977" cy="750887"/>
          </a:xfrm>
        </p:spPr>
        <p:txBody>
          <a:bodyPr/>
          <a:lstStyle/>
          <a:p>
            <a:r>
              <a:rPr lang="en-US" altLang="zh-CN" sz="3600" dirty="0">
                <a:latin typeface="Arial" charset="0"/>
                <a:ea typeface="宋体" pitchFamily="2" charset="-122"/>
              </a:rPr>
              <a:t>Sockets</a:t>
            </a:r>
          </a:p>
        </p:txBody>
      </p:sp>
      <p:sp>
        <p:nvSpPr>
          <p:cNvPr id="6149" name="Rectangle 3"/>
          <p:cNvSpPr>
            <a:spLocks noGrp="1" noChangeArrowheads="1"/>
          </p:cNvSpPr>
          <p:nvPr>
            <p:ph type="body" sz="half" idx="1"/>
          </p:nvPr>
        </p:nvSpPr>
        <p:spPr>
          <a:xfrm>
            <a:off x="344623" y="1337138"/>
            <a:ext cx="4084502" cy="4155612"/>
          </a:xfrm>
        </p:spPr>
        <p:txBody>
          <a:bodyPr>
            <a:normAutofit lnSpcReduction="10000"/>
          </a:bodyPr>
          <a:lstStyle/>
          <a:p>
            <a:pPr marL="266700" indent="-266700">
              <a:buClr>
                <a:srgbClr val="C00000"/>
              </a:buClr>
              <a:buSzPct val="85000"/>
              <a:buFont typeface="Wingdings" panose="05000000000000000000" pitchFamily="2" charset="2"/>
              <a:buChar char="n"/>
            </a:pPr>
            <a:r>
              <a:rPr lang="en-US" altLang="zh-CN" sz="2600" dirty="0"/>
              <a:t>process sends/receives messages to/from its </a:t>
            </a:r>
            <a:r>
              <a:rPr lang="en-US" altLang="zh-CN" sz="2600" dirty="0">
                <a:solidFill>
                  <a:srgbClr val="FF0000"/>
                </a:solidFill>
              </a:rPr>
              <a:t>socket</a:t>
            </a:r>
          </a:p>
          <a:p>
            <a:pPr marL="266700" indent="-266700">
              <a:buClr>
                <a:srgbClr val="C00000"/>
              </a:buClr>
              <a:buSzPct val="85000"/>
              <a:buFont typeface="Wingdings" panose="05000000000000000000" pitchFamily="2" charset="2"/>
              <a:buChar char="n"/>
            </a:pPr>
            <a:r>
              <a:rPr lang="en-US" altLang="zh-CN" sz="2600" dirty="0"/>
              <a:t>socket analogous to door</a:t>
            </a:r>
          </a:p>
          <a:p>
            <a:pPr marL="717550" lvl="1" indent="-260350">
              <a:buClr>
                <a:srgbClr val="2A09B7"/>
              </a:buClr>
              <a:buSzPct val="85000"/>
              <a:buFont typeface="Wingdings" panose="05000000000000000000" pitchFamily="2" charset="2"/>
              <a:buChar char="Ø"/>
            </a:pPr>
            <a:r>
              <a:rPr lang="en-US" altLang="zh-CN" dirty="0"/>
              <a:t>sending process shoves message out door</a:t>
            </a:r>
          </a:p>
          <a:p>
            <a:pPr marL="717550" lvl="1" indent="-260350">
              <a:buClr>
                <a:srgbClr val="2A09B7"/>
              </a:buClr>
              <a:buSzPct val="85000"/>
              <a:buFont typeface="Wingdings" panose="05000000000000000000" pitchFamily="2" charset="2"/>
              <a:buChar char="Ø"/>
            </a:pPr>
            <a:r>
              <a:rPr lang="en-US" altLang="zh-CN" dirty="0"/>
              <a:t>sending process relies on transport infrastructure on other side of door which brings message to socket at receiving process</a:t>
            </a:r>
            <a:endParaRPr lang="en-US" altLang="zh-CN" sz="2000" dirty="0"/>
          </a:p>
        </p:txBody>
      </p:sp>
      <p:sp>
        <p:nvSpPr>
          <p:cNvPr id="6150" name="Freeform 7"/>
          <p:cNvSpPr>
            <a:spLocks/>
          </p:cNvSpPr>
          <p:nvPr/>
        </p:nvSpPr>
        <p:spPr bwMode="auto">
          <a:xfrm>
            <a:off x="5930900" y="3692525"/>
            <a:ext cx="1808163" cy="1031875"/>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w="9525">
            <a:noFill/>
            <a:round/>
            <a:headEnd/>
            <a:tailEnd/>
          </a:ln>
        </p:spPr>
        <p:txBody>
          <a:bodyPr wrap="none" anchor="ctr"/>
          <a:lstStyle/>
          <a:p>
            <a:endParaRPr lang="zh-CN" altLang="en-US"/>
          </a:p>
        </p:txBody>
      </p:sp>
      <p:grpSp>
        <p:nvGrpSpPr>
          <p:cNvPr id="6151" name="Group 37"/>
          <p:cNvGrpSpPr>
            <a:grpSpLocks/>
          </p:cNvGrpSpPr>
          <p:nvPr/>
        </p:nvGrpSpPr>
        <p:grpSpPr bwMode="auto">
          <a:xfrm>
            <a:off x="4692650" y="1687513"/>
            <a:ext cx="1062038" cy="3341688"/>
            <a:chOff x="2933" y="739"/>
            <a:chExt cx="669" cy="2105"/>
          </a:xfrm>
        </p:grpSpPr>
        <p:sp>
          <p:nvSpPr>
            <p:cNvPr id="6172" name="Text Box 14"/>
            <p:cNvSpPr txBox="1">
              <a:spLocks noChangeArrowheads="1"/>
            </p:cNvSpPr>
            <p:nvPr/>
          </p:nvSpPr>
          <p:spPr bwMode="auto">
            <a:xfrm>
              <a:off x="3361" y="2600"/>
              <a:ext cx="116" cy="244"/>
            </a:xfrm>
            <a:prstGeom prst="rect">
              <a:avLst/>
            </a:prstGeom>
            <a:noFill/>
            <a:ln w="9525">
              <a:noFill/>
              <a:miter lim="800000"/>
              <a:headEnd/>
              <a:tailEnd/>
            </a:ln>
          </p:spPr>
          <p:txBody>
            <a:bodyPr wrap="none">
              <a:spAutoFit/>
            </a:bodyPr>
            <a:lstStyle/>
            <a:p>
              <a:pPr>
                <a:spcBef>
                  <a:spcPct val="50000"/>
                </a:spcBef>
                <a:buClrTx/>
                <a:buFontTx/>
                <a:buNone/>
              </a:pPr>
              <a:endParaRPr lang="zh-CN" altLang="zh-CN" sz="1600"/>
            </a:p>
          </p:txBody>
        </p:sp>
        <p:graphicFrame>
          <p:nvGraphicFramePr>
            <p:cNvPr id="6147" name="Object 3"/>
            <p:cNvGraphicFramePr>
              <a:graphicFrameLocks noChangeAspect="1"/>
            </p:cNvGraphicFramePr>
            <p:nvPr/>
          </p:nvGraphicFramePr>
          <p:xfrm>
            <a:off x="3039" y="996"/>
            <a:ext cx="405" cy="321"/>
          </p:xfrm>
          <a:graphic>
            <a:graphicData uri="http://schemas.openxmlformats.org/presentationml/2006/ole">
              <mc:AlternateContent xmlns:mc="http://schemas.openxmlformats.org/markup-compatibility/2006">
                <mc:Choice xmlns:v="urn:schemas-microsoft-com:vml" Requires="v">
                  <p:oleObj spid="_x0000_s14528" name="Clip" r:id="rId3" imgW="1305000" imgH="1085760" progId="MS_ClipArt_Gallery.2">
                    <p:embed/>
                  </p:oleObj>
                </mc:Choice>
                <mc:Fallback>
                  <p:oleObj name="Clip" r:id="rId3" imgW="1305000" imgH="1085760" progId="MS_ClipArt_Gallery.2">
                    <p:embed/>
                    <p:pic>
                      <p:nvPicPr>
                        <p:cNvPr id="614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9" y="996"/>
                          <a:ext cx="405"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173" name="Group 10"/>
            <p:cNvGrpSpPr>
              <a:grpSpLocks/>
            </p:cNvGrpSpPr>
            <p:nvPr/>
          </p:nvGrpSpPr>
          <p:grpSpPr bwMode="auto">
            <a:xfrm>
              <a:off x="2933" y="1323"/>
              <a:ext cx="669" cy="353"/>
              <a:chOff x="3046" y="1508"/>
              <a:chExt cx="669" cy="353"/>
            </a:xfrm>
          </p:grpSpPr>
          <p:sp>
            <p:nvSpPr>
              <p:cNvPr id="6181" name="Oval 8"/>
              <p:cNvSpPr>
                <a:spLocks noChangeArrowheads="1"/>
              </p:cNvSpPr>
              <p:nvPr/>
            </p:nvSpPr>
            <p:spPr bwMode="auto">
              <a:xfrm>
                <a:off x="3046" y="1508"/>
                <a:ext cx="669" cy="353"/>
              </a:xfrm>
              <a:prstGeom prst="ellipse">
                <a:avLst/>
              </a:prstGeom>
              <a:noFill/>
              <a:ln w="9525">
                <a:solidFill>
                  <a:schemeClr val="tx1"/>
                </a:solidFill>
                <a:round/>
                <a:headEnd/>
                <a:tailEnd/>
              </a:ln>
            </p:spPr>
            <p:txBody>
              <a:bodyPr wrap="none" anchor="ctr"/>
              <a:lstStyle/>
              <a:p>
                <a:endParaRPr lang="zh-CN" altLang="en-US" sz="1600"/>
              </a:p>
            </p:txBody>
          </p:sp>
          <p:sp>
            <p:nvSpPr>
              <p:cNvPr id="6182" name="Text Box 9"/>
              <p:cNvSpPr txBox="1">
                <a:spLocks noChangeArrowheads="1"/>
              </p:cNvSpPr>
              <p:nvPr/>
            </p:nvSpPr>
            <p:spPr bwMode="auto">
              <a:xfrm>
                <a:off x="3119" y="1578"/>
                <a:ext cx="505" cy="244"/>
              </a:xfrm>
              <a:prstGeom prst="rect">
                <a:avLst/>
              </a:prstGeom>
              <a:noFill/>
              <a:ln w="9525">
                <a:noFill/>
                <a:miter lim="800000"/>
                <a:headEnd/>
                <a:tailEnd/>
              </a:ln>
            </p:spPr>
            <p:txBody>
              <a:bodyPr wrap="none">
                <a:spAutoFit/>
              </a:bodyPr>
              <a:lstStyle/>
              <a:p>
                <a:pPr>
                  <a:spcBef>
                    <a:spcPct val="0"/>
                  </a:spcBef>
                  <a:buClrTx/>
                  <a:buFontTx/>
                  <a:buNone/>
                </a:pPr>
                <a:r>
                  <a:rPr lang="en-US" altLang="zh-CN" sz="1600">
                    <a:ea typeface="宋体" pitchFamily="2" charset="-122"/>
                  </a:rPr>
                  <a:t>process</a:t>
                </a:r>
              </a:p>
            </p:txBody>
          </p:sp>
        </p:grpSp>
        <p:grpSp>
          <p:nvGrpSpPr>
            <p:cNvPr id="6174" name="Group 17"/>
            <p:cNvGrpSpPr>
              <a:grpSpLocks/>
            </p:cNvGrpSpPr>
            <p:nvPr/>
          </p:nvGrpSpPr>
          <p:grpSpPr bwMode="auto">
            <a:xfrm>
              <a:off x="2949" y="1845"/>
              <a:ext cx="610" cy="656"/>
              <a:chOff x="3072" y="3300"/>
              <a:chExt cx="610" cy="656"/>
            </a:xfrm>
          </p:grpSpPr>
          <p:sp>
            <p:nvSpPr>
              <p:cNvPr id="6179" name="Rectangle 15"/>
              <p:cNvSpPr>
                <a:spLocks noChangeArrowheads="1"/>
              </p:cNvSpPr>
              <p:nvPr/>
            </p:nvSpPr>
            <p:spPr bwMode="auto">
              <a:xfrm>
                <a:off x="3084" y="3300"/>
                <a:ext cx="593" cy="630"/>
              </a:xfrm>
              <a:prstGeom prst="rect">
                <a:avLst/>
              </a:prstGeom>
              <a:noFill/>
              <a:ln w="9525">
                <a:solidFill>
                  <a:schemeClr val="tx1"/>
                </a:solidFill>
                <a:miter lim="800000"/>
                <a:headEnd/>
                <a:tailEnd/>
              </a:ln>
            </p:spPr>
            <p:txBody>
              <a:bodyPr wrap="none" anchor="ctr"/>
              <a:lstStyle/>
              <a:p>
                <a:endParaRPr lang="zh-CN" altLang="en-US" sz="1600"/>
              </a:p>
            </p:txBody>
          </p:sp>
          <p:sp>
            <p:nvSpPr>
              <p:cNvPr id="6180" name="Text Box 16"/>
              <p:cNvSpPr txBox="1">
                <a:spLocks noChangeArrowheads="1"/>
              </p:cNvSpPr>
              <p:nvPr/>
            </p:nvSpPr>
            <p:spPr bwMode="auto">
              <a:xfrm>
                <a:off x="3072" y="3339"/>
                <a:ext cx="610" cy="617"/>
              </a:xfrm>
              <a:prstGeom prst="rect">
                <a:avLst/>
              </a:prstGeom>
              <a:noFill/>
              <a:ln w="9525">
                <a:noFill/>
                <a:miter lim="800000"/>
                <a:headEnd/>
                <a:tailEnd/>
              </a:ln>
            </p:spPr>
            <p:txBody>
              <a:bodyPr wrap="none">
                <a:spAutoFit/>
              </a:bodyPr>
              <a:lstStyle/>
              <a:p>
                <a:pPr>
                  <a:spcBef>
                    <a:spcPct val="0"/>
                  </a:spcBef>
                  <a:buClrTx/>
                  <a:buFontTx/>
                  <a:buNone/>
                </a:pPr>
                <a:r>
                  <a:rPr lang="en-US" altLang="zh-CN" sz="1600">
                    <a:ea typeface="宋体" pitchFamily="2" charset="-122"/>
                  </a:rPr>
                  <a:t>TCP with</a:t>
                </a:r>
              </a:p>
              <a:p>
                <a:pPr>
                  <a:spcBef>
                    <a:spcPct val="0"/>
                  </a:spcBef>
                  <a:buClrTx/>
                  <a:buFontTx/>
                  <a:buNone/>
                </a:pPr>
                <a:r>
                  <a:rPr lang="en-US" altLang="zh-CN" sz="1600">
                    <a:ea typeface="宋体" pitchFamily="2" charset="-122"/>
                  </a:rPr>
                  <a:t>buffers,</a:t>
                </a:r>
              </a:p>
              <a:p>
                <a:pPr>
                  <a:spcBef>
                    <a:spcPct val="0"/>
                  </a:spcBef>
                  <a:buClrTx/>
                  <a:buFontTx/>
                  <a:buNone/>
                </a:pPr>
                <a:r>
                  <a:rPr lang="en-US" altLang="zh-CN" sz="1600">
                    <a:ea typeface="宋体" pitchFamily="2" charset="-122"/>
                  </a:rPr>
                  <a:t>variables</a:t>
                </a:r>
              </a:p>
            </p:txBody>
          </p:sp>
        </p:grpSp>
        <p:sp>
          <p:nvSpPr>
            <p:cNvPr id="6175" name="Rectangle 18"/>
            <p:cNvSpPr>
              <a:spLocks noChangeArrowheads="1"/>
            </p:cNvSpPr>
            <p:nvPr/>
          </p:nvSpPr>
          <p:spPr bwMode="auto">
            <a:xfrm>
              <a:off x="3054" y="1654"/>
              <a:ext cx="415" cy="207"/>
            </a:xfrm>
            <a:prstGeom prst="rect">
              <a:avLst/>
            </a:prstGeom>
            <a:solidFill>
              <a:schemeClr val="accent1"/>
            </a:solidFill>
            <a:ln w="9525">
              <a:solidFill>
                <a:schemeClr val="tx1"/>
              </a:solidFill>
              <a:miter lim="800000"/>
              <a:headEnd/>
              <a:tailEnd/>
            </a:ln>
          </p:spPr>
          <p:txBody>
            <a:bodyPr wrap="none" anchor="ctr"/>
            <a:lstStyle/>
            <a:p>
              <a:pPr>
                <a:spcBef>
                  <a:spcPct val="0"/>
                </a:spcBef>
                <a:buClrTx/>
                <a:buFontTx/>
                <a:buNone/>
              </a:pPr>
              <a:r>
                <a:rPr lang="en-US" altLang="zh-CN" sz="1600">
                  <a:ea typeface="宋体" pitchFamily="2" charset="-122"/>
                </a:rPr>
                <a:t>socket</a:t>
              </a:r>
            </a:p>
          </p:txBody>
        </p:sp>
        <p:sp>
          <p:nvSpPr>
            <p:cNvPr id="6176" name="Line 33"/>
            <p:cNvSpPr>
              <a:spLocks noChangeShapeType="1"/>
            </p:cNvSpPr>
            <p:nvPr/>
          </p:nvSpPr>
          <p:spPr bwMode="auto">
            <a:xfrm flipV="1">
              <a:off x="3261" y="1561"/>
              <a:ext cx="0" cy="131"/>
            </a:xfrm>
            <a:prstGeom prst="line">
              <a:avLst/>
            </a:prstGeom>
            <a:noFill/>
            <a:ln w="9525">
              <a:solidFill>
                <a:schemeClr val="tx1"/>
              </a:solidFill>
              <a:round/>
              <a:headEnd/>
              <a:tailEnd type="triangle" w="med" len="med"/>
            </a:ln>
          </p:spPr>
          <p:txBody>
            <a:bodyPr wrap="none" anchor="ctr"/>
            <a:lstStyle/>
            <a:p>
              <a:endParaRPr lang="zh-CN" altLang="en-US"/>
            </a:p>
          </p:txBody>
        </p:sp>
        <p:sp>
          <p:nvSpPr>
            <p:cNvPr id="6177" name="Line 35"/>
            <p:cNvSpPr>
              <a:spLocks noChangeShapeType="1"/>
            </p:cNvSpPr>
            <p:nvPr/>
          </p:nvSpPr>
          <p:spPr bwMode="auto">
            <a:xfrm>
              <a:off x="3269" y="1823"/>
              <a:ext cx="0" cy="123"/>
            </a:xfrm>
            <a:prstGeom prst="line">
              <a:avLst/>
            </a:prstGeom>
            <a:noFill/>
            <a:ln w="9525">
              <a:solidFill>
                <a:schemeClr val="tx1"/>
              </a:solidFill>
              <a:round/>
              <a:headEnd/>
              <a:tailEnd type="triangle" w="med" len="med"/>
            </a:ln>
          </p:spPr>
          <p:txBody>
            <a:bodyPr wrap="none" anchor="ctr"/>
            <a:lstStyle/>
            <a:p>
              <a:endParaRPr lang="zh-CN" altLang="en-US"/>
            </a:p>
          </p:txBody>
        </p:sp>
        <p:sp>
          <p:nvSpPr>
            <p:cNvPr id="6178" name="Text Box 36"/>
            <p:cNvSpPr txBox="1">
              <a:spLocks noChangeArrowheads="1"/>
            </p:cNvSpPr>
            <p:nvPr/>
          </p:nvSpPr>
          <p:spPr bwMode="auto">
            <a:xfrm>
              <a:off x="3095" y="739"/>
              <a:ext cx="345" cy="213"/>
            </a:xfrm>
            <a:prstGeom prst="rect">
              <a:avLst/>
            </a:prstGeom>
            <a:noFill/>
            <a:ln w="9525">
              <a:noFill/>
              <a:miter lim="800000"/>
              <a:headEnd/>
              <a:tailEnd/>
            </a:ln>
          </p:spPr>
          <p:txBody>
            <a:bodyPr wrap="none">
              <a:spAutoFit/>
            </a:bodyPr>
            <a:lstStyle/>
            <a:p>
              <a:pPr>
                <a:spcBef>
                  <a:spcPct val="0"/>
                </a:spcBef>
                <a:buClrTx/>
                <a:buFontTx/>
                <a:buNone/>
              </a:pPr>
              <a:r>
                <a:rPr lang="en-US" altLang="zh-CN" sz="1600" dirty="0">
                  <a:ea typeface="宋体" pitchFamily="2" charset="-122"/>
                </a:rPr>
                <a:t>host</a:t>
              </a:r>
            </a:p>
          </p:txBody>
        </p:sp>
      </p:grpSp>
      <p:grpSp>
        <p:nvGrpSpPr>
          <p:cNvPr id="6152" name="Group 38"/>
          <p:cNvGrpSpPr>
            <a:grpSpLocks/>
          </p:cNvGrpSpPr>
          <p:nvPr/>
        </p:nvGrpSpPr>
        <p:grpSpPr bwMode="auto">
          <a:xfrm>
            <a:off x="7850188" y="1646238"/>
            <a:ext cx="1062037" cy="3362325"/>
            <a:chOff x="2933" y="726"/>
            <a:chExt cx="669" cy="2118"/>
          </a:xfrm>
        </p:grpSpPr>
        <p:sp>
          <p:nvSpPr>
            <p:cNvPr id="6161" name="Text Box 39"/>
            <p:cNvSpPr txBox="1">
              <a:spLocks noChangeArrowheads="1"/>
            </p:cNvSpPr>
            <p:nvPr/>
          </p:nvSpPr>
          <p:spPr bwMode="auto">
            <a:xfrm>
              <a:off x="3361" y="2600"/>
              <a:ext cx="116" cy="244"/>
            </a:xfrm>
            <a:prstGeom prst="rect">
              <a:avLst/>
            </a:prstGeom>
            <a:noFill/>
            <a:ln w="9525">
              <a:noFill/>
              <a:miter lim="800000"/>
              <a:headEnd/>
              <a:tailEnd/>
            </a:ln>
          </p:spPr>
          <p:txBody>
            <a:bodyPr wrap="none">
              <a:spAutoFit/>
            </a:bodyPr>
            <a:lstStyle/>
            <a:p>
              <a:pPr>
                <a:spcBef>
                  <a:spcPct val="50000"/>
                </a:spcBef>
                <a:buClrTx/>
                <a:buFontTx/>
                <a:buNone/>
              </a:pPr>
              <a:endParaRPr lang="zh-CN" altLang="zh-CN" sz="1600"/>
            </a:p>
          </p:txBody>
        </p:sp>
        <p:graphicFrame>
          <p:nvGraphicFramePr>
            <p:cNvPr id="6146" name="Object 2"/>
            <p:cNvGraphicFramePr>
              <a:graphicFrameLocks noChangeAspect="1"/>
            </p:cNvGraphicFramePr>
            <p:nvPr/>
          </p:nvGraphicFramePr>
          <p:xfrm>
            <a:off x="3039" y="996"/>
            <a:ext cx="405" cy="321"/>
          </p:xfrm>
          <a:graphic>
            <a:graphicData uri="http://schemas.openxmlformats.org/presentationml/2006/ole">
              <mc:AlternateContent xmlns:mc="http://schemas.openxmlformats.org/markup-compatibility/2006">
                <mc:Choice xmlns:v="urn:schemas-microsoft-com:vml" Requires="v">
                  <p:oleObj spid="_x0000_s14529" name="Clip" r:id="rId5" imgW="1305000" imgH="1085760" progId="MS_ClipArt_Gallery.2">
                    <p:embed/>
                  </p:oleObj>
                </mc:Choice>
                <mc:Fallback>
                  <p:oleObj name="Clip" r:id="rId5" imgW="1305000" imgH="1085760" progId="MS_ClipArt_Gallery.2">
                    <p:embed/>
                    <p:pic>
                      <p:nvPicPr>
                        <p:cNvPr id="61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9" y="996"/>
                          <a:ext cx="405"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162" name="Group 41"/>
            <p:cNvGrpSpPr>
              <a:grpSpLocks/>
            </p:cNvGrpSpPr>
            <p:nvPr/>
          </p:nvGrpSpPr>
          <p:grpSpPr bwMode="auto">
            <a:xfrm>
              <a:off x="2933" y="1323"/>
              <a:ext cx="669" cy="353"/>
              <a:chOff x="3046" y="1508"/>
              <a:chExt cx="669" cy="353"/>
            </a:xfrm>
          </p:grpSpPr>
          <p:sp>
            <p:nvSpPr>
              <p:cNvPr id="6170" name="Oval 42"/>
              <p:cNvSpPr>
                <a:spLocks noChangeArrowheads="1"/>
              </p:cNvSpPr>
              <p:nvPr/>
            </p:nvSpPr>
            <p:spPr bwMode="auto">
              <a:xfrm>
                <a:off x="3046" y="1508"/>
                <a:ext cx="669" cy="353"/>
              </a:xfrm>
              <a:prstGeom prst="ellipse">
                <a:avLst/>
              </a:prstGeom>
              <a:noFill/>
              <a:ln w="9525">
                <a:solidFill>
                  <a:schemeClr val="tx1"/>
                </a:solidFill>
                <a:round/>
                <a:headEnd/>
                <a:tailEnd/>
              </a:ln>
            </p:spPr>
            <p:txBody>
              <a:bodyPr wrap="none" anchor="ctr"/>
              <a:lstStyle/>
              <a:p>
                <a:endParaRPr lang="zh-CN" altLang="en-US" sz="1600"/>
              </a:p>
            </p:txBody>
          </p:sp>
          <p:sp>
            <p:nvSpPr>
              <p:cNvPr id="6171" name="Text Box 43"/>
              <p:cNvSpPr txBox="1">
                <a:spLocks noChangeArrowheads="1"/>
              </p:cNvSpPr>
              <p:nvPr/>
            </p:nvSpPr>
            <p:spPr bwMode="auto">
              <a:xfrm>
                <a:off x="3119" y="1578"/>
                <a:ext cx="505" cy="244"/>
              </a:xfrm>
              <a:prstGeom prst="rect">
                <a:avLst/>
              </a:prstGeom>
              <a:noFill/>
              <a:ln w="9525">
                <a:noFill/>
                <a:miter lim="800000"/>
                <a:headEnd/>
                <a:tailEnd/>
              </a:ln>
            </p:spPr>
            <p:txBody>
              <a:bodyPr wrap="none">
                <a:spAutoFit/>
              </a:bodyPr>
              <a:lstStyle/>
              <a:p>
                <a:pPr>
                  <a:spcBef>
                    <a:spcPct val="0"/>
                  </a:spcBef>
                  <a:buClrTx/>
                  <a:buFontTx/>
                  <a:buNone/>
                </a:pPr>
                <a:r>
                  <a:rPr lang="en-US" altLang="zh-CN" sz="1600">
                    <a:ea typeface="宋体" pitchFamily="2" charset="-122"/>
                  </a:rPr>
                  <a:t>process</a:t>
                </a:r>
              </a:p>
            </p:txBody>
          </p:sp>
        </p:grpSp>
        <p:grpSp>
          <p:nvGrpSpPr>
            <p:cNvPr id="6163" name="Group 44"/>
            <p:cNvGrpSpPr>
              <a:grpSpLocks/>
            </p:cNvGrpSpPr>
            <p:nvPr/>
          </p:nvGrpSpPr>
          <p:grpSpPr bwMode="auto">
            <a:xfrm>
              <a:off x="2949" y="1845"/>
              <a:ext cx="610" cy="656"/>
              <a:chOff x="3072" y="3300"/>
              <a:chExt cx="610" cy="656"/>
            </a:xfrm>
          </p:grpSpPr>
          <p:sp>
            <p:nvSpPr>
              <p:cNvPr id="6168" name="Rectangle 45"/>
              <p:cNvSpPr>
                <a:spLocks noChangeArrowheads="1"/>
              </p:cNvSpPr>
              <p:nvPr/>
            </p:nvSpPr>
            <p:spPr bwMode="auto">
              <a:xfrm>
                <a:off x="3084" y="3300"/>
                <a:ext cx="593" cy="630"/>
              </a:xfrm>
              <a:prstGeom prst="rect">
                <a:avLst/>
              </a:prstGeom>
              <a:noFill/>
              <a:ln w="9525">
                <a:solidFill>
                  <a:schemeClr val="tx1"/>
                </a:solidFill>
                <a:miter lim="800000"/>
                <a:headEnd/>
                <a:tailEnd/>
              </a:ln>
            </p:spPr>
            <p:txBody>
              <a:bodyPr wrap="none" anchor="ctr"/>
              <a:lstStyle/>
              <a:p>
                <a:endParaRPr lang="zh-CN" altLang="en-US" sz="1600"/>
              </a:p>
            </p:txBody>
          </p:sp>
          <p:sp>
            <p:nvSpPr>
              <p:cNvPr id="6169" name="Text Box 46"/>
              <p:cNvSpPr txBox="1">
                <a:spLocks noChangeArrowheads="1"/>
              </p:cNvSpPr>
              <p:nvPr/>
            </p:nvSpPr>
            <p:spPr bwMode="auto">
              <a:xfrm>
                <a:off x="3072" y="3339"/>
                <a:ext cx="610" cy="617"/>
              </a:xfrm>
              <a:prstGeom prst="rect">
                <a:avLst/>
              </a:prstGeom>
              <a:noFill/>
              <a:ln w="9525">
                <a:noFill/>
                <a:miter lim="800000"/>
                <a:headEnd/>
                <a:tailEnd/>
              </a:ln>
            </p:spPr>
            <p:txBody>
              <a:bodyPr wrap="none">
                <a:spAutoFit/>
              </a:bodyPr>
              <a:lstStyle/>
              <a:p>
                <a:pPr>
                  <a:spcBef>
                    <a:spcPct val="0"/>
                  </a:spcBef>
                  <a:buClrTx/>
                  <a:buFontTx/>
                  <a:buNone/>
                </a:pPr>
                <a:r>
                  <a:rPr lang="en-US" altLang="zh-CN" sz="1600" dirty="0">
                    <a:ea typeface="宋体" pitchFamily="2" charset="-122"/>
                  </a:rPr>
                  <a:t>TCP with</a:t>
                </a:r>
              </a:p>
              <a:p>
                <a:pPr>
                  <a:spcBef>
                    <a:spcPct val="0"/>
                  </a:spcBef>
                  <a:buClrTx/>
                  <a:buFontTx/>
                  <a:buNone/>
                </a:pPr>
                <a:r>
                  <a:rPr lang="en-US" altLang="zh-CN" sz="1600" dirty="0">
                    <a:ea typeface="宋体" pitchFamily="2" charset="-122"/>
                  </a:rPr>
                  <a:t>buffers,</a:t>
                </a:r>
              </a:p>
              <a:p>
                <a:pPr>
                  <a:spcBef>
                    <a:spcPct val="0"/>
                  </a:spcBef>
                  <a:buClrTx/>
                  <a:buFontTx/>
                  <a:buNone/>
                </a:pPr>
                <a:r>
                  <a:rPr lang="en-US" altLang="zh-CN" sz="1600" dirty="0">
                    <a:ea typeface="宋体" pitchFamily="2" charset="-122"/>
                  </a:rPr>
                  <a:t>variables</a:t>
                </a:r>
              </a:p>
            </p:txBody>
          </p:sp>
        </p:grpSp>
        <p:sp>
          <p:nvSpPr>
            <p:cNvPr id="6164" name="Rectangle 47"/>
            <p:cNvSpPr>
              <a:spLocks noChangeArrowheads="1"/>
            </p:cNvSpPr>
            <p:nvPr/>
          </p:nvSpPr>
          <p:spPr bwMode="auto">
            <a:xfrm>
              <a:off x="3054" y="1654"/>
              <a:ext cx="415" cy="207"/>
            </a:xfrm>
            <a:prstGeom prst="rect">
              <a:avLst/>
            </a:prstGeom>
            <a:solidFill>
              <a:schemeClr val="accent1"/>
            </a:solidFill>
            <a:ln w="9525">
              <a:solidFill>
                <a:schemeClr val="tx1"/>
              </a:solidFill>
              <a:miter lim="800000"/>
              <a:headEnd/>
              <a:tailEnd/>
            </a:ln>
          </p:spPr>
          <p:txBody>
            <a:bodyPr wrap="none" anchor="ctr"/>
            <a:lstStyle/>
            <a:p>
              <a:pPr>
                <a:spcBef>
                  <a:spcPct val="0"/>
                </a:spcBef>
                <a:buClrTx/>
                <a:buFontTx/>
                <a:buNone/>
              </a:pPr>
              <a:r>
                <a:rPr lang="en-US" altLang="zh-CN" sz="1600">
                  <a:ea typeface="宋体" pitchFamily="2" charset="-122"/>
                </a:rPr>
                <a:t>socket</a:t>
              </a:r>
            </a:p>
          </p:txBody>
        </p:sp>
        <p:sp>
          <p:nvSpPr>
            <p:cNvPr id="6165" name="Line 48"/>
            <p:cNvSpPr>
              <a:spLocks noChangeShapeType="1"/>
            </p:cNvSpPr>
            <p:nvPr/>
          </p:nvSpPr>
          <p:spPr bwMode="auto">
            <a:xfrm flipV="1">
              <a:off x="3261" y="1561"/>
              <a:ext cx="0" cy="131"/>
            </a:xfrm>
            <a:prstGeom prst="line">
              <a:avLst/>
            </a:prstGeom>
            <a:noFill/>
            <a:ln w="9525">
              <a:solidFill>
                <a:schemeClr val="tx1"/>
              </a:solidFill>
              <a:round/>
              <a:headEnd/>
              <a:tailEnd type="triangle" w="med" len="med"/>
            </a:ln>
          </p:spPr>
          <p:txBody>
            <a:bodyPr wrap="none" anchor="ctr"/>
            <a:lstStyle/>
            <a:p>
              <a:endParaRPr lang="zh-CN" altLang="en-US"/>
            </a:p>
          </p:txBody>
        </p:sp>
        <p:sp>
          <p:nvSpPr>
            <p:cNvPr id="6166" name="Line 49"/>
            <p:cNvSpPr>
              <a:spLocks noChangeShapeType="1"/>
            </p:cNvSpPr>
            <p:nvPr/>
          </p:nvSpPr>
          <p:spPr bwMode="auto">
            <a:xfrm>
              <a:off x="3269" y="1823"/>
              <a:ext cx="0" cy="123"/>
            </a:xfrm>
            <a:prstGeom prst="line">
              <a:avLst/>
            </a:prstGeom>
            <a:noFill/>
            <a:ln w="9525">
              <a:solidFill>
                <a:schemeClr val="tx1"/>
              </a:solidFill>
              <a:round/>
              <a:headEnd/>
              <a:tailEnd type="triangle" w="med" len="med"/>
            </a:ln>
          </p:spPr>
          <p:txBody>
            <a:bodyPr wrap="none" anchor="ctr"/>
            <a:lstStyle/>
            <a:p>
              <a:endParaRPr lang="zh-CN" altLang="en-US"/>
            </a:p>
          </p:txBody>
        </p:sp>
        <p:sp>
          <p:nvSpPr>
            <p:cNvPr id="6167" name="Text Box 50"/>
            <p:cNvSpPr txBox="1">
              <a:spLocks noChangeArrowheads="1"/>
            </p:cNvSpPr>
            <p:nvPr/>
          </p:nvSpPr>
          <p:spPr bwMode="auto">
            <a:xfrm>
              <a:off x="3074" y="726"/>
              <a:ext cx="345" cy="213"/>
            </a:xfrm>
            <a:prstGeom prst="rect">
              <a:avLst/>
            </a:prstGeom>
            <a:noFill/>
            <a:ln w="9525">
              <a:noFill/>
              <a:miter lim="800000"/>
              <a:headEnd/>
              <a:tailEnd/>
            </a:ln>
          </p:spPr>
          <p:txBody>
            <a:bodyPr wrap="none">
              <a:spAutoFit/>
            </a:bodyPr>
            <a:lstStyle/>
            <a:p>
              <a:pPr>
                <a:spcBef>
                  <a:spcPct val="0"/>
                </a:spcBef>
                <a:buClrTx/>
                <a:buFontTx/>
                <a:buNone/>
              </a:pPr>
              <a:r>
                <a:rPr lang="en-US" altLang="zh-CN" sz="1600" dirty="0">
                  <a:ea typeface="宋体" pitchFamily="2" charset="-122"/>
                </a:rPr>
                <a:t>host</a:t>
              </a:r>
            </a:p>
          </p:txBody>
        </p:sp>
      </p:grpSp>
      <p:sp>
        <p:nvSpPr>
          <p:cNvPr id="6153" name="Text Box 51"/>
          <p:cNvSpPr txBox="1">
            <a:spLocks noChangeArrowheads="1"/>
          </p:cNvSpPr>
          <p:nvPr/>
        </p:nvSpPr>
        <p:spPr bwMode="auto">
          <a:xfrm>
            <a:off x="6392863" y="3824288"/>
            <a:ext cx="825500" cy="388937"/>
          </a:xfrm>
          <a:prstGeom prst="rect">
            <a:avLst/>
          </a:prstGeom>
          <a:noFill/>
          <a:ln w="9525">
            <a:noFill/>
            <a:miter lim="800000"/>
            <a:headEnd/>
            <a:tailEnd/>
          </a:ln>
        </p:spPr>
        <p:txBody>
          <a:bodyPr wrap="none">
            <a:spAutoFit/>
          </a:bodyPr>
          <a:lstStyle/>
          <a:p>
            <a:pPr>
              <a:spcBef>
                <a:spcPct val="0"/>
              </a:spcBef>
              <a:buClrTx/>
              <a:buFontTx/>
              <a:buNone/>
            </a:pPr>
            <a:r>
              <a:rPr lang="en-US" altLang="zh-CN" sz="1600">
                <a:ea typeface="宋体" pitchFamily="2" charset="-122"/>
              </a:rPr>
              <a:t>Internet</a:t>
            </a:r>
          </a:p>
        </p:txBody>
      </p:sp>
      <p:sp>
        <p:nvSpPr>
          <p:cNvPr id="6154" name="Line 52"/>
          <p:cNvSpPr>
            <a:spLocks noChangeShapeType="1"/>
          </p:cNvSpPr>
          <p:nvPr/>
        </p:nvSpPr>
        <p:spPr bwMode="auto">
          <a:xfrm>
            <a:off x="5689600" y="4221163"/>
            <a:ext cx="2211388" cy="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6155" name="Text Box 53"/>
          <p:cNvSpPr txBox="1">
            <a:spLocks noChangeArrowheads="1"/>
          </p:cNvSpPr>
          <p:nvPr/>
        </p:nvSpPr>
        <p:spPr bwMode="auto">
          <a:xfrm>
            <a:off x="5514975" y="4667250"/>
            <a:ext cx="1020763" cy="979488"/>
          </a:xfrm>
          <a:prstGeom prst="rect">
            <a:avLst/>
          </a:prstGeom>
          <a:noFill/>
          <a:ln w="9525">
            <a:noFill/>
            <a:miter lim="800000"/>
            <a:headEnd/>
            <a:tailEnd/>
          </a:ln>
        </p:spPr>
        <p:txBody>
          <a:bodyPr wrap="none">
            <a:spAutoFit/>
          </a:bodyPr>
          <a:lstStyle/>
          <a:p>
            <a:pPr>
              <a:spcBef>
                <a:spcPct val="0"/>
              </a:spcBef>
              <a:buClrTx/>
              <a:buFontTx/>
              <a:buNone/>
            </a:pPr>
            <a:r>
              <a:rPr lang="en-US" altLang="zh-CN" sz="1600">
                <a:solidFill>
                  <a:srgbClr val="FF0000"/>
                </a:solidFill>
                <a:ea typeface="宋体" pitchFamily="2" charset="-122"/>
              </a:rPr>
              <a:t>controlled</a:t>
            </a:r>
          </a:p>
          <a:p>
            <a:pPr>
              <a:spcBef>
                <a:spcPct val="0"/>
              </a:spcBef>
              <a:buClrTx/>
              <a:buFontTx/>
              <a:buNone/>
            </a:pPr>
            <a:r>
              <a:rPr lang="en-US" altLang="zh-CN" sz="1600">
                <a:solidFill>
                  <a:srgbClr val="FF0000"/>
                </a:solidFill>
                <a:ea typeface="宋体" pitchFamily="2" charset="-122"/>
              </a:rPr>
              <a:t>by OS</a:t>
            </a:r>
            <a:endParaRPr lang="en-US" altLang="zh-CN" sz="1600">
              <a:ea typeface="宋体" pitchFamily="2" charset="-122"/>
            </a:endParaRPr>
          </a:p>
          <a:p>
            <a:pPr>
              <a:spcBef>
                <a:spcPct val="0"/>
              </a:spcBef>
              <a:buClrTx/>
              <a:buFontTx/>
              <a:buNone/>
            </a:pPr>
            <a:endParaRPr lang="en-US" altLang="zh-CN" sz="1600">
              <a:ea typeface="宋体" pitchFamily="2" charset="-122"/>
            </a:endParaRPr>
          </a:p>
        </p:txBody>
      </p:sp>
      <p:sp>
        <p:nvSpPr>
          <p:cNvPr id="6156" name="Line 55"/>
          <p:cNvSpPr>
            <a:spLocks noChangeShapeType="1"/>
          </p:cNvSpPr>
          <p:nvPr/>
        </p:nvSpPr>
        <p:spPr bwMode="auto">
          <a:xfrm flipH="1" flipV="1">
            <a:off x="5470525" y="4445000"/>
            <a:ext cx="244475" cy="317500"/>
          </a:xfrm>
          <a:prstGeom prst="line">
            <a:avLst/>
          </a:prstGeom>
          <a:noFill/>
          <a:ln w="9525">
            <a:solidFill>
              <a:srgbClr val="FF0000"/>
            </a:solidFill>
            <a:round/>
            <a:headEnd/>
            <a:tailEnd type="triangle" w="med" len="med"/>
          </a:ln>
        </p:spPr>
        <p:txBody>
          <a:bodyPr wrap="none" anchor="ctr"/>
          <a:lstStyle/>
          <a:p>
            <a:endParaRPr lang="zh-CN" altLang="en-US"/>
          </a:p>
        </p:txBody>
      </p:sp>
      <p:sp>
        <p:nvSpPr>
          <p:cNvPr id="6157" name="Text Box 56"/>
          <p:cNvSpPr txBox="1">
            <a:spLocks noChangeArrowheads="1"/>
          </p:cNvSpPr>
          <p:nvPr/>
        </p:nvSpPr>
        <p:spPr bwMode="auto">
          <a:xfrm>
            <a:off x="5900738" y="2306638"/>
            <a:ext cx="1344612" cy="682625"/>
          </a:xfrm>
          <a:prstGeom prst="rect">
            <a:avLst/>
          </a:prstGeom>
          <a:noFill/>
          <a:ln w="9525">
            <a:noFill/>
            <a:miter lim="800000"/>
            <a:headEnd/>
            <a:tailEnd/>
          </a:ln>
        </p:spPr>
        <p:txBody>
          <a:bodyPr wrap="none">
            <a:spAutoFit/>
          </a:bodyPr>
          <a:lstStyle/>
          <a:p>
            <a:pPr>
              <a:spcBef>
                <a:spcPct val="0"/>
              </a:spcBef>
              <a:buClrTx/>
              <a:buFontTx/>
              <a:buNone/>
            </a:pPr>
            <a:r>
              <a:rPr lang="en-US" altLang="zh-CN" sz="1600">
                <a:solidFill>
                  <a:srgbClr val="FF0000"/>
                </a:solidFill>
                <a:ea typeface="宋体" pitchFamily="2" charset="-122"/>
              </a:rPr>
              <a:t>controlled by</a:t>
            </a:r>
          </a:p>
          <a:p>
            <a:pPr>
              <a:spcBef>
                <a:spcPct val="0"/>
              </a:spcBef>
              <a:buClrTx/>
              <a:buFontTx/>
              <a:buNone/>
            </a:pPr>
            <a:r>
              <a:rPr lang="en-US" altLang="zh-CN" sz="1600">
                <a:solidFill>
                  <a:srgbClr val="FF0000"/>
                </a:solidFill>
                <a:ea typeface="宋体" pitchFamily="2" charset="-122"/>
              </a:rPr>
              <a:t>app developer</a:t>
            </a:r>
            <a:endParaRPr lang="en-US" altLang="zh-CN" sz="1600">
              <a:ea typeface="宋体" pitchFamily="2" charset="-122"/>
            </a:endParaRPr>
          </a:p>
        </p:txBody>
      </p:sp>
      <p:sp>
        <p:nvSpPr>
          <p:cNvPr id="6158" name="Line 58"/>
          <p:cNvSpPr>
            <a:spLocks noChangeShapeType="1"/>
          </p:cNvSpPr>
          <p:nvPr/>
        </p:nvSpPr>
        <p:spPr bwMode="auto">
          <a:xfrm flipH="1">
            <a:off x="5678488" y="2589213"/>
            <a:ext cx="219075" cy="133350"/>
          </a:xfrm>
          <a:prstGeom prst="line">
            <a:avLst/>
          </a:prstGeom>
          <a:noFill/>
          <a:ln w="9525">
            <a:solidFill>
              <a:srgbClr val="FF0000"/>
            </a:solidFill>
            <a:round/>
            <a:headEnd/>
            <a:tailEnd type="triangle" w="med" len="med"/>
          </a:ln>
        </p:spPr>
        <p:txBody>
          <a:bodyPr wrap="none" anchor="ctr"/>
          <a:lstStyle/>
          <a:p>
            <a:endParaRPr lang="zh-CN" altLang="en-US"/>
          </a:p>
        </p:txBody>
      </p:sp>
      <p:sp>
        <p:nvSpPr>
          <p:cNvPr id="6159" name="Rectangle 3"/>
          <p:cNvSpPr txBox="1">
            <a:spLocks noChangeArrowheads="1"/>
          </p:cNvSpPr>
          <p:nvPr/>
        </p:nvSpPr>
        <p:spPr bwMode="auto">
          <a:xfrm>
            <a:off x="316411" y="5437188"/>
            <a:ext cx="8507692" cy="863600"/>
          </a:xfrm>
          <a:prstGeom prst="rect">
            <a:avLst/>
          </a:prstGeom>
          <a:noFill/>
          <a:ln w="9525">
            <a:noFill/>
            <a:miter lim="800000"/>
            <a:headEnd/>
            <a:tailEnd/>
          </a:ln>
        </p:spPr>
        <p:txBody>
          <a:bodyPr/>
          <a:lstStyle/>
          <a:p>
            <a:pPr marL="342900" indent="-342900" algn="l" eaLnBrk="0" hangingPunct="0">
              <a:lnSpc>
                <a:spcPct val="100000"/>
              </a:lnSpc>
              <a:spcBef>
                <a:spcPct val="20000"/>
              </a:spcBef>
              <a:buClrTx/>
              <a:buFont typeface="Symbol" pitchFamily="18" charset="2"/>
              <a:buBlip>
                <a:blip r:embed="rId6"/>
              </a:buBlip>
            </a:pPr>
            <a:r>
              <a:rPr lang="en-US" altLang="zh-CN" sz="2600" dirty="0">
                <a:ea typeface="宋体" pitchFamily="2" charset="-122"/>
              </a:rPr>
              <a:t>API: (1) choice of transport protocol; (2) ability to fix a few parameters</a:t>
            </a:r>
          </a:p>
        </p:txBody>
      </p:sp>
      <p:sp>
        <p:nvSpPr>
          <p:cNvPr id="40" name="标题 1">
            <a:extLst>
              <a:ext uri="{FF2B5EF4-FFF2-40B4-BE49-F238E27FC236}">
                <a16:creationId xmlns:a16="http://schemas.microsoft.com/office/drawing/2014/main" id="{B794A05A-AF6A-45C3-B439-BBE2E289C59D}"/>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2.1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应用协议与进程通信模型</a:t>
            </a:r>
          </a:p>
        </p:txBody>
      </p:sp>
    </p:spTree>
    <p:extLst>
      <p:ext uri="{BB962C8B-B14F-4D97-AF65-F5344CB8AC3E}">
        <p14:creationId xmlns:p14="http://schemas.microsoft.com/office/powerpoint/2010/main" val="36111060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ko-KR"/>
              <a:t>Copyright © Xu Jingdong, All right reserved</a:t>
            </a:r>
            <a:endParaRPr lang="ko-KR" altLang="en-US"/>
          </a:p>
        </p:txBody>
      </p:sp>
      <p:sp>
        <p:nvSpPr>
          <p:cNvPr id="100356" name="Rectangle 2"/>
          <p:cNvSpPr>
            <a:spLocks noGrp="1" noChangeArrowheads="1"/>
          </p:cNvSpPr>
          <p:nvPr>
            <p:ph type="title"/>
          </p:nvPr>
        </p:nvSpPr>
        <p:spPr>
          <a:xfrm>
            <a:off x="409433" y="365126"/>
            <a:ext cx="8105917" cy="1325563"/>
          </a:xfrm>
        </p:spPr>
        <p:txBody>
          <a:bodyPr/>
          <a:lstStyle/>
          <a:p>
            <a:r>
              <a:rPr lang="en-US" altLang="zh-CN" sz="3200" dirty="0">
                <a:latin typeface="Arial" charset="0"/>
                <a:ea typeface="宋体" pitchFamily="2" charset="-122"/>
              </a:rPr>
              <a:t>Trying out http (client side) for yourself</a:t>
            </a:r>
            <a:endParaRPr lang="en-US" altLang="zh-CN" dirty="0">
              <a:latin typeface="Arial" charset="0"/>
              <a:ea typeface="宋体" pitchFamily="2" charset="-122"/>
            </a:endParaRPr>
          </a:p>
        </p:txBody>
      </p:sp>
      <p:sp>
        <p:nvSpPr>
          <p:cNvPr id="100357" name="Rectangle 3"/>
          <p:cNvSpPr>
            <a:spLocks noChangeArrowheads="1"/>
          </p:cNvSpPr>
          <p:nvPr/>
        </p:nvSpPr>
        <p:spPr bwMode="auto">
          <a:xfrm>
            <a:off x="468313" y="1700213"/>
            <a:ext cx="8351837" cy="4033837"/>
          </a:xfrm>
          <a:prstGeom prst="rect">
            <a:avLst/>
          </a:prstGeom>
          <a:solidFill>
            <a:schemeClr val="bg1"/>
          </a:solidFill>
          <a:ln w="9525">
            <a:noFill/>
            <a:miter lim="800000"/>
            <a:headEnd/>
            <a:tailEnd/>
          </a:ln>
        </p:spPr>
        <p:txBody>
          <a:bodyPr/>
          <a:lstStyle/>
          <a:p>
            <a:pPr marL="342900" indent="-342900" algn="l" eaLnBrk="0" hangingPunct="0">
              <a:lnSpc>
                <a:spcPct val="100000"/>
              </a:lnSpc>
              <a:spcBef>
                <a:spcPct val="50000"/>
              </a:spcBef>
              <a:buClrTx/>
              <a:buFontTx/>
              <a:buBlip>
                <a:blip r:embed="rId2"/>
              </a:buBlip>
            </a:pPr>
            <a:r>
              <a:rPr kumimoji="0" lang="en-US" altLang="zh-CN" sz="2400" dirty="0">
                <a:latin typeface="Arial" charset="0"/>
                <a:ea typeface="宋体" pitchFamily="2" charset="-122"/>
              </a:rPr>
              <a:t>http://web.nankai.edu.cn/nkupic/index.htm</a:t>
            </a:r>
          </a:p>
          <a:p>
            <a:pPr marL="742950" lvl="1" indent="-285750" algn="l" eaLnBrk="0" hangingPunct="0">
              <a:lnSpc>
                <a:spcPct val="100000"/>
              </a:lnSpc>
              <a:spcBef>
                <a:spcPct val="50000"/>
              </a:spcBef>
              <a:buClrTx/>
              <a:buFontTx/>
              <a:buBlip>
                <a:blip r:embed="rId3"/>
              </a:buBlip>
            </a:pPr>
            <a:r>
              <a:rPr kumimoji="0" lang="en-US" altLang="zh-CN" sz="2000" dirty="0">
                <a:solidFill>
                  <a:srgbClr val="FF0000"/>
                </a:solidFill>
                <a:latin typeface="Arial" charset="0"/>
                <a:ea typeface="宋体" pitchFamily="2" charset="-122"/>
              </a:rPr>
              <a:t>telnet web.nankai.edu.cn 80</a:t>
            </a:r>
          </a:p>
          <a:p>
            <a:pPr marL="742950" lvl="1" indent="-285750" algn="l" eaLnBrk="0" hangingPunct="0">
              <a:lnSpc>
                <a:spcPct val="100000"/>
              </a:lnSpc>
              <a:spcBef>
                <a:spcPct val="50000"/>
              </a:spcBef>
              <a:buClrTx/>
              <a:buFontTx/>
              <a:buNone/>
            </a:pPr>
            <a:r>
              <a:rPr kumimoji="0" lang="en-US" altLang="zh-CN" sz="2000" dirty="0">
                <a:solidFill>
                  <a:srgbClr val="FF0000"/>
                </a:solidFill>
                <a:latin typeface="Arial" charset="0"/>
                <a:ea typeface="宋体" pitchFamily="2" charset="-122"/>
              </a:rPr>
              <a:t>    GET /</a:t>
            </a:r>
            <a:r>
              <a:rPr kumimoji="0" lang="en-US" altLang="zh-CN" sz="2000" dirty="0" err="1">
                <a:solidFill>
                  <a:srgbClr val="FF0000"/>
                </a:solidFill>
                <a:latin typeface="Arial" charset="0"/>
                <a:ea typeface="宋体" pitchFamily="2" charset="-122"/>
              </a:rPr>
              <a:t>nkupic</a:t>
            </a:r>
            <a:r>
              <a:rPr kumimoji="0" lang="en-US" altLang="zh-CN" sz="2000" dirty="0">
                <a:solidFill>
                  <a:srgbClr val="FF0000"/>
                </a:solidFill>
                <a:latin typeface="Arial" charset="0"/>
                <a:ea typeface="宋体" pitchFamily="2" charset="-122"/>
              </a:rPr>
              <a:t>/index.htm  HTTP/1.1</a:t>
            </a:r>
          </a:p>
          <a:p>
            <a:pPr marL="742950" lvl="1" indent="-285750" algn="l" eaLnBrk="0" hangingPunct="0">
              <a:lnSpc>
                <a:spcPct val="100000"/>
              </a:lnSpc>
              <a:spcBef>
                <a:spcPct val="50000"/>
              </a:spcBef>
              <a:buClrTx/>
              <a:buFontTx/>
              <a:buNone/>
            </a:pPr>
            <a:r>
              <a:rPr kumimoji="0" lang="en-US" altLang="zh-CN" sz="2000" dirty="0">
                <a:solidFill>
                  <a:srgbClr val="FF0000"/>
                </a:solidFill>
                <a:latin typeface="Arial" charset="0"/>
                <a:ea typeface="宋体" pitchFamily="2" charset="-122"/>
              </a:rPr>
              <a:t>    host: web.nankai.edu.cn</a:t>
            </a:r>
          </a:p>
          <a:p>
            <a:pPr marL="742950" lvl="1" indent="-285750" algn="l" eaLnBrk="0" hangingPunct="0">
              <a:lnSpc>
                <a:spcPct val="100000"/>
              </a:lnSpc>
              <a:spcBef>
                <a:spcPct val="50000"/>
              </a:spcBef>
              <a:buClrTx/>
              <a:buFontTx/>
              <a:buBlip>
                <a:blip r:embed="rId3"/>
              </a:buBlip>
            </a:pPr>
            <a:r>
              <a:rPr kumimoji="0" lang="en-US" altLang="zh-CN" sz="2000" dirty="0">
                <a:solidFill>
                  <a:srgbClr val="000099"/>
                </a:solidFill>
                <a:latin typeface="Arial" charset="0"/>
                <a:ea typeface="宋体" pitchFamily="2" charset="-122"/>
              </a:rPr>
              <a:t>GET /</a:t>
            </a:r>
            <a:r>
              <a:rPr kumimoji="0" lang="en-US" altLang="zh-CN" sz="2000" dirty="0" err="1">
                <a:solidFill>
                  <a:srgbClr val="000099"/>
                </a:solidFill>
                <a:latin typeface="Arial" charset="0"/>
                <a:ea typeface="宋体" pitchFamily="2" charset="-122"/>
              </a:rPr>
              <a:t>nkupic</a:t>
            </a:r>
            <a:r>
              <a:rPr kumimoji="0" lang="en-US" altLang="zh-CN" sz="2000" dirty="0">
                <a:solidFill>
                  <a:srgbClr val="000099"/>
                </a:solidFill>
                <a:latin typeface="Arial" charset="0"/>
                <a:ea typeface="宋体" pitchFamily="2" charset="-122"/>
              </a:rPr>
              <a:t>/images/badge.gif  HTTP/1.1</a:t>
            </a:r>
          </a:p>
          <a:p>
            <a:pPr marL="742950" lvl="1" indent="-285750" algn="l" eaLnBrk="0" hangingPunct="0">
              <a:lnSpc>
                <a:spcPct val="100000"/>
              </a:lnSpc>
              <a:spcBef>
                <a:spcPct val="50000"/>
              </a:spcBef>
              <a:buClrTx/>
              <a:buFontTx/>
              <a:buNone/>
            </a:pPr>
            <a:r>
              <a:rPr kumimoji="0" lang="en-US" altLang="zh-CN" sz="2000" dirty="0">
                <a:solidFill>
                  <a:srgbClr val="000099"/>
                </a:solidFill>
                <a:latin typeface="Arial" charset="0"/>
                <a:ea typeface="宋体" pitchFamily="2" charset="-122"/>
              </a:rPr>
              <a:t>    host: web.nankai.edu.cn</a:t>
            </a:r>
          </a:p>
          <a:p>
            <a:pPr marL="742950" lvl="1" indent="-285750" algn="l" eaLnBrk="0" hangingPunct="0">
              <a:lnSpc>
                <a:spcPct val="100000"/>
              </a:lnSpc>
              <a:spcBef>
                <a:spcPct val="50000"/>
              </a:spcBef>
              <a:buClrTx/>
              <a:buFontTx/>
              <a:buBlip>
                <a:blip r:embed="rId3"/>
              </a:buBlip>
            </a:pPr>
            <a:r>
              <a:rPr kumimoji="0" lang="en-US" altLang="zh-CN" sz="2000" dirty="0">
                <a:solidFill>
                  <a:srgbClr val="663300"/>
                </a:solidFill>
                <a:latin typeface="Arial" charset="0"/>
                <a:ea typeface="宋体" pitchFamily="2" charset="-122"/>
              </a:rPr>
              <a:t>GET /</a:t>
            </a:r>
            <a:r>
              <a:rPr kumimoji="0" lang="en-US" altLang="zh-CN" sz="2000" dirty="0" err="1">
                <a:solidFill>
                  <a:srgbClr val="663300"/>
                </a:solidFill>
                <a:latin typeface="Arial" charset="0"/>
                <a:ea typeface="宋体" pitchFamily="2" charset="-122"/>
              </a:rPr>
              <a:t>nkupic</a:t>
            </a:r>
            <a:r>
              <a:rPr kumimoji="0" lang="en-US" altLang="zh-CN" sz="2000" dirty="0">
                <a:solidFill>
                  <a:srgbClr val="663300"/>
                </a:solidFill>
                <a:latin typeface="Arial" charset="0"/>
                <a:ea typeface="宋体" pitchFamily="2" charset="-122"/>
              </a:rPr>
              <a:t>/logos.htm  HTTP/1.1</a:t>
            </a:r>
          </a:p>
          <a:p>
            <a:pPr marL="742950" lvl="1" indent="-285750" algn="l" eaLnBrk="0" hangingPunct="0">
              <a:lnSpc>
                <a:spcPct val="100000"/>
              </a:lnSpc>
              <a:spcBef>
                <a:spcPct val="50000"/>
              </a:spcBef>
              <a:buClrTx/>
              <a:buFontTx/>
              <a:buNone/>
            </a:pPr>
            <a:r>
              <a:rPr kumimoji="0" lang="en-US" altLang="zh-CN" sz="2000" dirty="0">
                <a:solidFill>
                  <a:srgbClr val="663300"/>
                </a:solidFill>
                <a:latin typeface="Arial" charset="0"/>
                <a:ea typeface="宋体" pitchFamily="2" charset="-122"/>
              </a:rPr>
              <a:t>    host: web.nankai.edu.cn</a:t>
            </a:r>
          </a:p>
          <a:p>
            <a:pPr marL="742950" lvl="1" indent="-285750" algn="l" eaLnBrk="0" hangingPunct="0">
              <a:lnSpc>
                <a:spcPct val="100000"/>
              </a:lnSpc>
              <a:spcBef>
                <a:spcPct val="50000"/>
              </a:spcBef>
              <a:buClrTx/>
              <a:buFontTx/>
              <a:buNone/>
            </a:pPr>
            <a:endParaRPr kumimoji="0" lang="en-US" altLang="zh-CN" sz="2000" dirty="0">
              <a:solidFill>
                <a:srgbClr val="663300"/>
              </a:solidFill>
              <a:latin typeface="Arial" charset="0"/>
              <a:ea typeface="宋体" pitchFamily="2" charset="-122"/>
            </a:endParaRPr>
          </a:p>
        </p:txBody>
      </p:sp>
      <p:sp>
        <p:nvSpPr>
          <p:cNvPr id="6" name="标题 1">
            <a:extLst>
              <a:ext uri="{FF2B5EF4-FFF2-40B4-BE49-F238E27FC236}">
                <a16:creationId xmlns:a16="http://schemas.microsoft.com/office/drawing/2014/main" id="{D73D899F-09B5-485D-BBD2-C44A7E91EFEB}"/>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3"/>
          <p:cNvSpPr>
            <a:spLocks noGrp="1"/>
          </p:cNvSpPr>
          <p:nvPr>
            <p:ph type="ftr" sz="quarter" idx="10"/>
          </p:nvPr>
        </p:nvSpPr>
        <p:spPr/>
        <p:txBody>
          <a:bodyPr/>
          <a:lstStyle/>
          <a:p>
            <a:pPr>
              <a:defRPr/>
            </a:pPr>
            <a:r>
              <a:rPr lang="en-US" altLang="ko-KR"/>
              <a:t>Copyright © Xu Jingdong, All right reserved</a:t>
            </a:r>
            <a:endParaRPr lang="ko-KR" altLang="en-US"/>
          </a:p>
        </p:txBody>
      </p:sp>
      <p:sp>
        <p:nvSpPr>
          <p:cNvPr id="9" name="灯片编号占位符 4"/>
          <p:cNvSpPr>
            <a:spLocks noGrp="1"/>
          </p:cNvSpPr>
          <p:nvPr>
            <p:ph type="sldNum" sz="quarter" idx="11"/>
          </p:nvPr>
        </p:nvSpPr>
        <p:spPr bwMode="auto">
          <a:xfrm>
            <a:off x="6877050" y="18891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lnSpc>
                <a:spcPct val="100000"/>
              </a:lnSpc>
              <a:spcBef>
                <a:spcPct val="0"/>
              </a:spcBef>
              <a:spcAft>
                <a:spcPct val="0"/>
              </a:spcAft>
              <a:buClrTx/>
              <a:buFontTx/>
              <a:buNone/>
              <a:defRPr kumimoji="1" sz="1400" kern="1200">
                <a:solidFill>
                  <a:schemeClr val="tx1"/>
                </a:solidFill>
                <a:latin typeface="Times New Roman" pitchFamily="18" charset="0"/>
                <a:ea typeface="+mn-ea"/>
                <a:cs typeface="+mn-cs"/>
              </a:defRPr>
            </a:lvl1pPr>
            <a:lvl2pPr marL="4572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2pPr>
            <a:lvl3pPr marL="9144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3pPr>
            <a:lvl4pPr marL="13716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4pPr>
            <a:lvl5pPr marL="18288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800"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800"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800"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800" kern="1200">
                <a:solidFill>
                  <a:schemeClr val="tx1"/>
                </a:solidFill>
                <a:latin typeface="Times New Roman" pitchFamily="18" charset="0"/>
                <a:ea typeface="楷体_GB2312" pitchFamily="49" charset="-122"/>
                <a:cs typeface="+mn-cs"/>
              </a:defRPr>
            </a:lvl9pPr>
          </a:lstStyle>
          <a:p>
            <a:pPr>
              <a:defRPr/>
            </a:pPr>
            <a:fld id="{8DC642FC-417A-404D-B5BA-30A602EC159A}" type="slidenum">
              <a:rPr lang="en-US" altLang="zh-CN" smtClean="0"/>
              <a:pPr>
                <a:defRPr/>
              </a:pPr>
              <a:t>61</a:t>
            </a:fld>
            <a:endParaRPr lang="en-US" altLang="zh-CN"/>
          </a:p>
        </p:txBody>
      </p:sp>
      <p:sp>
        <p:nvSpPr>
          <p:cNvPr id="12293" name="Rectangle 2"/>
          <p:cNvSpPr>
            <a:spLocks noGrp="1" noChangeArrowheads="1"/>
          </p:cNvSpPr>
          <p:nvPr>
            <p:ph type="title"/>
          </p:nvPr>
        </p:nvSpPr>
        <p:spPr/>
        <p:txBody>
          <a:bodyPr/>
          <a:lstStyle/>
          <a:p>
            <a:r>
              <a:rPr lang="en-US" altLang="zh-CN" sz="3200">
                <a:latin typeface="Arial" charset="0"/>
                <a:ea typeface="宋体" pitchFamily="2" charset="-122"/>
              </a:rPr>
              <a:t>Trying out http (client side) for yourself</a:t>
            </a:r>
            <a:endParaRPr lang="en-US" altLang="zh-CN">
              <a:latin typeface="Arial" charset="0"/>
              <a:ea typeface="宋体" pitchFamily="2" charset="-122"/>
            </a:endParaRPr>
          </a:p>
        </p:txBody>
      </p:sp>
      <p:graphicFrame>
        <p:nvGraphicFramePr>
          <p:cNvPr id="12290" name="Object 5"/>
          <p:cNvGraphicFramePr>
            <a:graphicFrameLocks noGrp="1" noChangeAspect="1"/>
          </p:cNvGraphicFramePr>
          <p:nvPr>
            <p:ph idx="1"/>
          </p:nvPr>
        </p:nvGraphicFramePr>
        <p:xfrm>
          <a:off x="0" y="-1588"/>
          <a:ext cx="9144000" cy="6859588"/>
        </p:xfrm>
        <a:graphic>
          <a:graphicData uri="http://schemas.openxmlformats.org/presentationml/2006/ole">
            <mc:AlternateContent xmlns:mc="http://schemas.openxmlformats.org/markup-compatibility/2006">
              <mc:Choice xmlns:v="urn:schemas-microsoft-com:vml" Requires="v">
                <p:oleObj spid="_x0000_s22624" name="位图图像" r:id="rId3" imgW="6373115" imgH="4780952" progId="Paint.Picture">
                  <p:embed/>
                </p:oleObj>
              </mc:Choice>
              <mc:Fallback>
                <p:oleObj name="位图图像" r:id="rId3" imgW="6373115" imgH="4780952" progId="Paint.Picture">
                  <p:embed/>
                  <p:pic>
                    <p:nvPicPr>
                      <p:cNvPr id="1229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88"/>
                        <a:ext cx="9144000" cy="6859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4" name="Rectangle 6"/>
          <p:cNvSpPr>
            <a:spLocks noChangeArrowheads="1"/>
          </p:cNvSpPr>
          <p:nvPr/>
        </p:nvSpPr>
        <p:spPr bwMode="auto">
          <a:xfrm>
            <a:off x="57150" y="404813"/>
            <a:ext cx="5076825" cy="1871662"/>
          </a:xfrm>
          <a:prstGeom prst="rect">
            <a:avLst/>
          </a:prstGeom>
          <a:noFill/>
          <a:ln w="28575">
            <a:solidFill>
              <a:srgbClr val="FF0000"/>
            </a:solidFill>
            <a:miter lim="800000"/>
            <a:headEnd/>
            <a:tailEnd/>
          </a:ln>
        </p:spPr>
        <p:txBody>
          <a:bodyPr wrap="none" anchor="ctr"/>
          <a:lstStyle/>
          <a:p>
            <a:endParaRPr lang="zh-CN" altLang="en-US"/>
          </a:p>
        </p:txBody>
      </p:sp>
      <p:sp>
        <p:nvSpPr>
          <p:cNvPr id="12295" name="Line 7"/>
          <p:cNvSpPr>
            <a:spLocks noChangeShapeType="1"/>
          </p:cNvSpPr>
          <p:nvPr/>
        </p:nvSpPr>
        <p:spPr bwMode="auto">
          <a:xfrm>
            <a:off x="971550" y="5921375"/>
            <a:ext cx="1728788" cy="0"/>
          </a:xfrm>
          <a:prstGeom prst="line">
            <a:avLst/>
          </a:prstGeom>
          <a:noFill/>
          <a:ln w="28575">
            <a:solidFill>
              <a:srgbClr val="FF0000"/>
            </a:solidFill>
            <a:round/>
            <a:headEnd/>
            <a:tailEnd/>
          </a:ln>
        </p:spPr>
        <p:txBody>
          <a:bodyPr/>
          <a:lstStyle/>
          <a:p>
            <a:endParaRPr lang="zh-CN" altLang="en-US"/>
          </a:p>
        </p:txBody>
      </p:sp>
      <p:sp>
        <p:nvSpPr>
          <p:cNvPr id="12296" name="Line 8"/>
          <p:cNvSpPr>
            <a:spLocks noChangeShapeType="1"/>
          </p:cNvSpPr>
          <p:nvPr/>
        </p:nvSpPr>
        <p:spPr bwMode="auto">
          <a:xfrm>
            <a:off x="5018088" y="6151563"/>
            <a:ext cx="1728787" cy="0"/>
          </a:xfrm>
          <a:prstGeom prst="line">
            <a:avLst/>
          </a:prstGeom>
          <a:noFill/>
          <a:ln w="28575">
            <a:solidFill>
              <a:srgbClr val="FF0000"/>
            </a:solidFill>
            <a:round/>
            <a:headEnd/>
            <a:tailEnd/>
          </a:ln>
        </p:spPr>
        <p:txBody>
          <a:bodyPr/>
          <a:lstStyle/>
          <a:p>
            <a:endParaRPr lang="zh-CN" altLang="en-US"/>
          </a:p>
        </p:txBody>
      </p:sp>
      <p:sp>
        <p:nvSpPr>
          <p:cNvPr id="12297" name="Line 9"/>
          <p:cNvSpPr>
            <a:spLocks noChangeShapeType="1"/>
          </p:cNvSpPr>
          <p:nvPr/>
        </p:nvSpPr>
        <p:spPr bwMode="auto">
          <a:xfrm>
            <a:off x="3246438" y="5502275"/>
            <a:ext cx="1728787" cy="0"/>
          </a:xfrm>
          <a:prstGeom prst="line">
            <a:avLst/>
          </a:prstGeom>
          <a:noFill/>
          <a:ln w="28575">
            <a:solidFill>
              <a:srgbClr val="FF0000"/>
            </a:solidFill>
            <a:round/>
            <a:headEnd/>
            <a:tailEnd/>
          </a:ln>
        </p:spPr>
        <p:txBody>
          <a:bodyPr/>
          <a:lstStyle/>
          <a:p>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p:cNvSpPr>
            <a:spLocks noGrp="1"/>
          </p:cNvSpPr>
          <p:nvPr>
            <p:ph type="ftr" sz="quarter" idx="10"/>
          </p:nvPr>
        </p:nvSpPr>
        <p:spPr/>
        <p:txBody>
          <a:bodyPr/>
          <a:lstStyle/>
          <a:p>
            <a:pPr>
              <a:defRPr/>
            </a:pPr>
            <a:r>
              <a:rPr lang="en-US" altLang="ko-KR"/>
              <a:t>Copyright © Xu Jingdong, All right reserved</a:t>
            </a:r>
            <a:endParaRPr lang="ko-KR" altLang="en-US"/>
          </a:p>
        </p:txBody>
      </p:sp>
      <p:sp>
        <p:nvSpPr>
          <p:cNvPr id="6" name="灯片编号占位符 4"/>
          <p:cNvSpPr>
            <a:spLocks noGrp="1"/>
          </p:cNvSpPr>
          <p:nvPr>
            <p:ph type="sldNum" sz="quarter" idx="11"/>
          </p:nvPr>
        </p:nvSpPr>
        <p:spPr bwMode="auto">
          <a:xfrm>
            <a:off x="6877050" y="18891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lnSpc>
                <a:spcPct val="100000"/>
              </a:lnSpc>
              <a:spcBef>
                <a:spcPct val="0"/>
              </a:spcBef>
              <a:spcAft>
                <a:spcPct val="0"/>
              </a:spcAft>
              <a:buClrTx/>
              <a:buFontTx/>
              <a:buNone/>
              <a:defRPr kumimoji="1" sz="1400" kern="1200">
                <a:solidFill>
                  <a:schemeClr val="tx1"/>
                </a:solidFill>
                <a:latin typeface="Times New Roman" pitchFamily="18" charset="0"/>
                <a:ea typeface="+mn-ea"/>
                <a:cs typeface="+mn-cs"/>
              </a:defRPr>
            </a:lvl1pPr>
            <a:lvl2pPr marL="4572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2pPr>
            <a:lvl3pPr marL="9144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3pPr>
            <a:lvl4pPr marL="13716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4pPr>
            <a:lvl5pPr marL="18288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800"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800"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800"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800" kern="1200">
                <a:solidFill>
                  <a:schemeClr val="tx1"/>
                </a:solidFill>
                <a:latin typeface="Times New Roman" pitchFamily="18" charset="0"/>
                <a:ea typeface="楷体_GB2312" pitchFamily="49" charset="-122"/>
                <a:cs typeface="+mn-cs"/>
              </a:defRPr>
            </a:lvl9pPr>
          </a:lstStyle>
          <a:p>
            <a:pPr>
              <a:defRPr/>
            </a:pPr>
            <a:fld id="{8DC642FC-417A-404D-B5BA-30A602EC159A}" type="slidenum">
              <a:rPr lang="en-US" altLang="zh-CN" smtClean="0"/>
              <a:pPr>
                <a:defRPr/>
              </a:pPr>
              <a:t>62</a:t>
            </a:fld>
            <a:endParaRPr lang="en-US" altLang="zh-CN"/>
          </a:p>
        </p:txBody>
      </p:sp>
      <p:sp>
        <p:nvSpPr>
          <p:cNvPr id="101380" name="Rectangle 2"/>
          <p:cNvSpPr>
            <a:spLocks noGrp="1" noChangeArrowheads="1"/>
          </p:cNvSpPr>
          <p:nvPr>
            <p:ph type="title"/>
          </p:nvPr>
        </p:nvSpPr>
        <p:spPr/>
        <p:txBody>
          <a:bodyPr/>
          <a:lstStyle/>
          <a:p>
            <a:r>
              <a:rPr lang="en-US" altLang="zh-CN" sz="3200">
                <a:latin typeface="Arial" charset="0"/>
                <a:ea typeface="宋体" pitchFamily="2" charset="-122"/>
              </a:rPr>
              <a:t>Trying out http (client side) for yourself</a:t>
            </a:r>
            <a:endParaRPr lang="en-US" altLang="zh-CN">
              <a:latin typeface="Arial" charset="0"/>
              <a:ea typeface="宋体" pitchFamily="2" charset="-122"/>
            </a:endParaRPr>
          </a:p>
        </p:txBody>
      </p:sp>
      <p:sp>
        <p:nvSpPr>
          <p:cNvPr id="101381" name="Line 4"/>
          <p:cNvSpPr>
            <a:spLocks noChangeShapeType="1"/>
          </p:cNvSpPr>
          <p:nvPr/>
        </p:nvSpPr>
        <p:spPr bwMode="auto">
          <a:xfrm>
            <a:off x="34925" y="4005263"/>
            <a:ext cx="2124075" cy="0"/>
          </a:xfrm>
          <a:prstGeom prst="line">
            <a:avLst/>
          </a:prstGeom>
          <a:noFill/>
          <a:ln w="28575">
            <a:solidFill>
              <a:srgbClr val="FF0000"/>
            </a:solidFill>
            <a:round/>
            <a:headEnd/>
            <a:tailEnd/>
          </a:ln>
        </p:spPr>
        <p:txBody>
          <a:bodyPr/>
          <a:lstStyle/>
          <a:p>
            <a:endParaRPr lang="zh-CN" altLang="en-US"/>
          </a:p>
        </p:txBody>
      </p:sp>
      <p:pic>
        <p:nvPicPr>
          <p:cNvPr id="101382" name="Picture 5"/>
          <p:cNvPicPr>
            <a:picLocks noGrp="1" noChangeAspect="1" noChangeArrowheads="1"/>
          </p:cNvPicPr>
          <p:nvPr>
            <p:ph idx="1"/>
          </p:nvPr>
        </p:nvPicPr>
        <p:blipFill>
          <a:blip r:embed="rId2"/>
          <a:srcRect/>
          <a:stretch>
            <a:fillRect/>
          </a:stretch>
        </p:blipFill>
        <p:spPr>
          <a:xfrm>
            <a:off x="0" y="0"/>
            <a:ext cx="9144000" cy="6858000"/>
          </a:xfr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3"/>
          <p:cNvSpPr>
            <a:spLocks noGrp="1"/>
          </p:cNvSpPr>
          <p:nvPr>
            <p:ph type="ftr" sz="quarter" idx="10"/>
          </p:nvPr>
        </p:nvSpPr>
        <p:spPr/>
        <p:txBody>
          <a:bodyPr/>
          <a:lstStyle/>
          <a:p>
            <a:pPr>
              <a:defRPr/>
            </a:pPr>
            <a:r>
              <a:rPr lang="en-US" altLang="ko-KR"/>
              <a:t>Copyright © Xu Jingdong, All right reserved</a:t>
            </a:r>
            <a:endParaRPr lang="ko-KR" altLang="en-US"/>
          </a:p>
        </p:txBody>
      </p:sp>
      <p:sp>
        <p:nvSpPr>
          <p:cNvPr id="6" name="灯片编号占位符 4"/>
          <p:cNvSpPr>
            <a:spLocks noGrp="1"/>
          </p:cNvSpPr>
          <p:nvPr>
            <p:ph type="sldNum" sz="quarter" idx="11"/>
          </p:nvPr>
        </p:nvSpPr>
        <p:spPr bwMode="auto">
          <a:xfrm>
            <a:off x="6877050" y="18891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lnSpc>
                <a:spcPct val="100000"/>
              </a:lnSpc>
              <a:spcBef>
                <a:spcPct val="0"/>
              </a:spcBef>
              <a:spcAft>
                <a:spcPct val="0"/>
              </a:spcAft>
              <a:buClrTx/>
              <a:buFontTx/>
              <a:buNone/>
              <a:defRPr kumimoji="1" sz="1400" kern="1200">
                <a:solidFill>
                  <a:schemeClr val="tx1"/>
                </a:solidFill>
                <a:latin typeface="Times New Roman" pitchFamily="18" charset="0"/>
                <a:ea typeface="+mn-ea"/>
                <a:cs typeface="+mn-cs"/>
              </a:defRPr>
            </a:lvl1pPr>
            <a:lvl2pPr marL="4572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2pPr>
            <a:lvl3pPr marL="9144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3pPr>
            <a:lvl4pPr marL="13716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4pPr>
            <a:lvl5pPr marL="18288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800"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800"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800"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800" kern="1200">
                <a:solidFill>
                  <a:schemeClr val="tx1"/>
                </a:solidFill>
                <a:latin typeface="Times New Roman" pitchFamily="18" charset="0"/>
                <a:ea typeface="楷体_GB2312" pitchFamily="49" charset="-122"/>
                <a:cs typeface="+mn-cs"/>
              </a:defRPr>
            </a:lvl9pPr>
          </a:lstStyle>
          <a:p>
            <a:pPr>
              <a:defRPr/>
            </a:pPr>
            <a:fld id="{8DC642FC-417A-404D-B5BA-30A602EC159A}" type="slidenum">
              <a:rPr lang="en-US" altLang="zh-CN" smtClean="0"/>
              <a:pPr>
                <a:defRPr/>
              </a:pPr>
              <a:t>63</a:t>
            </a:fld>
            <a:endParaRPr lang="en-US" altLang="zh-CN"/>
          </a:p>
        </p:txBody>
      </p:sp>
      <p:sp>
        <p:nvSpPr>
          <p:cNvPr id="102404" name="Rectangle 2"/>
          <p:cNvSpPr>
            <a:spLocks noGrp="1" noChangeArrowheads="1"/>
          </p:cNvSpPr>
          <p:nvPr>
            <p:ph type="title"/>
          </p:nvPr>
        </p:nvSpPr>
        <p:spPr/>
        <p:txBody>
          <a:bodyPr/>
          <a:lstStyle/>
          <a:p>
            <a:r>
              <a:rPr lang="en-US" altLang="zh-CN" sz="3200">
                <a:latin typeface="Arial" charset="0"/>
                <a:ea typeface="宋体" pitchFamily="2" charset="-122"/>
              </a:rPr>
              <a:t>Trying out http (client side) for yourself</a:t>
            </a:r>
            <a:endParaRPr lang="en-US" altLang="zh-CN">
              <a:latin typeface="Arial" charset="0"/>
              <a:ea typeface="宋体" pitchFamily="2" charset="-122"/>
            </a:endParaRPr>
          </a:p>
        </p:txBody>
      </p:sp>
      <p:sp>
        <p:nvSpPr>
          <p:cNvPr id="102405" name="Line 4"/>
          <p:cNvSpPr>
            <a:spLocks noChangeShapeType="1"/>
          </p:cNvSpPr>
          <p:nvPr/>
        </p:nvSpPr>
        <p:spPr bwMode="auto">
          <a:xfrm>
            <a:off x="34925" y="4005263"/>
            <a:ext cx="2124075" cy="0"/>
          </a:xfrm>
          <a:prstGeom prst="line">
            <a:avLst/>
          </a:prstGeom>
          <a:noFill/>
          <a:ln w="28575">
            <a:solidFill>
              <a:srgbClr val="FF0000"/>
            </a:solidFill>
            <a:round/>
            <a:headEnd/>
            <a:tailEnd/>
          </a:ln>
        </p:spPr>
        <p:txBody>
          <a:bodyPr/>
          <a:lstStyle/>
          <a:p>
            <a:endParaRPr lang="zh-CN" altLang="en-US"/>
          </a:p>
        </p:txBody>
      </p:sp>
      <p:pic>
        <p:nvPicPr>
          <p:cNvPr id="102406" name="Picture 5"/>
          <p:cNvPicPr>
            <a:picLocks noGrp="1" noChangeAspect="1" noChangeArrowheads="1"/>
          </p:cNvPicPr>
          <p:nvPr>
            <p:ph idx="1"/>
          </p:nvPr>
        </p:nvPicPr>
        <p:blipFill>
          <a:blip r:embed="rId2"/>
          <a:srcRect/>
          <a:stretch>
            <a:fillRect/>
          </a:stretch>
        </p:blipFill>
        <p:spPr>
          <a:xfrm>
            <a:off x="0" y="0"/>
            <a:ext cx="9144000" cy="6858000"/>
          </a:xfr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ko-KR"/>
              <a:t>Copyright © Xu Jingdong, All right reserved</a:t>
            </a:r>
            <a:endParaRPr lang="ko-KR" altLang="en-US"/>
          </a:p>
        </p:txBody>
      </p:sp>
      <p:sp>
        <p:nvSpPr>
          <p:cNvPr id="103428" name="Rectangle 2"/>
          <p:cNvSpPr>
            <a:spLocks noGrp="1" noChangeArrowheads="1"/>
          </p:cNvSpPr>
          <p:nvPr>
            <p:ph type="title"/>
          </p:nvPr>
        </p:nvSpPr>
        <p:spPr/>
        <p:txBody>
          <a:bodyPr/>
          <a:lstStyle/>
          <a:p>
            <a:r>
              <a:rPr lang="en-US" altLang="zh-CN" sz="3200">
                <a:latin typeface="Arial" charset="0"/>
                <a:ea typeface="宋体" pitchFamily="2" charset="-122"/>
              </a:rPr>
              <a:t>Trying out http (client side) for yourself</a:t>
            </a:r>
            <a:endParaRPr lang="en-US" altLang="zh-CN">
              <a:latin typeface="Arial" charset="0"/>
              <a:ea typeface="宋体" pitchFamily="2" charset="-122"/>
            </a:endParaRPr>
          </a:p>
        </p:txBody>
      </p:sp>
      <p:sp>
        <p:nvSpPr>
          <p:cNvPr id="103429" name="Rectangle 3"/>
          <p:cNvSpPr>
            <a:spLocks noChangeArrowheads="1"/>
          </p:cNvSpPr>
          <p:nvPr/>
        </p:nvSpPr>
        <p:spPr bwMode="auto">
          <a:xfrm>
            <a:off x="468313" y="1700213"/>
            <a:ext cx="8351837" cy="4249737"/>
          </a:xfrm>
          <a:prstGeom prst="rect">
            <a:avLst/>
          </a:prstGeom>
          <a:noFill/>
          <a:ln w="9525">
            <a:noFill/>
            <a:miter lim="800000"/>
            <a:headEnd/>
            <a:tailEnd/>
          </a:ln>
        </p:spPr>
        <p:txBody>
          <a:bodyPr/>
          <a:lstStyle/>
          <a:p>
            <a:pPr marL="342900" indent="-342900" algn="l" eaLnBrk="0" hangingPunct="0">
              <a:lnSpc>
                <a:spcPct val="100000"/>
              </a:lnSpc>
              <a:spcBef>
                <a:spcPct val="50000"/>
              </a:spcBef>
              <a:buClrTx/>
              <a:buFontTx/>
              <a:buBlip>
                <a:blip r:embed="rId3"/>
              </a:buBlip>
            </a:pPr>
            <a:r>
              <a:rPr kumimoji="0" lang="en-US" altLang="zh-CN" sz="2400">
                <a:latin typeface="Arial" charset="0"/>
                <a:ea typeface="宋体" pitchFamily="2" charset="-122"/>
              </a:rPr>
              <a:t>http://web.nankai.edu.cn/nkupic/index.htm</a:t>
            </a:r>
          </a:p>
          <a:p>
            <a:pPr marL="742950" lvl="1" indent="-285750" algn="l" eaLnBrk="0" hangingPunct="0">
              <a:lnSpc>
                <a:spcPct val="100000"/>
              </a:lnSpc>
              <a:spcBef>
                <a:spcPct val="50000"/>
              </a:spcBef>
              <a:buClrTx/>
              <a:buFontTx/>
              <a:buBlip>
                <a:blip r:embed="rId4"/>
              </a:buBlip>
            </a:pPr>
            <a:r>
              <a:rPr kumimoji="0" lang="en-US" altLang="zh-CN" sz="2000">
                <a:solidFill>
                  <a:srgbClr val="000099"/>
                </a:solidFill>
                <a:latin typeface="Arial" charset="0"/>
                <a:ea typeface="宋体" pitchFamily="2" charset="-122"/>
              </a:rPr>
              <a:t>telnet web.nankai.edu.cn 80</a:t>
            </a:r>
          </a:p>
          <a:p>
            <a:pPr marL="742950" lvl="1" indent="-285750" algn="l" eaLnBrk="0" hangingPunct="0">
              <a:lnSpc>
                <a:spcPct val="100000"/>
              </a:lnSpc>
              <a:spcBef>
                <a:spcPct val="50000"/>
              </a:spcBef>
              <a:buClrTx/>
              <a:buFontTx/>
              <a:buNone/>
            </a:pPr>
            <a:r>
              <a:rPr kumimoji="0" lang="en-US" altLang="zh-CN" sz="2000">
                <a:solidFill>
                  <a:srgbClr val="000099"/>
                </a:solidFill>
                <a:latin typeface="Arial" charset="0"/>
                <a:ea typeface="宋体" pitchFamily="2" charset="-122"/>
              </a:rPr>
              <a:t>    GET /nkupic/index.htm  HTTP/1.1</a:t>
            </a:r>
          </a:p>
          <a:p>
            <a:pPr marL="742950" lvl="1" indent="-285750" algn="l" eaLnBrk="0" hangingPunct="0">
              <a:lnSpc>
                <a:spcPct val="100000"/>
              </a:lnSpc>
              <a:spcBef>
                <a:spcPct val="50000"/>
              </a:spcBef>
              <a:buClrTx/>
              <a:buFontTx/>
              <a:buNone/>
            </a:pPr>
            <a:r>
              <a:rPr kumimoji="0" lang="en-US" altLang="zh-CN" sz="2000">
                <a:solidFill>
                  <a:srgbClr val="000099"/>
                </a:solidFill>
                <a:latin typeface="Arial" charset="0"/>
                <a:ea typeface="宋体" pitchFamily="2" charset="-122"/>
              </a:rPr>
              <a:t>    host: web.nankai.edu.cn</a:t>
            </a:r>
          </a:p>
          <a:p>
            <a:pPr marL="742950" lvl="1" indent="-285750" algn="l" eaLnBrk="0" hangingPunct="0">
              <a:lnSpc>
                <a:spcPct val="100000"/>
              </a:lnSpc>
              <a:spcBef>
                <a:spcPct val="50000"/>
              </a:spcBef>
              <a:buClrTx/>
              <a:buFontTx/>
              <a:buNone/>
            </a:pPr>
            <a:r>
              <a:rPr kumimoji="0" lang="en-US" altLang="zh-CN" sz="2000">
                <a:solidFill>
                  <a:srgbClr val="000099"/>
                </a:solidFill>
                <a:latin typeface="Arial" charset="0"/>
                <a:ea typeface="宋体" pitchFamily="2" charset="-122"/>
              </a:rPr>
              <a:t>    connection: close</a:t>
            </a:r>
          </a:p>
          <a:p>
            <a:pPr marL="742950" lvl="1" indent="-285750" algn="l" eaLnBrk="0" hangingPunct="0">
              <a:lnSpc>
                <a:spcPct val="100000"/>
              </a:lnSpc>
              <a:spcBef>
                <a:spcPct val="50000"/>
              </a:spcBef>
              <a:buClrTx/>
              <a:buFontTx/>
              <a:buBlip>
                <a:blip r:embed="rId4"/>
              </a:buBlip>
            </a:pPr>
            <a:r>
              <a:rPr kumimoji="0" lang="en-US" altLang="zh-CN" sz="2000">
                <a:solidFill>
                  <a:srgbClr val="FF0000"/>
                </a:solidFill>
                <a:latin typeface="Arial" charset="0"/>
                <a:ea typeface="宋体" pitchFamily="2" charset="-122"/>
              </a:rPr>
              <a:t>telnet web.nankai.edu.cn 80</a:t>
            </a:r>
          </a:p>
          <a:p>
            <a:pPr marL="742950" lvl="1" indent="-285750" algn="l" eaLnBrk="0" hangingPunct="0">
              <a:lnSpc>
                <a:spcPct val="100000"/>
              </a:lnSpc>
              <a:spcBef>
                <a:spcPct val="50000"/>
              </a:spcBef>
              <a:buClrTx/>
              <a:buFontTx/>
              <a:buNone/>
            </a:pPr>
            <a:r>
              <a:rPr kumimoji="0" lang="en-US" altLang="zh-CN" sz="2000">
                <a:solidFill>
                  <a:srgbClr val="FF0000"/>
                </a:solidFill>
                <a:latin typeface="Arial" charset="0"/>
                <a:ea typeface="宋体" pitchFamily="2" charset="-122"/>
              </a:rPr>
              <a:t>    GET /nkupic/index.htm  HTTP/1.0</a:t>
            </a:r>
          </a:p>
          <a:p>
            <a:pPr marL="742950" lvl="1" indent="-285750" algn="l" eaLnBrk="0" hangingPunct="0">
              <a:lnSpc>
                <a:spcPct val="100000"/>
              </a:lnSpc>
              <a:spcBef>
                <a:spcPct val="50000"/>
              </a:spcBef>
              <a:buClrTx/>
              <a:buFontTx/>
              <a:buNone/>
            </a:pPr>
            <a:r>
              <a:rPr kumimoji="0" lang="en-US" altLang="zh-CN" sz="2000">
                <a:solidFill>
                  <a:srgbClr val="FF0000"/>
                </a:solidFill>
                <a:latin typeface="Arial" charset="0"/>
                <a:ea typeface="宋体" pitchFamily="2" charset="-122"/>
              </a:rPr>
              <a:t>    connection: keep-alive</a:t>
            </a:r>
          </a:p>
          <a:p>
            <a:pPr marL="742950" lvl="1" indent="-285750" algn="l" eaLnBrk="0" hangingPunct="0">
              <a:lnSpc>
                <a:spcPct val="100000"/>
              </a:lnSpc>
              <a:spcBef>
                <a:spcPct val="50000"/>
              </a:spcBef>
              <a:buClrTx/>
              <a:buFontTx/>
              <a:buBlip>
                <a:blip r:embed="rId4"/>
              </a:buBlip>
            </a:pPr>
            <a:r>
              <a:rPr kumimoji="0" lang="en-US" altLang="zh-CN" sz="2000">
                <a:latin typeface="Arial" charset="0"/>
                <a:ea typeface="宋体" pitchFamily="2" charset="-122"/>
              </a:rPr>
              <a:t>read RFC 2068: 8.1, 8.2, 14.10, 19.7.1, </a:t>
            </a:r>
          </a:p>
          <a:p>
            <a:pPr marL="742950" lvl="1" indent="-285750" algn="l" eaLnBrk="0" hangingPunct="0">
              <a:lnSpc>
                <a:spcPct val="100000"/>
              </a:lnSpc>
              <a:spcBef>
                <a:spcPct val="50000"/>
              </a:spcBef>
              <a:buClrTx/>
              <a:buFontTx/>
              <a:buNone/>
            </a:pPr>
            <a:endParaRPr kumimoji="0" lang="en-US" altLang="zh-CN" sz="2000">
              <a:latin typeface="Arial" charset="0"/>
              <a:ea typeface="宋体" pitchFamily="2" charset="-122"/>
            </a:endParaRPr>
          </a:p>
        </p:txBody>
      </p:sp>
      <p:sp>
        <p:nvSpPr>
          <p:cNvPr id="6" name="标题 1">
            <a:extLst>
              <a:ext uri="{FF2B5EF4-FFF2-40B4-BE49-F238E27FC236}">
                <a16:creationId xmlns:a16="http://schemas.microsoft.com/office/drawing/2014/main" id="{C437B547-9DFC-4F58-A3AE-29F6E9FFBC90}"/>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2"/>
          <p:cNvSpPr>
            <a:spLocks noGrp="1" noChangeArrowheads="1"/>
          </p:cNvSpPr>
          <p:nvPr>
            <p:ph type="title"/>
          </p:nvPr>
        </p:nvSpPr>
        <p:spPr>
          <a:xfrm>
            <a:off x="323850" y="609600"/>
            <a:ext cx="8496300" cy="803275"/>
          </a:xfrm>
        </p:spPr>
        <p:txBody>
          <a:bodyPr/>
          <a:lstStyle/>
          <a:p>
            <a:r>
              <a:rPr lang="en-US" altLang="zh-CN" sz="3200">
                <a:latin typeface="Arial" charset="0"/>
                <a:ea typeface="宋体" pitchFamily="2" charset="-122"/>
              </a:rPr>
              <a:t>User-server interaction: authentication</a:t>
            </a:r>
            <a:endParaRPr lang="en-US" altLang="zh-CN">
              <a:latin typeface="Arial" charset="0"/>
              <a:ea typeface="宋体" pitchFamily="2" charset="-122"/>
            </a:endParaRPr>
          </a:p>
        </p:txBody>
      </p:sp>
      <p:sp>
        <p:nvSpPr>
          <p:cNvPr id="104453" name="Rectangle 3"/>
          <p:cNvSpPr>
            <a:spLocks noGrp="1" noChangeArrowheads="1"/>
          </p:cNvSpPr>
          <p:nvPr>
            <p:ph type="body" sz="half" idx="1"/>
          </p:nvPr>
        </p:nvSpPr>
        <p:spPr>
          <a:xfrm>
            <a:off x="395288" y="1484313"/>
            <a:ext cx="4176712" cy="4897437"/>
          </a:xfrm>
        </p:spPr>
        <p:txBody>
          <a:bodyPr/>
          <a:lstStyle/>
          <a:p>
            <a:pPr>
              <a:lnSpc>
                <a:spcPct val="90000"/>
              </a:lnSpc>
              <a:spcBef>
                <a:spcPct val="40000"/>
              </a:spcBef>
              <a:buFontTx/>
              <a:buNone/>
            </a:pPr>
            <a:r>
              <a:rPr lang="en-US" altLang="zh-CN" sz="2400">
                <a:solidFill>
                  <a:srgbClr val="FF0000"/>
                </a:solidFill>
                <a:latin typeface="Arial" charset="0"/>
              </a:rPr>
              <a:t>Authentication :</a:t>
            </a:r>
            <a:r>
              <a:rPr lang="en-US" altLang="zh-CN" sz="2400">
                <a:latin typeface="Arial" charset="0"/>
              </a:rPr>
              <a:t> control access to server content</a:t>
            </a:r>
          </a:p>
          <a:p>
            <a:pPr>
              <a:lnSpc>
                <a:spcPct val="90000"/>
              </a:lnSpc>
              <a:spcBef>
                <a:spcPct val="40000"/>
              </a:spcBef>
            </a:pPr>
            <a:r>
              <a:rPr lang="en-US" altLang="zh-CN" sz="2000">
                <a:latin typeface="Arial" charset="0"/>
              </a:rPr>
              <a:t>authorization credentials: typically name, password</a:t>
            </a:r>
            <a:r>
              <a:rPr lang="en-US" altLang="zh-CN" sz="2000">
                <a:solidFill>
                  <a:srgbClr val="FF0000"/>
                </a:solidFill>
                <a:latin typeface="Arial" charset="0"/>
              </a:rPr>
              <a:t> </a:t>
            </a:r>
          </a:p>
          <a:p>
            <a:pPr>
              <a:lnSpc>
                <a:spcPct val="90000"/>
              </a:lnSpc>
              <a:spcBef>
                <a:spcPct val="40000"/>
              </a:spcBef>
            </a:pPr>
            <a:r>
              <a:rPr lang="en-US" altLang="zh-CN" sz="2000">
                <a:solidFill>
                  <a:srgbClr val="FF0000"/>
                </a:solidFill>
                <a:latin typeface="Arial" charset="0"/>
              </a:rPr>
              <a:t>stateless:</a:t>
            </a:r>
            <a:r>
              <a:rPr lang="en-US" altLang="zh-CN" sz="2000">
                <a:latin typeface="Arial" charset="0"/>
              </a:rPr>
              <a:t> client must present authorization in </a:t>
            </a:r>
            <a:r>
              <a:rPr lang="en-US" altLang="zh-CN" sz="2000" i="1">
                <a:latin typeface="Arial" charset="0"/>
              </a:rPr>
              <a:t>each</a:t>
            </a:r>
            <a:r>
              <a:rPr lang="en-US" altLang="zh-CN" sz="2000">
                <a:latin typeface="Arial" charset="0"/>
              </a:rPr>
              <a:t> request</a:t>
            </a:r>
          </a:p>
          <a:p>
            <a:pPr lvl="1">
              <a:lnSpc>
                <a:spcPct val="90000"/>
              </a:lnSpc>
              <a:spcBef>
                <a:spcPct val="40000"/>
              </a:spcBef>
            </a:pPr>
            <a:r>
              <a:rPr lang="en-US" altLang="zh-CN" sz="1800">
                <a:solidFill>
                  <a:schemeClr val="accent2"/>
                </a:solidFill>
                <a:latin typeface="Arial" charset="0"/>
              </a:rPr>
              <a:t>authorization:</a:t>
            </a:r>
            <a:r>
              <a:rPr lang="en-US" altLang="zh-CN" sz="2000">
                <a:latin typeface="Arial" charset="0"/>
              </a:rPr>
              <a:t> header line in each request</a:t>
            </a:r>
          </a:p>
          <a:p>
            <a:pPr lvl="1">
              <a:lnSpc>
                <a:spcPct val="90000"/>
              </a:lnSpc>
              <a:spcBef>
                <a:spcPct val="40000"/>
              </a:spcBef>
            </a:pPr>
            <a:r>
              <a:rPr lang="en-US" altLang="zh-CN" sz="2000">
                <a:latin typeface="Arial" charset="0"/>
              </a:rPr>
              <a:t>if no </a:t>
            </a:r>
            <a:r>
              <a:rPr lang="en-US" altLang="zh-CN" sz="1800">
                <a:solidFill>
                  <a:schemeClr val="accent2"/>
                </a:solidFill>
                <a:latin typeface="Arial" charset="0"/>
              </a:rPr>
              <a:t>authorization </a:t>
            </a:r>
            <a:r>
              <a:rPr lang="en-US" altLang="zh-CN" sz="1800">
                <a:latin typeface="Arial" charset="0"/>
              </a:rPr>
              <a:t>in </a:t>
            </a:r>
            <a:r>
              <a:rPr lang="en-US" altLang="zh-CN" sz="2000">
                <a:latin typeface="Arial" charset="0"/>
              </a:rPr>
              <a:t>header, server refuses access, sends</a:t>
            </a:r>
          </a:p>
          <a:p>
            <a:pPr lvl="2">
              <a:lnSpc>
                <a:spcPct val="90000"/>
              </a:lnSpc>
              <a:spcBef>
                <a:spcPct val="40000"/>
              </a:spcBef>
              <a:buFont typeface="Times New Roman" pitchFamily="18" charset="0"/>
              <a:buNone/>
            </a:pPr>
            <a:r>
              <a:rPr lang="en-US" altLang="zh-CN" sz="1800" b="1">
                <a:solidFill>
                  <a:srgbClr val="FF0000"/>
                </a:solidFill>
                <a:latin typeface="Arial" charset="0"/>
              </a:rPr>
              <a:t>WWW authenticate:</a:t>
            </a:r>
            <a:r>
              <a:rPr lang="en-US" altLang="zh-CN" sz="1800">
                <a:latin typeface="Arial" charset="0"/>
              </a:rPr>
              <a:t> </a:t>
            </a:r>
          </a:p>
          <a:p>
            <a:pPr lvl="1">
              <a:lnSpc>
                <a:spcPct val="90000"/>
              </a:lnSpc>
              <a:spcBef>
                <a:spcPct val="40000"/>
              </a:spcBef>
              <a:buFontTx/>
              <a:buNone/>
            </a:pPr>
            <a:r>
              <a:rPr lang="en-US" altLang="zh-CN">
                <a:latin typeface="Arial" charset="0"/>
              </a:rPr>
              <a:t>   </a:t>
            </a:r>
            <a:r>
              <a:rPr lang="en-US" altLang="zh-CN" sz="2000">
                <a:latin typeface="Arial" charset="0"/>
              </a:rPr>
              <a:t>in header line in response</a:t>
            </a:r>
          </a:p>
          <a:p>
            <a:pPr lvl="2">
              <a:lnSpc>
                <a:spcPct val="90000"/>
              </a:lnSpc>
              <a:spcBef>
                <a:spcPct val="40000"/>
              </a:spcBef>
              <a:buFont typeface="Times New Roman" pitchFamily="18" charset="0"/>
              <a:buNone/>
            </a:pPr>
            <a:endParaRPr lang="en-US" altLang="zh-CN">
              <a:latin typeface="Arial" charset="0"/>
            </a:endParaRPr>
          </a:p>
        </p:txBody>
      </p:sp>
      <p:sp>
        <p:nvSpPr>
          <p:cNvPr id="104454" name="Line 4"/>
          <p:cNvSpPr>
            <a:spLocks noChangeShapeType="1"/>
          </p:cNvSpPr>
          <p:nvPr/>
        </p:nvSpPr>
        <p:spPr bwMode="auto">
          <a:xfrm>
            <a:off x="4800600" y="1990725"/>
            <a:ext cx="3305175" cy="381000"/>
          </a:xfrm>
          <a:prstGeom prst="line">
            <a:avLst/>
          </a:prstGeom>
          <a:noFill/>
          <a:ln w="19050">
            <a:solidFill>
              <a:schemeClr val="tx1"/>
            </a:solidFill>
            <a:round/>
            <a:headEnd/>
            <a:tailEnd type="triangle" w="med" len="med"/>
          </a:ln>
        </p:spPr>
        <p:txBody>
          <a:bodyPr wrap="none" anchor="ctr"/>
          <a:lstStyle/>
          <a:p>
            <a:endParaRPr lang="zh-CN" altLang="en-US"/>
          </a:p>
        </p:txBody>
      </p:sp>
      <p:sp>
        <p:nvSpPr>
          <p:cNvPr id="104455" name="Text Box 5"/>
          <p:cNvSpPr txBox="1">
            <a:spLocks noChangeArrowheads="1"/>
          </p:cNvSpPr>
          <p:nvPr/>
        </p:nvSpPr>
        <p:spPr bwMode="auto">
          <a:xfrm>
            <a:off x="4451350" y="1449388"/>
            <a:ext cx="896938" cy="457200"/>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400" u="sng">
                <a:latin typeface="Arial" charset="0"/>
                <a:ea typeface="宋体" pitchFamily="2" charset="-122"/>
              </a:rPr>
              <a:t>client</a:t>
            </a:r>
            <a:endParaRPr kumimoji="0" lang="en-US" altLang="zh-CN" sz="2400">
              <a:latin typeface="Arial" charset="0"/>
              <a:ea typeface="宋体" pitchFamily="2" charset="-122"/>
            </a:endParaRPr>
          </a:p>
        </p:txBody>
      </p:sp>
      <p:sp>
        <p:nvSpPr>
          <p:cNvPr id="104456" name="Text Box 6"/>
          <p:cNvSpPr txBox="1">
            <a:spLocks noChangeArrowheads="1"/>
          </p:cNvSpPr>
          <p:nvPr/>
        </p:nvSpPr>
        <p:spPr bwMode="auto">
          <a:xfrm>
            <a:off x="7358063" y="1401763"/>
            <a:ext cx="1031875" cy="457200"/>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400" u="sng">
                <a:latin typeface="Arial" charset="0"/>
                <a:ea typeface="宋体" pitchFamily="2" charset="-122"/>
              </a:rPr>
              <a:t>server</a:t>
            </a:r>
            <a:endParaRPr kumimoji="0" lang="en-US" altLang="zh-CN" sz="2400">
              <a:latin typeface="Arial" charset="0"/>
              <a:ea typeface="宋体" pitchFamily="2" charset="-122"/>
            </a:endParaRPr>
          </a:p>
        </p:txBody>
      </p:sp>
      <p:sp>
        <p:nvSpPr>
          <p:cNvPr id="104457" name="Rectangle 7"/>
          <p:cNvSpPr>
            <a:spLocks noChangeArrowheads="1"/>
          </p:cNvSpPr>
          <p:nvPr/>
        </p:nvSpPr>
        <p:spPr bwMode="auto">
          <a:xfrm>
            <a:off x="5038725" y="1990725"/>
            <a:ext cx="2686050" cy="314325"/>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04458" name="Text Box 8"/>
          <p:cNvSpPr txBox="1">
            <a:spLocks noChangeArrowheads="1"/>
          </p:cNvSpPr>
          <p:nvPr/>
        </p:nvSpPr>
        <p:spPr bwMode="auto">
          <a:xfrm>
            <a:off x="5045075" y="1974850"/>
            <a:ext cx="2681288" cy="376238"/>
          </a:xfrm>
          <a:prstGeom prst="rect">
            <a:avLst/>
          </a:prstGeom>
          <a:solidFill>
            <a:schemeClr val="bg1"/>
          </a:solidFill>
          <a:ln w="9525">
            <a:solidFill>
              <a:schemeClr val="tx1"/>
            </a:solidFill>
            <a:miter lim="800000"/>
            <a:headEnd/>
            <a:tailEnd/>
          </a:ln>
        </p:spPr>
        <p:txBody>
          <a:bodyPr>
            <a:spAutoFit/>
          </a:bodyPr>
          <a:lstStyle/>
          <a:p>
            <a:pPr eaLnBrk="0" hangingPunct="0">
              <a:lnSpc>
                <a:spcPct val="100000"/>
              </a:lnSpc>
              <a:spcBef>
                <a:spcPct val="0"/>
              </a:spcBef>
              <a:buClrTx/>
              <a:buFontTx/>
              <a:buNone/>
            </a:pPr>
            <a:r>
              <a:rPr kumimoji="0" lang="en-US" altLang="zh-CN" sz="1800">
                <a:latin typeface="Arial" charset="0"/>
                <a:ea typeface="宋体" pitchFamily="2" charset="-122"/>
              </a:rPr>
              <a:t>usual http request msg</a:t>
            </a:r>
            <a:endParaRPr kumimoji="0" lang="en-US" altLang="zh-CN" sz="2400">
              <a:latin typeface="Arial" charset="0"/>
              <a:ea typeface="宋体" pitchFamily="2" charset="-122"/>
            </a:endParaRPr>
          </a:p>
        </p:txBody>
      </p:sp>
      <p:sp>
        <p:nvSpPr>
          <p:cNvPr id="104459" name="Line 9"/>
          <p:cNvSpPr>
            <a:spLocks noChangeShapeType="1"/>
          </p:cNvSpPr>
          <p:nvPr/>
        </p:nvSpPr>
        <p:spPr bwMode="auto">
          <a:xfrm flipH="1">
            <a:off x="4829175" y="2438400"/>
            <a:ext cx="3305175" cy="381000"/>
          </a:xfrm>
          <a:prstGeom prst="line">
            <a:avLst/>
          </a:prstGeom>
          <a:noFill/>
          <a:ln w="19050">
            <a:solidFill>
              <a:schemeClr val="tx1"/>
            </a:solidFill>
            <a:round/>
            <a:headEnd/>
            <a:tailEnd type="triangle" w="med" len="med"/>
          </a:ln>
        </p:spPr>
        <p:txBody>
          <a:bodyPr wrap="none" anchor="ctr"/>
          <a:lstStyle/>
          <a:p>
            <a:endParaRPr lang="zh-CN" altLang="en-US"/>
          </a:p>
        </p:txBody>
      </p:sp>
      <p:sp>
        <p:nvSpPr>
          <p:cNvPr id="104460" name="Rectangle 10"/>
          <p:cNvSpPr>
            <a:spLocks noChangeArrowheads="1"/>
          </p:cNvSpPr>
          <p:nvPr/>
        </p:nvSpPr>
        <p:spPr bwMode="auto">
          <a:xfrm>
            <a:off x="5162550" y="2411413"/>
            <a:ext cx="2505075" cy="557212"/>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04461" name="Text Box 11"/>
          <p:cNvSpPr txBox="1">
            <a:spLocks noChangeArrowheads="1"/>
          </p:cNvSpPr>
          <p:nvPr/>
        </p:nvSpPr>
        <p:spPr bwMode="auto">
          <a:xfrm>
            <a:off x="5083175" y="2374900"/>
            <a:ext cx="2643188" cy="650875"/>
          </a:xfrm>
          <a:prstGeom prst="rect">
            <a:avLst/>
          </a:prstGeom>
          <a:solidFill>
            <a:schemeClr val="bg1"/>
          </a:solidFill>
          <a:ln w="9525">
            <a:solidFill>
              <a:schemeClr val="tx1"/>
            </a:solidFill>
            <a:miter lim="800000"/>
            <a:headEnd/>
            <a:tailEnd/>
          </a:ln>
        </p:spPr>
        <p:txBody>
          <a:bodyPr>
            <a:spAutoFit/>
          </a:bodyPr>
          <a:lstStyle/>
          <a:p>
            <a:pPr eaLnBrk="0" hangingPunct="0">
              <a:lnSpc>
                <a:spcPct val="100000"/>
              </a:lnSpc>
              <a:spcBef>
                <a:spcPct val="0"/>
              </a:spcBef>
              <a:buClrTx/>
              <a:buFontTx/>
              <a:buNone/>
            </a:pPr>
            <a:r>
              <a:rPr kumimoji="0" lang="en-US" altLang="zh-CN" sz="1800">
                <a:latin typeface="Arial" charset="0"/>
                <a:ea typeface="宋体" pitchFamily="2" charset="-122"/>
              </a:rPr>
              <a:t>401: authorization req.</a:t>
            </a:r>
          </a:p>
          <a:p>
            <a:pPr eaLnBrk="0" hangingPunct="0">
              <a:lnSpc>
                <a:spcPct val="100000"/>
              </a:lnSpc>
              <a:spcBef>
                <a:spcPct val="0"/>
              </a:spcBef>
              <a:buClrTx/>
              <a:buFontTx/>
              <a:buNone/>
            </a:pPr>
            <a:r>
              <a:rPr kumimoji="0" lang="en-US" altLang="zh-CN" sz="1800" b="1">
                <a:latin typeface="Arial" charset="0"/>
                <a:ea typeface="宋体" pitchFamily="2" charset="-122"/>
              </a:rPr>
              <a:t>WWW authenticate:</a:t>
            </a:r>
            <a:endParaRPr kumimoji="0" lang="en-US" altLang="zh-CN" sz="2400">
              <a:latin typeface="Arial" charset="0"/>
              <a:ea typeface="宋体" pitchFamily="2" charset="-122"/>
            </a:endParaRPr>
          </a:p>
        </p:txBody>
      </p:sp>
      <p:sp>
        <p:nvSpPr>
          <p:cNvPr id="104462" name="Line 12"/>
          <p:cNvSpPr>
            <a:spLocks noChangeShapeType="1"/>
          </p:cNvSpPr>
          <p:nvPr/>
        </p:nvSpPr>
        <p:spPr bwMode="auto">
          <a:xfrm>
            <a:off x="4810125" y="3581400"/>
            <a:ext cx="3305175" cy="381000"/>
          </a:xfrm>
          <a:prstGeom prst="line">
            <a:avLst/>
          </a:prstGeom>
          <a:noFill/>
          <a:ln w="19050">
            <a:solidFill>
              <a:schemeClr val="tx1"/>
            </a:solidFill>
            <a:round/>
            <a:headEnd/>
            <a:tailEnd type="triangle" w="med" len="med"/>
          </a:ln>
        </p:spPr>
        <p:txBody>
          <a:bodyPr wrap="none" anchor="ctr"/>
          <a:lstStyle/>
          <a:p>
            <a:endParaRPr lang="zh-CN" altLang="en-US"/>
          </a:p>
        </p:txBody>
      </p:sp>
      <p:grpSp>
        <p:nvGrpSpPr>
          <p:cNvPr id="104463" name="Group 13"/>
          <p:cNvGrpSpPr>
            <a:grpSpLocks/>
          </p:cNvGrpSpPr>
          <p:nvPr/>
        </p:nvGrpSpPr>
        <p:grpSpPr bwMode="auto">
          <a:xfrm>
            <a:off x="4999038" y="3384550"/>
            <a:ext cx="2755900" cy="650875"/>
            <a:chOff x="3124" y="2762"/>
            <a:chExt cx="1689" cy="410"/>
          </a:xfrm>
        </p:grpSpPr>
        <p:sp>
          <p:nvSpPr>
            <p:cNvPr id="104480" name="Rectangle 14"/>
            <p:cNvSpPr>
              <a:spLocks noChangeArrowheads="1"/>
            </p:cNvSpPr>
            <p:nvPr/>
          </p:nvSpPr>
          <p:spPr bwMode="auto">
            <a:xfrm>
              <a:off x="3186" y="2791"/>
              <a:ext cx="1578" cy="351"/>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104481" name="Text Box 15"/>
            <p:cNvSpPr txBox="1">
              <a:spLocks noChangeArrowheads="1"/>
            </p:cNvSpPr>
            <p:nvPr/>
          </p:nvSpPr>
          <p:spPr bwMode="auto">
            <a:xfrm>
              <a:off x="3124" y="2762"/>
              <a:ext cx="1689" cy="410"/>
            </a:xfrm>
            <a:prstGeom prst="rect">
              <a:avLst/>
            </a:prstGeom>
            <a:solidFill>
              <a:schemeClr val="bg1"/>
            </a:solidFill>
            <a:ln w="9525">
              <a:solidFill>
                <a:schemeClr val="tx1"/>
              </a:solidFill>
              <a:miter lim="800000"/>
              <a:headEnd/>
              <a:tailEnd/>
            </a:ln>
          </p:spPr>
          <p:txBody>
            <a:bodyPr>
              <a:spAutoFit/>
            </a:bodyPr>
            <a:lstStyle/>
            <a:p>
              <a:pPr eaLnBrk="0" hangingPunct="0">
                <a:lnSpc>
                  <a:spcPct val="100000"/>
                </a:lnSpc>
                <a:spcBef>
                  <a:spcPct val="0"/>
                </a:spcBef>
                <a:buClrTx/>
                <a:buFontTx/>
                <a:buNone/>
              </a:pPr>
              <a:r>
                <a:rPr kumimoji="0" lang="en-US" altLang="zh-CN" sz="1800">
                  <a:latin typeface="Arial" charset="0"/>
                  <a:ea typeface="宋体" pitchFamily="2" charset="-122"/>
                </a:rPr>
                <a:t>usual http request msg</a:t>
              </a:r>
            </a:p>
            <a:p>
              <a:pPr eaLnBrk="0" hangingPunct="0">
                <a:lnSpc>
                  <a:spcPct val="100000"/>
                </a:lnSpc>
                <a:spcBef>
                  <a:spcPct val="0"/>
                </a:spcBef>
                <a:buClrTx/>
                <a:buFontTx/>
                <a:buNone/>
              </a:pPr>
              <a:r>
                <a:rPr kumimoji="0" lang="en-US" altLang="zh-CN" sz="1800">
                  <a:latin typeface="Arial" charset="0"/>
                  <a:ea typeface="宋体" pitchFamily="2" charset="-122"/>
                </a:rPr>
                <a:t>+  </a:t>
              </a:r>
              <a:r>
                <a:rPr kumimoji="0" lang="en-US" altLang="zh-CN" sz="1800">
                  <a:solidFill>
                    <a:schemeClr val="tx2"/>
                  </a:solidFill>
                  <a:latin typeface="Arial" charset="0"/>
                  <a:ea typeface="宋体" pitchFamily="2" charset="-122"/>
                </a:rPr>
                <a:t>Authorization: &lt;cred&gt;</a:t>
              </a:r>
              <a:endParaRPr kumimoji="0" lang="en-US" altLang="zh-CN" sz="1800">
                <a:latin typeface="Arial" charset="0"/>
                <a:ea typeface="宋体" pitchFamily="2" charset="-122"/>
              </a:endParaRPr>
            </a:p>
          </p:txBody>
        </p:sp>
      </p:grpSp>
      <p:sp>
        <p:nvSpPr>
          <p:cNvPr id="104464" name="Line 16"/>
          <p:cNvSpPr>
            <a:spLocks noChangeShapeType="1"/>
          </p:cNvSpPr>
          <p:nvPr/>
        </p:nvSpPr>
        <p:spPr bwMode="auto">
          <a:xfrm flipH="1">
            <a:off x="4800600" y="4067175"/>
            <a:ext cx="3305175" cy="381000"/>
          </a:xfrm>
          <a:prstGeom prst="line">
            <a:avLst/>
          </a:prstGeom>
          <a:noFill/>
          <a:ln w="19050">
            <a:solidFill>
              <a:schemeClr val="tx1"/>
            </a:solidFill>
            <a:round/>
            <a:headEnd/>
            <a:tailEnd type="triangle" w="med" len="med"/>
          </a:ln>
        </p:spPr>
        <p:txBody>
          <a:bodyPr wrap="none" anchor="ctr"/>
          <a:lstStyle/>
          <a:p>
            <a:endParaRPr lang="zh-CN" altLang="en-US"/>
          </a:p>
        </p:txBody>
      </p:sp>
      <p:grpSp>
        <p:nvGrpSpPr>
          <p:cNvPr id="104465" name="Group 17"/>
          <p:cNvGrpSpPr>
            <a:grpSpLocks/>
          </p:cNvGrpSpPr>
          <p:nvPr/>
        </p:nvGrpSpPr>
        <p:grpSpPr bwMode="auto">
          <a:xfrm>
            <a:off x="5016500" y="4098925"/>
            <a:ext cx="2767013" cy="376238"/>
            <a:chOff x="3268" y="2846"/>
            <a:chExt cx="1743" cy="237"/>
          </a:xfrm>
        </p:grpSpPr>
        <p:sp>
          <p:nvSpPr>
            <p:cNvPr id="104478" name="Rectangle 18"/>
            <p:cNvSpPr>
              <a:spLocks noChangeArrowheads="1"/>
            </p:cNvSpPr>
            <p:nvPr/>
          </p:nvSpPr>
          <p:spPr bwMode="auto">
            <a:xfrm>
              <a:off x="3282" y="2856"/>
              <a:ext cx="1692" cy="198"/>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104479" name="Text Box 19"/>
            <p:cNvSpPr txBox="1">
              <a:spLocks noChangeArrowheads="1"/>
            </p:cNvSpPr>
            <p:nvPr/>
          </p:nvSpPr>
          <p:spPr bwMode="auto">
            <a:xfrm>
              <a:off x="3268" y="2846"/>
              <a:ext cx="1743" cy="237"/>
            </a:xfrm>
            <a:prstGeom prst="rect">
              <a:avLst/>
            </a:prstGeom>
            <a:solidFill>
              <a:schemeClr val="bg1"/>
            </a:solidFill>
            <a:ln w="9525">
              <a:solidFill>
                <a:schemeClr val="tx1"/>
              </a:solidFill>
              <a:miter lim="800000"/>
              <a:headEnd/>
              <a:tailEnd/>
            </a:ln>
          </p:spPr>
          <p:txBody>
            <a:bodyPr>
              <a:spAutoFit/>
            </a:bodyPr>
            <a:lstStyle/>
            <a:p>
              <a:pPr eaLnBrk="0" hangingPunct="0">
                <a:lnSpc>
                  <a:spcPct val="100000"/>
                </a:lnSpc>
                <a:spcBef>
                  <a:spcPct val="0"/>
                </a:spcBef>
                <a:buClrTx/>
                <a:buFontTx/>
                <a:buNone/>
              </a:pPr>
              <a:r>
                <a:rPr kumimoji="0" lang="en-US" altLang="zh-CN" sz="1800">
                  <a:latin typeface="Arial" charset="0"/>
                  <a:ea typeface="宋体" pitchFamily="2" charset="-122"/>
                </a:rPr>
                <a:t>usual http response msg</a:t>
              </a:r>
              <a:endParaRPr kumimoji="0" lang="en-US" altLang="zh-CN" sz="2400">
                <a:latin typeface="Arial" charset="0"/>
                <a:ea typeface="宋体" pitchFamily="2" charset="-122"/>
              </a:endParaRPr>
            </a:p>
          </p:txBody>
        </p:sp>
      </p:grpSp>
      <p:sp>
        <p:nvSpPr>
          <p:cNvPr id="104466" name="Line 20"/>
          <p:cNvSpPr>
            <a:spLocks noChangeShapeType="1"/>
          </p:cNvSpPr>
          <p:nvPr/>
        </p:nvSpPr>
        <p:spPr bwMode="auto">
          <a:xfrm>
            <a:off x="4781550" y="5067300"/>
            <a:ext cx="3305175" cy="381000"/>
          </a:xfrm>
          <a:prstGeom prst="line">
            <a:avLst/>
          </a:prstGeom>
          <a:noFill/>
          <a:ln w="19050">
            <a:solidFill>
              <a:schemeClr val="tx1"/>
            </a:solidFill>
            <a:round/>
            <a:headEnd/>
            <a:tailEnd type="triangle" w="med" len="med"/>
          </a:ln>
        </p:spPr>
        <p:txBody>
          <a:bodyPr wrap="none" anchor="ctr"/>
          <a:lstStyle/>
          <a:p>
            <a:endParaRPr lang="zh-CN" altLang="en-US"/>
          </a:p>
        </p:txBody>
      </p:sp>
      <p:grpSp>
        <p:nvGrpSpPr>
          <p:cNvPr id="104467" name="Group 21"/>
          <p:cNvGrpSpPr>
            <a:grpSpLocks/>
          </p:cNvGrpSpPr>
          <p:nvPr/>
        </p:nvGrpSpPr>
        <p:grpSpPr bwMode="auto">
          <a:xfrm>
            <a:off x="5054600" y="4889500"/>
            <a:ext cx="2681288" cy="650875"/>
            <a:chOff x="3124" y="2762"/>
            <a:chExt cx="1689" cy="410"/>
          </a:xfrm>
        </p:grpSpPr>
        <p:sp>
          <p:nvSpPr>
            <p:cNvPr id="104476" name="Rectangle 22"/>
            <p:cNvSpPr>
              <a:spLocks noChangeArrowheads="1"/>
            </p:cNvSpPr>
            <p:nvPr/>
          </p:nvSpPr>
          <p:spPr bwMode="auto">
            <a:xfrm>
              <a:off x="3186" y="2791"/>
              <a:ext cx="1578" cy="351"/>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104477" name="Text Box 23"/>
            <p:cNvSpPr txBox="1">
              <a:spLocks noChangeArrowheads="1"/>
            </p:cNvSpPr>
            <p:nvPr/>
          </p:nvSpPr>
          <p:spPr bwMode="auto">
            <a:xfrm>
              <a:off x="3124" y="2762"/>
              <a:ext cx="1689" cy="410"/>
            </a:xfrm>
            <a:prstGeom prst="rect">
              <a:avLst/>
            </a:prstGeom>
            <a:solidFill>
              <a:schemeClr val="bg1"/>
            </a:solidFill>
            <a:ln w="9525">
              <a:solidFill>
                <a:schemeClr val="tx1"/>
              </a:solidFill>
              <a:miter lim="800000"/>
              <a:headEnd/>
              <a:tailEnd/>
            </a:ln>
          </p:spPr>
          <p:txBody>
            <a:bodyPr>
              <a:spAutoFit/>
            </a:bodyPr>
            <a:lstStyle/>
            <a:p>
              <a:pPr eaLnBrk="0" hangingPunct="0">
                <a:lnSpc>
                  <a:spcPct val="100000"/>
                </a:lnSpc>
                <a:spcBef>
                  <a:spcPct val="0"/>
                </a:spcBef>
                <a:buClrTx/>
                <a:buFontTx/>
                <a:buNone/>
              </a:pPr>
              <a:r>
                <a:rPr kumimoji="0" lang="en-US" altLang="zh-CN" sz="1800">
                  <a:latin typeface="Arial" charset="0"/>
                  <a:ea typeface="宋体" pitchFamily="2" charset="-122"/>
                </a:rPr>
                <a:t>usual http request msg</a:t>
              </a:r>
            </a:p>
            <a:p>
              <a:pPr eaLnBrk="0" hangingPunct="0">
                <a:lnSpc>
                  <a:spcPct val="100000"/>
                </a:lnSpc>
                <a:spcBef>
                  <a:spcPct val="0"/>
                </a:spcBef>
                <a:buClrTx/>
                <a:buFontTx/>
                <a:buNone/>
              </a:pPr>
              <a:r>
                <a:rPr kumimoji="0" lang="en-US" altLang="zh-CN" sz="1800">
                  <a:latin typeface="Arial" charset="0"/>
                  <a:ea typeface="宋体" pitchFamily="2" charset="-122"/>
                </a:rPr>
                <a:t>+ Authorization: &lt;cred&gt;</a:t>
              </a:r>
            </a:p>
          </p:txBody>
        </p:sp>
      </p:grpSp>
      <p:sp>
        <p:nvSpPr>
          <p:cNvPr id="104468" name="Line 24"/>
          <p:cNvSpPr>
            <a:spLocks noChangeShapeType="1"/>
          </p:cNvSpPr>
          <p:nvPr/>
        </p:nvSpPr>
        <p:spPr bwMode="auto">
          <a:xfrm flipH="1">
            <a:off x="4810125" y="5562600"/>
            <a:ext cx="3305175" cy="381000"/>
          </a:xfrm>
          <a:prstGeom prst="line">
            <a:avLst/>
          </a:prstGeom>
          <a:noFill/>
          <a:ln w="19050">
            <a:solidFill>
              <a:schemeClr val="tx1"/>
            </a:solidFill>
            <a:round/>
            <a:headEnd/>
            <a:tailEnd type="triangle" w="med" len="med"/>
          </a:ln>
        </p:spPr>
        <p:txBody>
          <a:bodyPr wrap="none" anchor="ctr"/>
          <a:lstStyle/>
          <a:p>
            <a:endParaRPr lang="zh-CN" altLang="en-US"/>
          </a:p>
        </p:txBody>
      </p:sp>
      <p:grpSp>
        <p:nvGrpSpPr>
          <p:cNvPr id="104469" name="Group 25"/>
          <p:cNvGrpSpPr>
            <a:grpSpLocks/>
          </p:cNvGrpSpPr>
          <p:nvPr/>
        </p:nvGrpSpPr>
        <p:grpSpPr bwMode="auto">
          <a:xfrm>
            <a:off x="5026025" y="5594350"/>
            <a:ext cx="2767013" cy="376238"/>
            <a:chOff x="3268" y="2846"/>
            <a:chExt cx="1743" cy="237"/>
          </a:xfrm>
        </p:grpSpPr>
        <p:sp>
          <p:nvSpPr>
            <p:cNvPr id="104474" name="Rectangle 26"/>
            <p:cNvSpPr>
              <a:spLocks noChangeArrowheads="1"/>
            </p:cNvSpPr>
            <p:nvPr/>
          </p:nvSpPr>
          <p:spPr bwMode="auto">
            <a:xfrm>
              <a:off x="3282" y="2856"/>
              <a:ext cx="1692" cy="198"/>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104475" name="Text Box 27"/>
            <p:cNvSpPr txBox="1">
              <a:spLocks noChangeArrowheads="1"/>
            </p:cNvSpPr>
            <p:nvPr/>
          </p:nvSpPr>
          <p:spPr bwMode="auto">
            <a:xfrm>
              <a:off x="3268" y="2846"/>
              <a:ext cx="1743" cy="237"/>
            </a:xfrm>
            <a:prstGeom prst="rect">
              <a:avLst/>
            </a:prstGeom>
            <a:solidFill>
              <a:schemeClr val="bg1"/>
            </a:solidFill>
            <a:ln w="9525">
              <a:solidFill>
                <a:schemeClr val="tx1"/>
              </a:solidFill>
              <a:miter lim="800000"/>
              <a:headEnd/>
              <a:tailEnd/>
            </a:ln>
          </p:spPr>
          <p:txBody>
            <a:bodyPr>
              <a:spAutoFit/>
            </a:bodyPr>
            <a:lstStyle/>
            <a:p>
              <a:pPr eaLnBrk="0" hangingPunct="0">
                <a:lnSpc>
                  <a:spcPct val="100000"/>
                </a:lnSpc>
                <a:spcBef>
                  <a:spcPct val="0"/>
                </a:spcBef>
                <a:buClrTx/>
                <a:buFontTx/>
                <a:buNone/>
              </a:pPr>
              <a:r>
                <a:rPr kumimoji="0" lang="en-US" altLang="zh-CN" sz="1800">
                  <a:latin typeface="Arial" charset="0"/>
                  <a:ea typeface="宋体" pitchFamily="2" charset="-122"/>
                </a:rPr>
                <a:t>usual http response msg</a:t>
              </a:r>
              <a:endParaRPr kumimoji="0" lang="en-US" altLang="zh-CN" sz="2400">
                <a:latin typeface="Arial" charset="0"/>
                <a:ea typeface="宋体" pitchFamily="2" charset="-122"/>
              </a:endParaRPr>
            </a:p>
          </p:txBody>
        </p:sp>
      </p:grpSp>
      <p:sp>
        <p:nvSpPr>
          <p:cNvPr id="104470" name="Line 28"/>
          <p:cNvSpPr>
            <a:spLocks noChangeShapeType="1"/>
          </p:cNvSpPr>
          <p:nvPr/>
        </p:nvSpPr>
        <p:spPr bwMode="auto">
          <a:xfrm>
            <a:off x="8467725" y="1916113"/>
            <a:ext cx="0" cy="4143375"/>
          </a:xfrm>
          <a:prstGeom prst="line">
            <a:avLst/>
          </a:prstGeom>
          <a:noFill/>
          <a:ln w="19050">
            <a:solidFill>
              <a:srgbClr val="FF0000"/>
            </a:solidFill>
            <a:round/>
            <a:headEnd/>
            <a:tailEnd type="triangle" w="med" len="med"/>
          </a:ln>
        </p:spPr>
        <p:txBody>
          <a:bodyPr wrap="none" anchor="ctr"/>
          <a:lstStyle/>
          <a:p>
            <a:endParaRPr lang="zh-CN" altLang="en-US"/>
          </a:p>
        </p:txBody>
      </p:sp>
      <p:grpSp>
        <p:nvGrpSpPr>
          <p:cNvPr id="104471" name="Group 29"/>
          <p:cNvGrpSpPr>
            <a:grpSpLocks/>
          </p:cNvGrpSpPr>
          <p:nvPr/>
        </p:nvGrpSpPr>
        <p:grpSpPr bwMode="auto">
          <a:xfrm>
            <a:off x="8139113" y="5394325"/>
            <a:ext cx="663575" cy="396875"/>
            <a:chOff x="5001" y="3499"/>
            <a:chExt cx="418" cy="250"/>
          </a:xfrm>
        </p:grpSpPr>
        <p:sp>
          <p:nvSpPr>
            <p:cNvPr id="104472" name="Rectangle 30"/>
            <p:cNvSpPr>
              <a:spLocks noChangeArrowheads="1"/>
            </p:cNvSpPr>
            <p:nvPr/>
          </p:nvSpPr>
          <p:spPr bwMode="auto">
            <a:xfrm>
              <a:off x="5040" y="3564"/>
              <a:ext cx="360" cy="144"/>
            </a:xfrm>
            <a:prstGeom prst="rect">
              <a:avLst/>
            </a:prstGeom>
            <a:solidFill>
              <a:schemeClr val="bg1"/>
            </a:solidFill>
            <a:ln w="9525">
              <a:noFill/>
              <a:miter lim="800000"/>
              <a:headEnd/>
              <a:tailEnd/>
            </a:ln>
          </p:spPr>
          <p:txBody>
            <a:bodyPr wrap="none" anchor="ctr"/>
            <a:lstStyle/>
            <a:p>
              <a:endParaRPr lang="zh-CN" altLang="en-US"/>
            </a:p>
          </p:txBody>
        </p:sp>
        <p:sp>
          <p:nvSpPr>
            <p:cNvPr id="104473" name="Text Box 31"/>
            <p:cNvSpPr txBox="1">
              <a:spLocks noChangeArrowheads="1"/>
            </p:cNvSpPr>
            <p:nvPr/>
          </p:nvSpPr>
          <p:spPr bwMode="auto">
            <a:xfrm>
              <a:off x="5001" y="3499"/>
              <a:ext cx="418" cy="250"/>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000">
                  <a:solidFill>
                    <a:srgbClr val="FF0000"/>
                  </a:solidFill>
                  <a:latin typeface="Arial" charset="0"/>
                  <a:ea typeface="宋体" pitchFamily="2" charset="-122"/>
                </a:rPr>
                <a:t>time</a:t>
              </a:r>
              <a:endParaRPr kumimoji="0" lang="en-US" altLang="zh-CN" sz="2400">
                <a:latin typeface="Arial" charset="0"/>
                <a:ea typeface="宋体" pitchFamily="2" charset="-122"/>
              </a:endParaRPr>
            </a:p>
          </p:txBody>
        </p:sp>
      </p:grpSp>
      <p:sp>
        <p:nvSpPr>
          <p:cNvPr id="34" name="标题 1">
            <a:extLst>
              <a:ext uri="{FF2B5EF4-FFF2-40B4-BE49-F238E27FC236}">
                <a16:creationId xmlns:a16="http://schemas.microsoft.com/office/drawing/2014/main" id="{0697D14B-D7C7-489D-8B2F-B615232BB069}"/>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2"/>
          <p:cNvSpPr>
            <a:spLocks noGrp="1" noChangeArrowheads="1"/>
          </p:cNvSpPr>
          <p:nvPr>
            <p:ph type="title"/>
          </p:nvPr>
        </p:nvSpPr>
        <p:spPr>
          <a:xfrm>
            <a:off x="323850" y="609600"/>
            <a:ext cx="8496300" cy="874713"/>
          </a:xfrm>
        </p:spPr>
        <p:txBody>
          <a:bodyPr/>
          <a:lstStyle/>
          <a:p>
            <a:r>
              <a:rPr lang="en-US" altLang="zh-CN" sz="3200">
                <a:latin typeface="Arial" charset="0"/>
                <a:ea typeface="宋体" pitchFamily="2" charset="-122"/>
              </a:rPr>
              <a:t>Cookies: keeping “state” (RFC 6265)</a:t>
            </a:r>
            <a:r>
              <a:rPr lang="en-US" altLang="zh-CN"/>
              <a:t> </a:t>
            </a:r>
            <a:endParaRPr lang="en-US" altLang="zh-CN" sz="3200">
              <a:latin typeface="Arial" charset="0"/>
              <a:ea typeface="宋体" pitchFamily="2" charset="-122"/>
            </a:endParaRPr>
          </a:p>
        </p:txBody>
      </p:sp>
      <p:sp>
        <p:nvSpPr>
          <p:cNvPr id="105477" name="Rectangle 3"/>
          <p:cNvSpPr>
            <a:spLocks noGrp="1" noChangeArrowheads="1"/>
          </p:cNvSpPr>
          <p:nvPr>
            <p:ph type="body" sz="half" idx="1"/>
          </p:nvPr>
        </p:nvSpPr>
        <p:spPr>
          <a:xfrm>
            <a:off x="390525" y="1484313"/>
            <a:ext cx="3600450" cy="4752975"/>
          </a:xfrm>
        </p:spPr>
        <p:txBody>
          <a:bodyPr/>
          <a:lstStyle/>
          <a:p>
            <a:pPr>
              <a:lnSpc>
                <a:spcPct val="90000"/>
              </a:lnSpc>
              <a:spcBef>
                <a:spcPct val="40000"/>
              </a:spcBef>
            </a:pPr>
            <a:r>
              <a:rPr lang="en-US" altLang="zh-CN" sz="2200">
                <a:latin typeface="Arial" charset="0"/>
              </a:rPr>
              <a:t>server-generated  # , server-remembered #, later used for:</a:t>
            </a:r>
          </a:p>
          <a:p>
            <a:pPr lvl="1">
              <a:lnSpc>
                <a:spcPct val="90000"/>
              </a:lnSpc>
              <a:spcBef>
                <a:spcPct val="40000"/>
              </a:spcBef>
            </a:pPr>
            <a:r>
              <a:rPr lang="en-US" altLang="zh-CN" sz="1800">
                <a:latin typeface="Arial" charset="0"/>
              </a:rPr>
              <a:t>authentication</a:t>
            </a:r>
          </a:p>
          <a:p>
            <a:pPr lvl="1">
              <a:lnSpc>
                <a:spcPct val="90000"/>
              </a:lnSpc>
              <a:spcBef>
                <a:spcPct val="40000"/>
              </a:spcBef>
            </a:pPr>
            <a:r>
              <a:rPr lang="en-US" altLang="zh-CN" sz="1800">
                <a:latin typeface="Arial" charset="0"/>
              </a:rPr>
              <a:t>remembering user preferences, previous choices</a:t>
            </a:r>
          </a:p>
          <a:p>
            <a:pPr>
              <a:lnSpc>
                <a:spcPct val="90000"/>
              </a:lnSpc>
              <a:spcBef>
                <a:spcPct val="40000"/>
              </a:spcBef>
            </a:pPr>
            <a:r>
              <a:rPr lang="en-US" altLang="zh-CN" sz="2200">
                <a:latin typeface="Arial" charset="0"/>
              </a:rPr>
              <a:t>server sends “cookie” to client in response msg</a:t>
            </a:r>
            <a:endParaRPr lang="en-US" altLang="zh-CN" sz="2200">
              <a:solidFill>
                <a:srgbClr val="FF0000"/>
              </a:solidFill>
              <a:latin typeface="Arial" charset="0"/>
            </a:endParaRPr>
          </a:p>
          <a:p>
            <a:pPr lvl="1">
              <a:lnSpc>
                <a:spcPct val="90000"/>
              </a:lnSpc>
              <a:spcBef>
                <a:spcPct val="40000"/>
              </a:spcBef>
              <a:buFontTx/>
              <a:buNone/>
            </a:pPr>
            <a:r>
              <a:rPr lang="en-US" altLang="zh-CN" sz="2000" b="1">
                <a:solidFill>
                  <a:srgbClr val="FF0000"/>
                </a:solidFill>
                <a:latin typeface="Arial" charset="0"/>
              </a:rPr>
              <a:t>Set-cookie: 1678453</a:t>
            </a:r>
            <a:endParaRPr lang="en-US" altLang="zh-CN" sz="2000">
              <a:solidFill>
                <a:srgbClr val="FF0000"/>
              </a:solidFill>
              <a:latin typeface="Arial" charset="0"/>
            </a:endParaRPr>
          </a:p>
          <a:p>
            <a:pPr>
              <a:lnSpc>
                <a:spcPct val="90000"/>
              </a:lnSpc>
              <a:spcBef>
                <a:spcPct val="40000"/>
              </a:spcBef>
            </a:pPr>
            <a:r>
              <a:rPr lang="en-US" altLang="zh-CN" sz="2200">
                <a:latin typeface="Arial" charset="0"/>
              </a:rPr>
              <a:t>client presents cookie in later requests</a:t>
            </a:r>
          </a:p>
          <a:p>
            <a:pPr lvl="1">
              <a:lnSpc>
                <a:spcPct val="90000"/>
              </a:lnSpc>
              <a:spcBef>
                <a:spcPct val="40000"/>
              </a:spcBef>
              <a:buFontTx/>
              <a:buNone/>
            </a:pPr>
            <a:r>
              <a:rPr lang="en-US" altLang="zh-CN" sz="2000" b="1">
                <a:solidFill>
                  <a:srgbClr val="FF0000"/>
                </a:solidFill>
                <a:latin typeface="Arial" charset="0"/>
              </a:rPr>
              <a:t>cookie: 1678453</a:t>
            </a:r>
            <a:endParaRPr lang="en-US" altLang="zh-CN" sz="1800">
              <a:solidFill>
                <a:srgbClr val="FF0000"/>
              </a:solidFill>
              <a:latin typeface="Arial" charset="0"/>
            </a:endParaRPr>
          </a:p>
        </p:txBody>
      </p:sp>
      <p:sp>
        <p:nvSpPr>
          <p:cNvPr id="105478" name="Line 4"/>
          <p:cNvSpPr>
            <a:spLocks noChangeShapeType="1"/>
          </p:cNvSpPr>
          <p:nvPr/>
        </p:nvSpPr>
        <p:spPr bwMode="auto">
          <a:xfrm>
            <a:off x="4267200" y="1971675"/>
            <a:ext cx="3305175" cy="381000"/>
          </a:xfrm>
          <a:prstGeom prst="line">
            <a:avLst/>
          </a:prstGeom>
          <a:noFill/>
          <a:ln w="19050">
            <a:solidFill>
              <a:schemeClr val="tx1"/>
            </a:solidFill>
            <a:round/>
            <a:headEnd/>
            <a:tailEnd type="triangle" w="med" len="med"/>
          </a:ln>
        </p:spPr>
        <p:txBody>
          <a:bodyPr wrap="none" anchor="ctr"/>
          <a:lstStyle/>
          <a:p>
            <a:endParaRPr lang="zh-CN" altLang="en-US"/>
          </a:p>
        </p:txBody>
      </p:sp>
      <p:sp>
        <p:nvSpPr>
          <p:cNvPr id="105479" name="Text Box 5"/>
          <p:cNvSpPr txBox="1">
            <a:spLocks noChangeArrowheads="1"/>
          </p:cNvSpPr>
          <p:nvPr/>
        </p:nvSpPr>
        <p:spPr bwMode="auto">
          <a:xfrm>
            <a:off x="3917950" y="1381125"/>
            <a:ext cx="896938" cy="457200"/>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400" u="sng">
                <a:latin typeface="Arial" charset="0"/>
                <a:ea typeface="宋体" pitchFamily="2" charset="-122"/>
              </a:rPr>
              <a:t>client</a:t>
            </a:r>
            <a:endParaRPr kumimoji="0" lang="en-US" altLang="zh-CN" sz="2400">
              <a:latin typeface="Arial" charset="0"/>
              <a:ea typeface="宋体" pitchFamily="2" charset="-122"/>
            </a:endParaRPr>
          </a:p>
        </p:txBody>
      </p:sp>
      <p:sp>
        <p:nvSpPr>
          <p:cNvPr id="105480" name="Text Box 6"/>
          <p:cNvSpPr txBox="1">
            <a:spLocks noChangeArrowheads="1"/>
          </p:cNvSpPr>
          <p:nvPr/>
        </p:nvSpPr>
        <p:spPr bwMode="auto">
          <a:xfrm>
            <a:off x="7358063" y="1401763"/>
            <a:ext cx="1031875" cy="457200"/>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400" u="sng">
                <a:latin typeface="Arial" charset="0"/>
                <a:ea typeface="宋体" pitchFamily="2" charset="-122"/>
              </a:rPr>
              <a:t>server</a:t>
            </a:r>
            <a:endParaRPr kumimoji="0" lang="en-US" altLang="zh-CN" sz="2400">
              <a:latin typeface="Arial" charset="0"/>
              <a:ea typeface="宋体" pitchFamily="2" charset="-122"/>
            </a:endParaRPr>
          </a:p>
        </p:txBody>
      </p:sp>
      <p:sp>
        <p:nvSpPr>
          <p:cNvPr id="105481" name="Rectangle 7"/>
          <p:cNvSpPr>
            <a:spLocks noChangeArrowheads="1"/>
          </p:cNvSpPr>
          <p:nvPr/>
        </p:nvSpPr>
        <p:spPr bwMode="auto">
          <a:xfrm>
            <a:off x="4505325" y="1971675"/>
            <a:ext cx="2686050" cy="314325"/>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05482" name="Text Box 8"/>
          <p:cNvSpPr txBox="1">
            <a:spLocks noChangeArrowheads="1"/>
          </p:cNvSpPr>
          <p:nvPr/>
        </p:nvSpPr>
        <p:spPr bwMode="auto">
          <a:xfrm>
            <a:off x="4511675" y="1955800"/>
            <a:ext cx="2681288" cy="376238"/>
          </a:xfrm>
          <a:prstGeom prst="rect">
            <a:avLst/>
          </a:prstGeom>
          <a:solidFill>
            <a:schemeClr val="bg1"/>
          </a:solidFill>
          <a:ln w="9525">
            <a:solidFill>
              <a:schemeClr val="tx1"/>
            </a:solidFill>
            <a:miter lim="800000"/>
            <a:headEnd/>
            <a:tailEnd/>
          </a:ln>
        </p:spPr>
        <p:txBody>
          <a:bodyPr>
            <a:spAutoFit/>
          </a:bodyPr>
          <a:lstStyle/>
          <a:p>
            <a:pPr eaLnBrk="0" hangingPunct="0">
              <a:lnSpc>
                <a:spcPct val="100000"/>
              </a:lnSpc>
              <a:spcBef>
                <a:spcPct val="0"/>
              </a:spcBef>
              <a:buClrTx/>
              <a:buFontTx/>
              <a:buNone/>
            </a:pPr>
            <a:r>
              <a:rPr kumimoji="0" lang="en-US" altLang="zh-CN" sz="1800">
                <a:latin typeface="Arial" charset="0"/>
                <a:ea typeface="宋体" pitchFamily="2" charset="-122"/>
              </a:rPr>
              <a:t>usual http request msg</a:t>
            </a:r>
            <a:endParaRPr kumimoji="0" lang="en-US" altLang="zh-CN" sz="2400">
              <a:latin typeface="Arial" charset="0"/>
              <a:ea typeface="宋体" pitchFamily="2" charset="-122"/>
            </a:endParaRPr>
          </a:p>
        </p:txBody>
      </p:sp>
      <p:sp>
        <p:nvSpPr>
          <p:cNvPr id="105483" name="Line 9"/>
          <p:cNvSpPr>
            <a:spLocks noChangeShapeType="1"/>
          </p:cNvSpPr>
          <p:nvPr/>
        </p:nvSpPr>
        <p:spPr bwMode="auto">
          <a:xfrm flipH="1">
            <a:off x="4295775" y="2419350"/>
            <a:ext cx="3305175" cy="381000"/>
          </a:xfrm>
          <a:prstGeom prst="line">
            <a:avLst/>
          </a:prstGeom>
          <a:noFill/>
          <a:ln w="19050">
            <a:solidFill>
              <a:schemeClr val="tx1"/>
            </a:solidFill>
            <a:round/>
            <a:headEnd/>
            <a:tailEnd type="triangle" w="med" len="med"/>
          </a:ln>
        </p:spPr>
        <p:txBody>
          <a:bodyPr wrap="none" anchor="ctr"/>
          <a:lstStyle/>
          <a:p>
            <a:endParaRPr lang="zh-CN" altLang="en-US"/>
          </a:p>
        </p:txBody>
      </p:sp>
      <p:sp>
        <p:nvSpPr>
          <p:cNvPr id="105484" name="Rectangle 10"/>
          <p:cNvSpPr>
            <a:spLocks noChangeArrowheads="1"/>
          </p:cNvSpPr>
          <p:nvPr/>
        </p:nvSpPr>
        <p:spPr bwMode="auto">
          <a:xfrm>
            <a:off x="4629150" y="2392363"/>
            <a:ext cx="2505075" cy="557212"/>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05485" name="Text Box 11"/>
          <p:cNvSpPr txBox="1">
            <a:spLocks noChangeArrowheads="1"/>
          </p:cNvSpPr>
          <p:nvPr/>
        </p:nvSpPr>
        <p:spPr bwMode="auto">
          <a:xfrm>
            <a:off x="4549775" y="2355850"/>
            <a:ext cx="2643188" cy="681038"/>
          </a:xfrm>
          <a:prstGeom prst="rect">
            <a:avLst/>
          </a:prstGeom>
          <a:solidFill>
            <a:schemeClr val="bg1"/>
          </a:solidFill>
          <a:ln w="9525">
            <a:solidFill>
              <a:schemeClr val="tx1"/>
            </a:solidFill>
            <a:miter lim="800000"/>
            <a:headEnd/>
            <a:tailEnd/>
          </a:ln>
        </p:spPr>
        <p:txBody>
          <a:bodyPr>
            <a:spAutoFit/>
          </a:bodyPr>
          <a:lstStyle/>
          <a:p>
            <a:pPr eaLnBrk="0" hangingPunct="0">
              <a:lnSpc>
                <a:spcPct val="100000"/>
              </a:lnSpc>
              <a:spcBef>
                <a:spcPct val="0"/>
              </a:spcBef>
              <a:buClrTx/>
              <a:buFontTx/>
              <a:buNone/>
            </a:pPr>
            <a:r>
              <a:rPr kumimoji="0" lang="en-US" altLang="zh-CN" sz="1800">
                <a:latin typeface="Arial" charset="0"/>
                <a:ea typeface="宋体" pitchFamily="2" charset="-122"/>
              </a:rPr>
              <a:t>usual http response +</a:t>
            </a:r>
          </a:p>
          <a:p>
            <a:pPr eaLnBrk="0" hangingPunct="0">
              <a:lnSpc>
                <a:spcPct val="100000"/>
              </a:lnSpc>
              <a:spcBef>
                <a:spcPct val="0"/>
              </a:spcBef>
              <a:buClrTx/>
              <a:buFontTx/>
              <a:buNone/>
            </a:pPr>
            <a:r>
              <a:rPr kumimoji="0" lang="en-US" altLang="zh-CN" sz="2000" b="1">
                <a:latin typeface="Arial" charset="0"/>
                <a:ea typeface="宋体" pitchFamily="2" charset="-122"/>
              </a:rPr>
              <a:t>Set-cookie: #</a:t>
            </a:r>
          </a:p>
        </p:txBody>
      </p:sp>
      <p:sp>
        <p:nvSpPr>
          <p:cNvPr id="105486" name="Line 12"/>
          <p:cNvSpPr>
            <a:spLocks noChangeShapeType="1"/>
          </p:cNvSpPr>
          <p:nvPr/>
        </p:nvSpPr>
        <p:spPr bwMode="auto">
          <a:xfrm>
            <a:off x="4276725" y="3562350"/>
            <a:ext cx="3305175" cy="381000"/>
          </a:xfrm>
          <a:prstGeom prst="line">
            <a:avLst/>
          </a:prstGeom>
          <a:noFill/>
          <a:ln w="19050">
            <a:solidFill>
              <a:schemeClr val="tx1"/>
            </a:solidFill>
            <a:round/>
            <a:headEnd/>
            <a:tailEnd type="triangle" w="med" len="med"/>
          </a:ln>
        </p:spPr>
        <p:txBody>
          <a:bodyPr wrap="none" anchor="ctr"/>
          <a:lstStyle/>
          <a:p>
            <a:endParaRPr lang="zh-CN" altLang="en-US"/>
          </a:p>
        </p:txBody>
      </p:sp>
      <p:grpSp>
        <p:nvGrpSpPr>
          <p:cNvPr id="105487" name="Group 13"/>
          <p:cNvGrpSpPr>
            <a:grpSpLocks/>
          </p:cNvGrpSpPr>
          <p:nvPr/>
        </p:nvGrpSpPr>
        <p:grpSpPr bwMode="auto">
          <a:xfrm>
            <a:off x="4540250" y="3365500"/>
            <a:ext cx="2681288" cy="681038"/>
            <a:chOff x="3124" y="2762"/>
            <a:chExt cx="1689" cy="429"/>
          </a:xfrm>
        </p:grpSpPr>
        <p:sp>
          <p:nvSpPr>
            <p:cNvPr id="105502" name="Rectangle 14"/>
            <p:cNvSpPr>
              <a:spLocks noChangeArrowheads="1"/>
            </p:cNvSpPr>
            <p:nvPr/>
          </p:nvSpPr>
          <p:spPr bwMode="auto">
            <a:xfrm>
              <a:off x="3186" y="2791"/>
              <a:ext cx="1578" cy="351"/>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105503" name="Text Box 15"/>
            <p:cNvSpPr txBox="1">
              <a:spLocks noChangeArrowheads="1"/>
            </p:cNvSpPr>
            <p:nvPr/>
          </p:nvSpPr>
          <p:spPr bwMode="auto">
            <a:xfrm>
              <a:off x="3124" y="2762"/>
              <a:ext cx="1689" cy="429"/>
            </a:xfrm>
            <a:prstGeom prst="rect">
              <a:avLst/>
            </a:prstGeom>
            <a:solidFill>
              <a:schemeClr val="bg1"/>
            </a:solidFill>
            <a:ln w="9525">
              <a:solidFill>
                <a:schemeClr val="tx1"/>
              </a:solidFill>
              <a:miter lim="800000"/>
              <a:headEnd/>
              <a:tailEnd/>
            </a:ln>
          </p:spPr>
          <p:txBody>
            <a:bodyPr>
              <a:spAutoFit/>
            </a:bodyPr>
            <a:lstStyle/>
            <a:p>
              <a:pPr eaLnBrk="0" hangingPunct="0">
                <a:lnSpc>
                  <a:spcPct val="100000"/>
                </a:lnSpc>
                <a:spcBef>
                  <a:spcPct val="0"/>
                </a:spcBef>
                <a:buClrTx/>
                <a:buFontTx/>
                <a:buNone/>
              </a:pPr>
              <a:r>
                <a:rPr kumimoji="0" lang="en-US" altLang="zh-CN" sz="1800">
                  <a:latin typeface="Arial" charset="0"/>
                  <a:ea typeface="宋体" pitchFamily="2" charset="-122"/>
                </a:rPr>
                <a:t>usual http request msg</a:t>
              </a:r>
            </a:p>
            <a:p>
              <a:pPr eaLnBrk="0" hangingPunct="0">
                <a:lnSpc>
                  <a:spcPct val="100000"/>
                </a:lnSpc>
                <a:spcBef>
                  <a:spcPct val="0"/>
                </a:spcBef>
                <a:buClrTx/>
                <a:buFontTx/>
                <a:buNone/>
              </a:pPr>
              <a:r>
                <a:rPr kumimoji="0" lang="en-US" altLang="zh-CN" sz="2000" b="1">
                  <a:latin typeface="Arial" charset="0"/>
                  <a:ea typeface="宋体" pitchFamily="2" charset="-122"/>
                </a:rPr>
                <a:t>cookie: #</a:t>
              </a:r>
            </a:p>
          </p:txBody>
        </p:sp>
      </p:grpSp>
      <p:sp>
        <p:nvSpPr>
          <p:cNvPr id="105488" name="Line 16"/>
          <p:cNvSpPr>
            <a:spLocks noChangeShapeType="1"/>
          </p:cNvSpPr>
          <p:nvPr/>
        </p:nvSpPr>
        <p:spPr bwMode="auto">
          <a:xfrm flipH="1">
            <a:off x="4267200" y="4048125"/>
            <a:ext cx="3305175" cy="381000"/>
          </a:xfrm>
          <a:prstGeom prst="line">
            <a:avLst/>
          </a:prstGeom>
          <a:noFill/>
          <a:ln w="19050">
            <a:solidFill>
              <a:schemeClr val="tx1"/>
            </a:solidFill>
            <a:round/>
            <a:headEnd/>
            <a:tailEnd type="triangle" w="med" len="med"/>
          </a:ln>
        </p:spPr>
        <p:txBody>
          <a:bodyPr wrap="none" anchor="ctr"/>
          <a:lstStyle/>
          <a:p>
            <a:endParaRPr lang="zh-CN" altLang="en-US"/>
          </a:p>
        </p:txBody>
      </p:sp>
      <p:grpSp>
        <p:nvGrpSpPr>
          <p:cNvPr id="105489" name="Group 17"/>
          <p:cNvGrpSpPr>
            <a:grpSpLocks/>
          </p:cNvGrpSpPr>
          <p:nvPr/>
        </p:nvGrpSpPr>
        <p:grpSpPr bwMode="auto">
          <a:xfrm>
            <a:off x="4483100" y="4079875"/>
            <a:ext cx="2767013" cy="376238"/>
            <a:chOff x="3268" y="2846"/>
            <a:chExt cx="1743" cy="237"/>
          </a:xfrm>
        </p:grpSpPr>
        <p:sp>
          <p:nvSpPr>
            <p:cNvPr id="105500" name="Rectangle 18"/>
            <p:cNvSpPr>
              <a:spLocks noChangeArrowheads="1"/>
            </p:cNvSpPr>
            <p:nvPr/>
          </p:nvSpPr>
          <p:spPr bwMode="auto">
            <a:xfrm>
              <a:off x="3282" y="2856"/>
              <a:ext cx="1692" cy="198"/>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105501" name="Text Box 19"/>
            <p:cNvSpPr txBox="1">
              <a:spLocks noChangeArrowheads="1"/>
            </p:cNvSpPr>
            <p:nvPr/>
          </p:nvSpPr>
          <p:spPr bwMode="auto">
            <a:xfrm>
              <a:off x="3268" y="2846"/>
              <a:ext cx="1743" cy="237"/>
            </a:xfrm>
            <a:prstGeom prst="rect">
              <a:avLst/>
            </a:prstGeom>
            <a:solidFill>
              <a:schemeClr val="bg1"/>
            </a:solidFill>
            <a:ln w="9525">
              <a:solidFill>
                <a:schemeClr val="tx1"/>
              </a:solidFill>
              <a:miter lim="800000"/>
              <a:headEnd/>
              <a:tailEnd/>
            </a:ln>
          </p:spPr>
          <p:txBody>
            <a:bodyPr>
              <a:spAutoFit/>
            </a:bodyPr>
            <a:lstStyle/>
            <a:p>
              <a:pPr eaLnBrk="0" hangingPunct="0">
                <a:lnSpc>
                  <a:spcPct val="100000"/>
                </a:lnSpc>
                <a:spcBef>
                  <a:spcPct val="0"/>
                </a:spcBef>
                <a:buClrTx/>
                <a:buFontTx/>
                <a:buNone/>
              </a:pPr>
              <a:r>
                <a:rPr kumimoji="0" lang="en-US" altLang="zh-CN" sz="1800">
                  <a:latin typeface="Arial" charset="0"/>
                  <a:ea typeface="宋体" pitchFamily="2" charset="-122"/>
                </a:rPr>
                <a:t>usual http response msg</a:t>
              </a:r>
              <a:endParaRPr kumimoji="0" lang="en-US" altLang="zh-CN" sz="2400">
                <a:latin typeface="Arial" charset="0"/>
                <a:ea typeface="宋体" pitchFamily="2" charset="-122"/>
              </a:endParaRPr>
            </a:p>
          </p:txBody>
        </p:sp>
      </p:grpSp>
      <p:sp>
        <p:nvSpPr>
          <p:cNvPr id="105490" name="Line 20"/>
          <p:cNvSpPr>
            <a:spLocks noChangeShapeType="1"/>
          </p:cNvSpPr>
          <p:nvPr/>
        </p:nvSpPr>
        <p:spPr bwMode="auto">
          <a:xfrm>
            <a:off x="4248150" y="5048250"/>
            <a:ext cx="3305175" cy="381000"/>
          </a:xfrm>
          <a:prstGeom prst="line">
            <a:avLst/>
          </a:prstGeom>
          <a:noFill/>
          <a:ln w="19050">
            <a:solidFill>
              <a:schemeClr val="tx1"/>
            </a:solidFill>
            <a:round/>
            <a:headEnd/>
            <a:tailEnd type="triangle" w="med" len="med"/>
          </a:ln>
        </p:spPr>
        <p:txBody>
          <a:bodyPr wrap="none" anchor="ctr"/>
          <a:lstStyle/>
          <a:p>
            <a:endParaRPr lang="zh-CN" altLang="en-US"/>
          </a:p>
        </p:txBody>
      </p:sp>
      <p:grpSp>
        <p:nvGrpSpPr>
          <p:cNvPr id="105491" name="Group 21"/>
          <p:cNvGrpSpPr>
            <a:grpSpLocks/>
          </p:cNvGrpSpPr>
          <p:nvPr/>
        </p:nvGrpSpPr>
        <p:grpSpPr bwMode="auto">
          <a:xfrm>
            <a:off x="4521200" y="4870450"/>
            <a:ext cx="2681288" cy="681038"/>
            <a:chOff x="3124" y="2762"/>
            <a:chExt cx="1689" cy="429"/>
          </a:xfrm>
        </p:grpSpPr>
        <p:sp>
          <p:nvSpPr>
            <p:cNvPr id="105498" name="Rectangle 22"/>
            <p:cNvSpPr>
              <a:spLocks noChangeArrowheads="1"/>
            </p:cNvSpPr>
            <p:nvPr/>
          </p:nvSpPr>
          <p:spPr bwMode="auto">
            <a:xfrm>
              <a:off x="3186" y="2791"/>
              <a:ext cx="1578" cy="351"/>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105499" name="Text Box 23"/>
            <p:cNvSpPr txBox="1">
              <a:spLocks noChangeArrowheads="1"/>
            </p:cNvSpPr>
            <p:nvPr/>
          </p:nvSpPr>
          <p:spPr bwMode="auto">
            <a:xfrm>
              <a:off x="3124" y="2762"/>
              <a:ext cx="1689" cy="429"/>
            </a:xfrm>
            <a:prstGeom prst="rect">
              <a:avLst/>
            </a:prstGeom>
            <a:solidFill>
              <a:schemeClr val="bg1"/>
            </a:solidFill>
            <a:ln w="9525">
              <a:solidFill>
                <a:schemeClr val="tx1"/>
              </a:solidFill>
              <a:miter lim="800000"/>
              <a:headEnd/>
              <a:tailEnd/>
            </a:ln>
          </p:spPr>
          <p:txBody>
            <a:bodyPr>
              <a:spAutoFit/>
            </a:bodyPr>
            <a:lstStyle/>
            <a:p>
              <a:pPr eaLnBrk="0" hangingPunct="0">
                <a:lnSpc>
                  <a:spcPct val="100000"/>
                </a:lnSpc>
                <a:spcBef>
                  <a:spcPct val="0"/>
                </a:spcBef>
                <a:buClrTx/>
                <a:buFontTx/>
                <a:buNone/>
              </a:pPr>
              <a:r>
                <a:rPr kumimoji="0" lang="en-US" altLang="zh-CN" sz="1800">
                  <a:latin typeface="Arial" charset="0"/>
                  <a:ea typeface="宋体" pitchFamily="2" charset="-122"/>
                </a:rPr>
                <a:t>usual http request msg</a:t>
              </a:r>
            </a:p>
            <a:p>
              <a:pPr eaLnBrk="0" hangingPunct="0">
                <a:lnSpc>
                  <a:spcPct val="100000"/>
                </a:lnSpc>
                <a:spcBef>
                  <a:spcPct val="0"/>
                </a:spcBef>
                <a:buClrTx/>
                <a:buFontTx/>
                <a:buNone/>
              </a:pPr>
              <a:r>
                <a:rPr kumimoji="0" lang="en-US" altLang="zh-CN" sz="2000" b="1">
                  <a:latin typeface="Arial" charset="0"/>
                  <a:ea typeface="宋体" pitchFamily="2" charset="-122"/>
                </a:rPr>
                <a:t>cookie: #</a:t>
              </a:r>
            </a:p>
          </p:txBody>
        </p:sp>
      </p:grpSp>
      <p:sp>
        <p:nvSpPr>
          <p:cNvPr id="105492" name="Line 24"/>
          <p:cNvSpPr>
            <a:spLocks noChangeShapeType="1"/>
          </p:cNvSpPr>
          <p:nvPr/>
        </p:nvSpPr>
        <p:spPr bwMode="auto">
          <a:xfrm flipH="1">
            <a:off x="4276725" y="5543550"/>
            <a:ext cx="3305175" cy="381000"/>
          </a:xfrm>
          <a:prstGeom prst="line">
            <a:avLst/>
          </a:prstGeom>
          <a:noFill/>
          <a:ln w="19050">
            <a:solidFill>
              <a:schemeClr val="tx1"/>
            </a:solidFill>
            <a:round/>
            <a:headEnd/>
            <a:tailEnd type="triangle" w="med" len="med"/>
          </a:ln>
        </p:spPr>
        <p:txBody>
          <a:bodyPr wrap="none" anchor="ctr"/>
          <a:lstStyle/>
          <a:p>
            <a:endParaRPr lang="zh-CN" altLang="en-US"/>
          </a:p>
        </p:txBody>
      </p:sp>
      <p:grpSp>
        <p:nvGrpSpPr>
          <p:cNvPr id="105493" name="Group 25"/>
          <p:cNvGrpSpPr>
            <a:grpSpLocks/>
          </p:cNvGrpSpPr>
          <p:nvPr/>
        </p:nvGrpSpPr>
        <p:grpSpPr bwMode="auto">
          <a:xfrm>
            <a:off x="4492625" y="5575300"/>
            <a:ext cx="2767013" cy="376238"/>
            <a:chOff x="3268" y="2846"/>
            <a:chExt cx="1743" cy="237"/>
          </a:xfrm>
        </p:grpSpPr>
        <p:sp>
          <p:nvSpPr>
            <p:cNvPr id="105496" name="Rectangle 26"/>
            <p:cNvSpPr>
              <a:spLocks noChangeArrowheads="1"/>
            </p:cNvSpPr>
            <p:nvPr/>
          </p:nvSpPr>
          <p:spPr bwMode="auto">
            <a:xfrm>
              <a:off x="3282" y="2856"/>
              <a:ext cx="1692" cy="198"/>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105497" name="Text Box 27"/>
            <p:cNvSpPr txBox="1">
              <a:spLocks noChangeArrowheads="1"/>
            </p:cNvSpPr>
            <p:nvPr/>
          </p:nvSpPr>
          <p:spPr bwMode="auto">
            <a:xfrm>
              <a:off x="3268" y="2846"/>
              <a:ext cx="1743" cy="237"/>
            </a:xfrm>
            <a:prstGeom prst="rect">
              <a:avLst/>
            </a:prstGeom>
            <a:solidFill>
              <a:schemeClr val="bg1"/>
            </a:solidFill>
            <a:ln w="9525">
              <a:solidFill>
                <a:schemeClr val="tx1"/>
              </a:solidFill>
              <a:miter lim="800000"/>
              <a:headEnd/>
              <a:tailEnd/>
            </a:ln>
          </p:spPr>
          <p:txBody>
            <a:bodyPr>
              <a:spAutoFit/>
            </a:bodyPr>
            <a:lstStyle/>
            <a:p>
              <a:pPr eaLnBrk="0" hangingPunct="0">
                <a:lnSpc>
                  <a:spcPct val="100000"/>
                </a:lnSpc>
                <a:spcBef>
                  <a:spcPct val="0"/>
                </a:spcBef>
                <a:buClrTx/>
                <a:buFontTx/>
                <a:buNone/>
              </a:pPr>
              <a:r>
                <a:rPr kumimoji="0" lang="en-US" altLang="zh-CN" sz="1800">
                  <a:latin typeface="Arial" charset="0"/>
                  <a:ea typeface="宋体" pitchFamily="2" charset="-122"/>
                </a:rPr>
                <a:t>usual http response msg</a:t>
              </a:r>
              <a:endParaRPr kumimoji="0" lang="en-US" altLang="zh-CN" sz="2400">
                <a:latin typeface="Arial" charset="0"/>
                <a:ea typeface="宋体" pitchFamily="2" charset="-122"/>
              </a:endParaRPr>
            </a:p>
          </p:txBody>
        </p:sp>
      </p:grpSp>
      <p:sp>
        <p:nvSpPr>
          <p:cNvPr id="105494" name="Text Box 28"/>
          <p:cNvSpPr txBox="1">
            <a:spLocks noChangeArrowheads="1"/>
          </p:cNvSpPr>
          <p:nvPr/>
        </p:nvSpPr>
        <p:spPr bwMode="auto">
          <a:xfrm>
            <a:off x="7632700" y="3516313"/>
            <a:ext cx="1101725" cy="1006475"/>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cookie-</a:t>
            </a:r>
          </a:p>
          <a:p>
            <a:pP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spectific</a:t>
            </a:r>
          </a:p>
          <a:p>
            <a:pP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action</a:t>
            </a:r>
            <a:endParaRPr kumimoji="0" lang="en-US" altLang="zh-CN" sz="2400">
              <a:latin typeface="Arial" charset="0"/>
              <a:ea typeface="宋体" pitchFamily="2" charset="-122"/>
            </a:endParaRPr>
          </a:p>
        </p:txBody>
      </p:sp>
      <p:sp>
        <p:nvSpPr>
          <p:cNvPr id="105495" name="Text Box 29"/>
          <p:cNvSpPr txBox="1">
            <a:spLocks noChangeArrowheads="1"/>
          </p:cNvSpPr>
          <p:nvPr/>
        </p:nvSpPr>
        <p:spPr bwMode="auto">
          <a:xfrm>
            <a:off x="7680325" y="4992688"/>
            <a:ext cx="1101725" cy="1006475"/>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cookie-</a:t>
            </a:r>
          </a:p>
          <a:p>
            <a:pP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spectific</a:t>
            </a:r>
          </a:p>
          <a:p>
            <a:pP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action</a:t>
            </a:r>
            <a:endParaRPr kumimoji="0" lang="en-US" altLang="zh-CN" sz="2400">
              <a:latin typeface="Arial" charset="0"/>
              <a:ea typeface="宋体" pitchFamily="2" charset="-122"/>
            </a:endParaRPr>
          </a:p>
        </p:txBody>
      </p:sp>
      <p:sp>
        <p:nvSpPr>
          <p:cNvPr id="32" name="标题 1">
            <a:extLst>
              <a:ext uri="{FF2B5EF4-FFF2-40B4-BE49-F238E27FC236}">
                <a16:creationId xmlns:a16="http://schemas.microsoft.com/office/drawing/2014/main" id="{3D46CE61-C7FF-4AA0-963B-69D43D616597}"/>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2"/>
          <p:cNvSpPr>
            <a:spLocks noGrp="1" noChangeArrowheads="1"/>
          </p:cNvSpPr>
          <p:nvPr>
            <p:ph type="title"/>
          </p:nvPr>
        </p:nvSpPr>
        <p:spPr>
          <a:xfrm>
            <a:off x="323850" y="609600"/>
            <a:ext cx="8496300" cy="874713"/>
          </a:xfrm>
        </p:spPr>
        <p:txBody>
          <a:bodyPr/>
          <a:lstStyle/>
          <a:p>
            <a:r>
              <a:rPr lang="en-US" altLang="zh-CN" sz="3200">
                <a:latin typeface="Arial" charset="0"/>
                <a:ea typeface="宋体" pitchFamily="2" charset="-122"/>
              </a:rPr>
              <a:t>Cookies: keeping “state” (RFC 6265)</a:t>
            </a:r>
            <a:r>
              <a:rPr lang="en-US" altLang="zh-CN"/>
              <a:t> </a:t>
            </a:r>
            <a:endParaRPr lang="en-US" altLang="zh-CN" sz="3200">
              <a:latin typeface="Arial" charset="0"/>
              <a:ea typeface="宋体" pitchFamily="2" charset="-122"/>
            </a:endParaRPr>
          </a:p>
        </p:txBody>
      </p:sp>
      <p:sp>
        <p:nvSpPr>
          <p:cNvPr id="106500" name="Rectangle 32"/>
          <p:cNvSpPr>
            <a:spLocks noChangeArrowheads="1"/>
          </p:cNvSpPr>
          <p:nvPr/>
        </p:nvSpPr>
        <p:spPr bwMode="auto">
          <a:xfrm>
            <a:off x="428625" y="1643063"/>
            <a:ext cx="8286750" cy="3298825"/>
          </a:xfrm>
          <a:prstGeom prst="rect">
            <a:avLst/>
          </a:prstGeom>
          <a:noFill/>
          <a:ln w="9525">
            <a:noFill/>
            <a:miter lim="800000"/>
            <a:headEnd/>
            <a:tailEnd/>
          </a:ln>
        </p:spPr>
        <p:txBody>
          <a:bodyPr anchor="ctr">
            <a:spAutoFit/>
          </a:bodyPr>
          <a:lstStyle/>
          <a:p>
            <a:pPr algn="l" eaLnBrk="0" hangingPunct="0">
              <a:lnSpc>
                <a:spcPct val="150000"/>
              </a:lnSpc>
              <a:buFont typeface="Symbol" pitchFamily="18" charset="2"/>
              <a:buBlip>
                <a:blip r:embed="rId3"/>
              </a:buBlip>
            </a:pPr>
            <a:r>
              <a:rPr lang="en-US" altLang="zh-CN">
                <a:solidFill>
                  <a:srgbClr val="000000"/>
                </a:solidFill>
                <a:latin typeface="Arial Unicode MS" pitchFamily="34" charset="-122"/>
              </a:rPr>
              <a:t> </a:t>
            </a:r>
            <a:r>
              <a:rPr lang="zh-CN" altLang="zh-CN">
                <a:solidFill>
                  <a:srgbClr val="000000"/>
                </a:solidFill>
                <a:latin typeface="Arial Unicode MS" pitchFamily="34" charset="-122"/>
              </a:rPr>
              <a:t>Server</a:t>
            </a:r>
            <a:r>
              <a:rPr lang="zh-CN" altLang="en-US">
                <a:solidFill>
                  <a:srgbClr val="000000"/>
                </a:solidFill>
                <a:latin typeface="宋体" pitchFamily="2" charset="-122"/>
                <a:ea typeface="宋体" pitchFamily="2" charset="-122"/>
              </a:rPr>
              <a:t>→</a:t>
            </a:r>
            <a:r>
              <a:rPr lang="zh-CN" altLang="zh-CN">
                <a:solidFill>
                  <a:srgbClr val="000000"/>
                </a:solidFill>
                <a:latin typeface="Arial Unicode MS" pitchFamily="34" charset="-122"/>
              </a:rPr>
              <a:t>User Agent </a:t>
            </a:r>
            <a:endParaRPr lang="en-US" altLang="zh-CN">
              <a:solidFill>
                <a:srgbClr val="000000"/>
              </a:solidFill>
              <a:latin typeface="Arial Unicode MS" pitchFamily="34" charset="-122"/>
            </a:endParaRPr>
          </a:p>
          <a:p>
            <a:pPr algn="l" eaLnBrk="0" hangingPunct="0">
              <a:lnSpc>
                <a:spcPct val="150000"/>
              </a:lnSpc>
              <a:buFont typeface="Symbol" pitchFamily="18" charset="2"/>
              <a:buNone/>
            </a:pPr>
            <a:r>
              <a:rPr lang="en-US" altLang="zh-CN">
                <a:solidFill>
                  <a:srgbClr val="000000"/>
                </a:solidFill>
                <a:latin typeface="Arial Unicode MS" pitchFamily="34" charset="-122"/>
              </a:rPr>
              <a:t>      </a:t>
            </a:r>
            <a:r>
              <a:rPr lang="zh-CN" altLang="zh-CN" sz="2400">
                <a:solidFill>
                  <a:srgbClr val="000000"/>
                </a:solidFill>
                <a:latin typeface="Arial Unicode MS" pitchFamily="34" charset="-122"/>
              </a:rPr>
              <a:t>Set-Cookie: </a:t>
            </a:r>
            <a:r>
              <a:rPr lang="en-US" altLang="zh-CN" sz="2400">
                <a:solidFill>
                  <a:srgbClr val="000000"/>
                </a:solidFill>
                <a:latin typeface="Arial Unicode MS" pitchFamily="34" charset="-122"/>
              </a:rPr>
              <a:t> </a:t>
            </a:r>
            <a:r>
              <a:rPr lang="zh-CN" altLang="zh-CN" sz="2400">
                <a:solidFill>
                  <a:srgbClr val="000000"/>
                </a:solidFill>
                <a:latin typeface="Arial Unicode MS" pitchFamily="34" charset="-122"/>
              </a:rPr>
              <a:t>SID=31d4d96e407aad42; Path=/; </a:t>
            </a:r>
            <a:r>
              <a:rPr lang="en-US" altLang="zh-CN" sz="2400">
                <a:solidFill>
                  <a:srgbClr val="000000"/>
                </a:solidFill>
                <a:latin typeface="Arial Unicode MS" pitchFamily="34" charset="-122"/>
              </a:rPr>
              <a:t>                    </a:t>
            </a:r>
          </a:p>
          <a:p>
            <a:pPr algn="l" eaLnBrk="0" hangingPunct="0">
              <a:lnSpc>
                <a:spcPct val="150000"/>
              </a:lnSpc>
              <a:buFont typeface="Symbol" pitchFamily="18" charset="2"/>
              <a:buNone/>
            </a:pPr>
            <a:r>
              <a:rPr lang="en-US" altLang="zh-CN" sz="2400">
                <a:solidFill>
                  <a:srgbClr val="000000"/>
                </a:solidFill>
                <a:latin typeface="Arial Unicode MS" pitchFamily="34" charset="-122"/>
              </a:rPr>
              <a:t>                            </a:t>
            </a:r>
            <a:r>
              <a:rPr lang="zh-CN" altLang="zh-CN" sz="2400">
                <a:solidFill>
                  <a:srgbClr val="000000"/>
                </a:solidFill>
                <a:latin typeface="Arial Unicode MS" pitchFamily="34" charset="-122"/>
              </a:rPr>
              <a:t>Domain=example.com</a:t>
            </a:r>
            <a:endParaRPr lang="en-US" altLang="zh-CN" sz="2400">
              <a:solidFill>
                <a:srgbClr val="000000"/>
              </a:solidFill>
              <a:latin typeface="Arial Unicode MS" pitchFamily="34" charset="-122"/>
            </a:endParaRPr>
          </a:p>
          <a:p>
            <a:pPr algn="l" eaLnBrk="0" hangingPunct="0">
              <a:lnSpc>
                <a:spcPct val="150000"/>
              </a:lnSpc>
              <a:buFont typeface="Symbol" pitchFamily="18" charset="2"/>
              <a:buBlip>
                <a:blip r:embed="rId3"/>
              </a:buBlip>
            </a:pPr>
            <a:r>
              <a:rPr lang="en-US" altLang="zh-CN">
                <a:solidFill>
                  <a:srgbClr val="000000"/>
                </a:solidFill>
                <a:latin typeface="Arial Unicode MS" pitchFamily="34" charset="-122"/>
              </a:rPr>
              <a:t>  </a:t>
            </a:r>
            <a:r>
              <a:rPr lang="zh-CN" altLang="zh-CN">
                <a:solidFill>
                  <a:srgbClr val="000000"/>
                </a:solidFill>
                <a:latin typeface="Arial Unicode MS" pitchFamily="34" charset="-122"/>
              </a:rPr>
              <a:t>User Agent </a:t>
            </a:r>
            <a:r>
              <a:rPr lang="zh-CN" altLang="en-US">
                <a:solidFill>
                  <a:srgbClr val="000000"/>
                </a:solidFill>
                <a:latin typeface="宋体" pitchFamily="2" charset="-122"/>
                <a:ea typeface="宋体" pitchFamily="2" charset="-122"/>
              </a:rPr>
              <a:t>→</a:t>
            </a:r>
            <a:r>
              <a:rPr lang="zh-CN" altLang="zh-CN">
                <a:solidFill>
                  <a:srgbClr val="000000"/>
                </a:solidFill>
                <a:latin typeface="Arial Unicode MS" pitchFamily="34" charset="-122"/>
              </a:rPr>
              <a:t>Server </a:t>
            </a:r>
            <a:endParaRPr lang="en-US" altLang="zh-CN" sz="2400">
              <a:solidFill>
                <a:srgbClr val="000000"/>
              </a:solidFill>
              <a:latin typeface="Arial Unicode MS" pitchFamily="34" charset="-122"/>
            </a:endParaRPr>
          </a:p>
          <a:p>
            <a:pPr algn="l" eaLnBrk="0" hangingPunct="0">
              <a:lnSpc>
                <a:spcPct val="150000"/>
              </a:lnSpc>
              <a:buFont typeface="Symbol" pitchFamily="18" charset="2"/>
              <a:buNone/>
            </a:pPr>
            <a:r>
              <a:rPr lang="en-US" altLang="zh-CN" sz="2400">
                <a:solidFill>
                  <a:srgbClr val="000000"/>
                </a:solidFill>
                <a:latin typeface="Arial Unicode MS" pitchFamily="34" charset="-122"/>
              </a:rPr>
              <a:t>       </a:t>
            </a:r>
            <a:r>
              <a:rPr lang="zh-CN" altLang="zh-CN" sz="2400">
                <a:solidFill>
                  <a:srgbClr val="000000"/>
                </a:solidFill>
                <a:latin typeface="Arial Unicode MS" pitchFamily="34" charset="-122"/>
              </a:rPr>
              <a:t>Cookie: </a:t>
            </a:r>
            <a:r>
              <a:rPr lang="en-US" altLang="zh-CN" sz="2400">
                <a:solidFill>
                  <a:srgbClr val="000000"/>
                </a:solidFill>
                <a:latin typeface="Arial Unicode MS" pitchFamily="34" charset="-122"/>
              </a:rPr>
              <a:t> </a:t>
            </a:r>
            <a:r>
              <a:rPr lang="zh-CN" altLang="zh-CN" sz="2400">
                <a:solidFill>
                  <a:srgbClr val="000000"/>
                </a:solidFill>
                <a:latin typeface="Arial Unicode MS" pitchFamily="34" charset="-122"/>
              </a:rPr>
              <a:t>SID=31d4d96e407aad42 </a:t>
            </a:r>
          </a:p>
        </p:txBody>
      </p:sp>
      <p:sp>
        <p:nvSpPr>
          <p:cNvPr id="5" name="标题 1">
            <a:extLst>
              <a:ext uri="{FF2B5EF4-FFF2-40B4-BE49-F238E27FC236}">
                <a16:creationId xmlns:a16="http://schemas.microsoft.com/office/drawing/2014/main" id="{F890D716-575B-46AB-8CDE-FBDE07513D41}"/>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2"/>
          <p:cNvSpPr>
            <a:spLocks noGrp="1" noChangeArrowheads="1"/>
          </p:cNvSpPr>
          <p:nvPr>
            <p:ph type="title"/>
          </p:nvPr>
        </p:nvSpPr>
        <p:spPr>
          <a:xfrm>
            <a:off x="323850" y="620713"/>
            <a:ext cx="7981950" cy="863600"/>
          </a:xfrm>
        </p:spPr>
        <p:txBody>
          <a:bodyPr/>
          <a:lstStyle/>
          <a:p>
            <a:r>
              <a:rPr lang="en-US" altLang="zh-CN" sz="3200">
                <a:latin typeface="Arial" charset="0"/>
                <a:ea typeface="宋体" pitchFamily="2" charset="-122"/>
              </a:rPr>
              <a:t>Conditional GET: client-side caching</a:t>
            </a:r>
            <a:endParaRPr lang="en-US" altLang="zh-CN">
              <a:latin typeface="Arial" charset="0"/>
              <a:ea typeface="宋体" pitchFamily="2" charset="-122"/>
            </a:endParaRPr>
          </a:p>
        </p:txBody>
      </p:sp>
      <p:sp>
        <p:nvSpPr>
          <p:cNvPr id="107525" name="Rectangle 3"/>
          <p:cNvSpPr>
            <a:spLocks noGrp="1" noChangeArrowheads="1"/>
          </p:cNvSpPr>
          <p:nvPr>
            <p:ph type="body" sz="half" idx="1"/>
          </p:nvPr>
        </p:nvSpPr>
        <p:spPr>
          <a:xfrm>
            <a:off x="395288" y="1484313"/>
            <a:ext cx="3744912" cy="4824412"/>
          </a:xfrm>
        </p:spPr>
        <p:txBody>
          <a:bodyPr/>
          <a:lstStyle/>
          <a:p>
            <a:pPr>
              <a:spcBef>
                <a:spcPct val="40000"/>
              </a:spcBef>
            </a:pPr>
            <a:r>
              <a:rPr lang="en-US" altLang="zh-CN" sz="2200">
                <a:solidFill>
                  <a:srgbClr val="FF0000"/>
                </a:solidFill>
                <a:latin typeface="Arial" charset="0"/>
              </a:rPr>
              <a:t>Goal:</a:t>
            </a:r>
            <a:r>
              <a:rPr lang="en-US" altLang="zh-CN" sz="2200">
                <a:latin typeface="Arial" charset="0"/>
              </a:rPr>
              <a:t> don’t send object if client has up-to-date cached version</a:t>
            </a:r>
          </a:p>
          <a:p>
            <a:pPr>
              <a:spcBef>
                <a:spcPct val="40000"/>
              </a:spcBef>
            </a:pPr>
            <a:r>
              <a:rPr lang="en-US" altLang="zh-CN" sz="2200">
                <a:latin typeface="Arial" charset="0"/>
              </a:rPr>
              <a:t>client: specify date of cached copy in http request</a:t>
            </a:r>
          </a:p>
          <a:p>
            <a:pPr lvl="1">
              <a:spcBef>
                <a:spcPct val="40000"/>
              </a:spcBef>
              <a:buFontTx/>
              <a:buNone/>
            </a:pPr>
            <a:r>
              <a:rPr lang="en-US" altLang="zh-CN" sz="1800" b="1">
                <a:solidFill>
                  <a:srgbClr val="FF0000"/>
                </a:solidFill>
                <a:latin typeface="Arial" charset="0"/>
              </a:rPr>
              <a:t>If-modified-since: &lt;date&gt;</a:t>
            </a:r>
          </a:p>
          <a:p>
            <a:pPr>
              <a:spcBef>
                <a:spcPct val="40000"/>
              </a:spcBef>
            </a:pPr>
            <a:r>
              <a:rPr lang="en-US" altLang="zh-CN" sz="2200">
                <a:latin typeface="Arial" charset="0"/>
              </a:rPr>
              <a:t>server: response contains no object if cached copy is up-to-date: </a:t>
            </a:r>
          </a:p>
          <a:p>
            <a:pPr lvl="1">
              <a:spcBef>
                <a:spcPct val="40000"/>
              </a:spcBef>
              <a:buFontTx/>
              <a:buNone/>
            </a:pPr>
            <a:r>
              <a:rPr lang="en-US" altLang="zh-CN" sz="1800" b="1">
                <a:solidFill>
                  <a:srgbClr val="FF0000"/>
                </a:solidFill>
                <a:latin typeface="Arial" charset="0"/>
              </a:rPr>
              <a:t>HTTP/1.0 304 Not Modified</a:t>
            </a:r>
            <a:endParaRPr lang="en-US" altLang="zh-CN" sz="2000">
              <a:solidFill>
                <a:srgbClr val="FF0000"/>
              </a:solidFill>
              <a:latin typeface="Arial" charset="0"/>
            </a:endParaRPr>
          </a:p>
        </p:txBody>
      </p:sp>
      <p:sp>
        <p:nvSpPr>
          <p:cNvPr id="107526" name="Line 4"/>
          <p:cNvSpPr>
            <a:spLocks noChangeShapeType="1"/>
          </p:cNvSpPr>
          <p:nvPr/>
        </p:nvSpPr>
        <p:spPr bwMode="auto">
          <a:xfrm>
            <a:off x="4437063" y="2114550"/>
            <a:ext cx="3305175" cy="381000"/>
          </a:xfrm>
          <a:prstGeom prst="line">
            <a:avLst/>
          </a:prstGeom>
          <a:noFill/>
          <a:ln w="19050">
            <a:solidFill>
              <a:schemeClr val="tx1"/>
            </a:solidFill>
            <a:round/>
            <a:headEnd/>
            <a:tailEnd type="triangle" w="med" len="med"/>
          </a:ln>
        </p:spPr>
        <p:txBody>
          <a:bodyPr wrap="none" anchor="ctr"/>
          <a:lstStyle/>
          <a:p>
            <a:endParaRPr lang="zh-CN" altLang="en-US"/>
          </a:p>
        </p:txBody>
      </p:sp>
      <p:sp>
        <p:nvSpPr>
          <p:cNvPr id="107527" name="Text Box 5"/>
          <p:cNvSpPr txBox="1">
            <a:spLocks noChangeArrowheads="1"/>
          </p:cNvSpPr>
          <p:nvPr/>
        </p:nvSpPr>
        <p:spPr bwMode="auto">
          <a:xfrm>
            <a:off x="4078288" y="1430338"/>
            <a:ext cx="896937" cy="457200"/>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400" u="sng">
                <a:latin typeface="Arial" charset="0"/>
                <a:ea typeface="宋体" pitchFamily="2" charset="-122"/>
              </a:rPr>
              <a:t>client</a:t>
            </a:r>
            <a:endParaRPr kumimoji="0" lang="en-US" altLang="zh-CN" sz="2400">
              <a:latin typeface="Arial" charset="0"/>
              <a:ea typeface="宋体" pitchFamily="2" charset="-122"/>
            </a:endParaRPr>
          </a:p>
        </p:txBody>
      </p:sp>
      <p:sp>
        <p:nvSpPr>
          <p:cNvPr id="107528" name="Text Box 6"/>
          <p:cNvSpPr txBox="1">
            <a:spLocks noChangeArrowheads="1"/>
          </p:cNvSpPr>
          <p:nvPr/>
        </p:nvSpPr>
        <p:spPr bwMode="auto">
          <a:xfrm>
            <a:off x="7518400" y="1401763"/>
            <a:ext cx="1031875" cy="457200"/>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400" u="sng">
                <a:latin typeface="Arial" charset="0"/>
                <a:ea typeface="宋体" pitchFamily="2" charset="-122"/>
              </a:rPr>
              <a:t>server</a:t>
            </a:r>
            <a:endParaRPr kumimoji="0" lang="en-US" altLang="zh-CN" sz="2400">
              <a:latin typeface="Arial" charset="0"/>
              <a:ea typeface="宋体" pitchFamily="2" charset="-122"/>
            </a:endParaRPr>
          </a:p>
        </p:txBody>
      </p:sp>
      <p:sp>
        <p:nvSpPr>
          <p:cNvPr id="107529" name="Text Box 7"/>
          <p:cNvSpPr txBox="1">
            <a:spLocks noChangeArrowheads="1"/>
          </p:cNvSpPr>
          <p:nvPr/>
        </p:nvSpPr>
        <p:spPr bwMode="auto">
          <a:xfrm>
            <a:off x="4743450" y="1998663"/>
            <a:ext cx="2681288" cy="620712"/>
          </a:xfrm>
          <a:prstGeom prst="rect">
            <a:avLst/>
          </a:prstGeom>
          <a:solidFill>
            <a:schemeClr val="bg1"/>
          </a:solidFill>
          <a:ln w="9525">
            <a:solidFill>
              <a:schemeClr val="tx1"/>
            </a:solidFill>
            <a:miter lim="800000"/>
            <a:headEnd/>
            <a:tailEnd/>
          </a:ln>
        </p:spPr>
        <p:txBody>
          <a:bodyPr>
            <a:spAutoFit/>
          </a:bodyPr>
          <a:lstStyle/>
          <a:p>
            <a:pPr eaLnBrk="0" hangingPunct="0">
              <a:lnSpc>
                <a:spcPct val="100000"/>
              </a:lnSpc>
              <a:spcBef>
                <a:spcPct val="0"/>
              </a:spcBef>
              <a:buClrTx/>
              <a:buFontTx/>
              <a:buNone/>
            </a:pPr>
            <a:r>
              <a:rPr kumimoji="0" lang="en-US" altLang="zh-CN" sz="1800">
                <a:latin typeface="Arial" charset="0"/>
                <a:ea typeface="宋体" pitchFamily="2" charset="-122"/>
              </a:rPr>
              <a:t>http request msg</a:t>
            </a:r>
          </a:p>
          <a:p>
            <a:pPr eaLnBrk="0" hangingPunct="0">
              <a:lnSpc>
                <a:spcPct val="100000"/>
              </a:lnSpc>
              <a:spcBef>
                <a:spcPct val="0"/>
              </a:spcBef>
              <a:buClrTx/>
              <a:buFontTx/>
              <a:buNone/>
            </a:pPr>
            <a:r>
              <a:rPr kumimoji="0" lang="en-US" altLang="zh-CN" sz="1600" b="1">
                <a:latin typeface="Arial" charset="0"/>
                <a:ea typeface="宋体" pitchFamily="2" charset="-122"/>
              </a:rPr>
              <a:t>If-modified-since: &lt;date&gt;</a:t>
            </a:r>
            <a:endParaRPr kumimoji="0" lang="en-US" altLang="zh-CN" sz="2000" b="1">
              <a:latin typeface="Arial" charset="0"/>
              <a:ea typeface="宋体" pitchFamily="2" charset="-122"/>
            </a:endParaRPr>
          </a:p>
        </p:txBody>
      </p:sp>
      <p:sp>
        <p:nvSpPr>
          <p:cNvPr id="107530" name="Line 8"/>
          <p:cNvSpPr>
            <a:spLocks noChangeShapeType="1"/>
          </p:cNvSpPr>
          <p:nvPr/>
        </p:nvSpPr>
        <p:spPr bwMode="auto">
          <a:xfrm flipH="1">
            <a:off x="4456113" y="3105150"/>
            <a:ext cx="3305175" cy="381000"/>
          </a:xfrm>
          <a:prstGeom prst="line">
            <a:avLst/>
          </a:prstGeom>
          <a:noFill/>
          <a:ln w="19050">
            <a:solidFill>
              <a:schemeClr val="tx1"/>
            </a:solidFill>
            <a:round/>
            <a:headEnd/>
            <a:tailEnd type="triangle" w="med" len="med"/>
          </a:ln>
        </p:spPr>
        <p:txBody>
          <a:bodyPr wrap="none" anchor="ctr"/>
          <a:lstStyle/>
          <a:p>
            <a:endParaRPr lang="zh-CN" altLang="en-US"/>
          </a:p>
        </p:txBody>
      </p:sp>
      <p:grpSp>
        <p:nvGrpSpPr>
          <p:cNvPr id="107531" name="Group 9"/>
          <p:cNvGrpSpPr>
            <a:grpSpLocks/>
          </p:cNvGrpSpPr>
          <p:nvPr/>
        </p:nvGrpSpPr>
        <p:grpSpPr bwMode="auto">
          <a:xfrm>
            <a:off x="4724400" y="3098800"/>
            <a:ext cx="2643188" cy="865188"/>
            <a:chOff x="2698" y="2036"/>
            <a:chExt cx="1665" cy="545"/>
          </a:xfrm>
        </p:grpSpPr>
        <p:sp>
          <p:nvSpPr>
            <p:cNvPr id="107539" name="Rectangle 10"/>
            <p:cNvSpPr>
              <a:spLocks noChangeArrowheads="1"/>
            </p:cNvSpPr>
            <p:nvPr/>
          </p:nvSpPr>
          <p:spPr bwMode="auto">
            <a:xfrm>
              <a:off x="2760" y="2071"/>
              <a:ext cx="1578" cy="465"/>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107540" name="Text Box 11"/>
            <p:cNvSpPr txBox="1">
              <a:spLocks noChangeArrowheads="1"/>
            </p:cNvSpPr>
            <p:nvPr/>
          </p:nvSpPr>
          <p:spPr bwMode="auto">
            <a:xfrm>
              <a:off x="2698" y="2036"/>
              <a:ext cx="1665" cy="545"/>
            </a:xfrm>
            <a:prstGeom prst="rect">
              <a:avLst/>
            </a:prstGeom>
            <a:solidFill>
              <a:schemeClr val="bg1"/>
            </a:solidFill>
            <a:ln w="9525">
              <a:solidFill>
                <a:schemeClr val="tx1"/>
              </a:solidFill>
              <a:miter lim="800000"/>
              <a:headEnd/>
              <a:tailEnd/>
            </a:ln>
          </p:spPr>
          <p:txBody>
            <a:bodyPr>
              <a:spAutoFit/>
            </a:bodyPr>
            <a:lstStyle/>
            <a:p>
              <a:pPr eaLnBrk="0" hangingPunct="0">
                <a:lnSpc>
                  <a:spcPct val="100000"/>
                </a:lnSpc>
                <a:spcBef>
                  <a:spcPct val="0"/>
                </a:spcBef>
                <a:buClrTx/>
                <a:buFontTx/>
                <a:buNone/>
              </a:pPr>
              <a:r>
                <a:rPr kumimoji="0" lang="en-US" altLang="zh-CN" sz="1800">
                  <a:latin typeface="Arial" charset="0"/>
                  <a:ea typeface="宋体" pitchFamily="2" charset="-122"/>
                </a:rPr>
                <a:t>http response</a:t>
              </a:r>
            </a:p>
            <a:p>
              <a:pPr eaLnBrk="0" hangingPunct="0">
                <a:lnSpc>
                  <a:spcPct val="100000"/>
                </a:lnSpc>
                <a:spcBef>
                  <a:spcPct val="0"/>
                </a:spcBef>
                <a:buClrTx/>
                <a:buFontTx/>
                <a:buNone/>
              </a:pPr>
              <a:r>
                <a:rPr kumimoji="0" lang="en-US" altLang="zh-CN" sz="1600" b="1">
                  <a:latin typeface="Arial" charset="0"/>
                  <a:ea typeface="宋体" pitchFamily="2" charset="-122"/>
                </a:rPr>
                <a:t>HTTP/1.0 </a:t>
              </a:r>
            </a:p>
            <a:p>
              <a:pPr eaLnBrk="0" hangingPunct="0">
                <a:lnSpc>
                  <a:spcPct val="100000"/>
                </a:lnSpc>
                <a:spcBef>
                  <a:spcPct val="0"/>
                </a:spcBef>
                <a:buClrTx/>
                <a:buFontTx/>
                <a:buNone/>
              </a:pPr>
              <a:r>
                <a:rPr kumimoji="0" lang="en-US" altLang="zh-CN" sz="1600" b="1">
                  <a:latin typeface="Arial" charset="0"/>
                  <a:ea typeface="宋体" pitchFamily="2" charset="-122"/>
                </a:rPr>
                <a:t>304 Not Modified</a:t>
              </a:r>
              <a:endParaRPr kumimoji="0" lang="en-US" altLang="zh-CN" sz="2000" b="1">
                <a:latin typeface="Arial" charset="0"/>
                <a:ea typeface="宋体" pitchFamily="2" charset="-122"/>
              </a:endParaRPr>
            </a:p>
          </p:txBody>
        </p:sp>
      </p:grpSp>
      <p:sp>
        <p:nvSpPr>
          <p:cNvPr id="107532" name="Text Box 12"/>
          <p:cNvSpPr txBox="1">
            <a:spLocks noChangeArrowheads="1"/>
          </p:cNvSpPr>
          <p:nvPr/>
        </p:nvSpPr>
        <p:spPr bwMode="auto">
          <a:xfrm>
            <a:off x="7785100" y="2354263"/>
            <a:ext cx="1144588" cy="1006475"/>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object </a:t>
            </a:r>
          </a:p>
          <a:p>
            <a:pP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not </a:t>
            </a:r>
          </a:p>
          <a:p>
            <a:pP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modified</a:t>
            </a:r>
            <a:endParaRPr kumimoji="0" lang="en-US" altLang="zh-CN" sz="2400">
              <a:latin typeface="Arial" charset="0"/>
              <a:ea typeface="宋体" pitchFamily="2" charset="-122"/>
            </a:endParaRPr>
          </a:p>
        </p:txBody>
      </p:sp>
      <p:sp>
        <p:nvSpPr>
          <p:cNvPr id="107533" name="Line 13"/>
          <p:cNvSpPr>
            <a:spLocks noChangeShapeType="1"/>
          </p:cNvSpPr>
          <p:nvPr/>
        </p:nvSpPr>
        <p:spPr bwMode="auto">
          <a:xfrm>
            <a:off x="4560888" y="4171950"/>
            <a:ext cx="3905250" cy="0"/>
          </a:xfrm>
          <a:prstGeom prst="line">
            <a:avLst/>
          </a:prstGeom>
          <a:noFill/>
          <a:ln w="28575">
            <a:solidFill>
              <a:schemeClr val="accent2"/>
            </a:solidFill>
            <a:prstDash val="dash"/>
            <a:round/>
            <a:headEnd/>
            <a:tailEnd/>
          </a:ln>
        </p:spPr>
        <p:txBody>
          <a:bodyPr wrap="none" anchor="ctr"/>
          <a:lstStyle/>
          <a:p>
            <a:endParaRPr lang="zh-CN" altLang="en-US"/>
          </a:p>
        </p:txBody>
      </p:sp>
      <p:sp>
        <p:nvSpPr>
          <p:cNvPr id="107534" name="Line 14"/>
          <p:cNvSpPr>
            <a:spLocks noChangeShapeType="1"/>
          </p:cNvSpPr>
          <p:nvPr/>
        </p:nvSpPr>
        <p:spPr bwMode="auto">
          <a:xfrm>
            <a:off x="4503738" y="4467225"/>
            <a:ext cx="3305175" cy="381000"/>
          </a:xfrm>
          <a:prstGeom prst="line">
            <a:avLst/>
          </a:prstGeom>
          <a:noFill/>
          <a:ln w="19050">
            <a:solidFill>
              <a:schemeClr val="tx1"/>
            </a:solidFill>
            <a:round/>
            <a:headEnd/>
            <a:tailEnd type="triangle" w="med" len="med"/>
          </a:ln>
        </p:spPr>
        <p:txBody>
          <a:bodyPr wrap="none" anchor="ctr"/>
          <a:lstStyle/>
          <a:p>
            <a:endParaRPr lang="zh-CN" altLang="en-US"/>
          </a:p>
        </p:txBody>
      </p:sp>
      <p:sp>
        <p:nvSpPr>
          <p:cNvPr id="107535" name="Text Box 15"/>
          <p:cNvSpPr txBox="1">
            <a:spLocks noChangeArrowheads="1"/>
          </p:cNvSpPr>
          <p:nvPr/>
        </p:nvSpPr>
        <p:spPr bwMode="auto">
          <a:xfrm>
            <a:off x="4748213" y="4351338"/>
            <a:ext cx="2681287" cy="620712"/>
          </a:xfrm>
          <a:prstGeom prst="rect">
            <a:avLst/>
          </a:prstGeom>
          <a:solidFill>
            <a:schemeClr val="bg1"/>
          </a:solidFill>
          <a:ln w="9525">
            <a:solidFill>
              <a:schemeClr val="tx1"/>
            </a:solidFill>
            <a:miter lim="800000"/>
            <a:headEnd/>
            <a:tailEnd/>
          </a:ln>
        </p:spPr>
        <p:txBody>
          <a:bodyPr>
            <a:spAutoFit/>
          </a:bodyPr>
          <a:lstStyle/>
          <a:p>
            <a:pPr eaLnBrk="0" hangingPunct="0">
              <a:lnSpc>
                <a:spcPct val="100000"/>
              </a:lnSpc>
              <a:spcBef>
                <a:spcPct val="0"/>
              </a:spcBef>
              <a:buClrTx/>
              <a:buFontTx/>
              <a:buNone/>
            </a:pPr>
            <a:r>
              <a:rPr kumimoji="0" lang="en-US" altLang="zh-CN" sz="1800">
                <a:latin typeface="Arial" charset="0"/>
                <a:ea typeface="宋体" pitchFamily="2" charset="-122"/>
              </a:rPr>
              <a:t>http request msg</a:t>
            </a:r>
          </a:p>
          <a:p>
            <a:pPr eaLnBrk="0" hangingPunct="0">
              <a:lnSpc>
                <a:spcPct val="100000"/>
              </a:lnSpc>
              <a:spcBef>
                <a:spcPct val="0"/>
              </a:spcBef>
              <a:buClrTx/>
              <a:buFontTx/>
              <a:buNone/>
            </a:pPr>
            <a:r>
              <a:rPr kumimoji="0" lang="en-US" altLang="zh-CN" sz="1600" b="1">
                <a:latin typeface="Arial" charset="0"/>
                <a:ea typeface="宋体" pitchFamily="2" charset="-122"/>
              </a:rPr>
              <a:t>If-modified-since: &lt;date&gt;</a:t>
            </a:r>
            <a:endParaRPr kumimoji="0" lang="en-US" altLang="zh-CN" sz="2000" b="1">
              <a:latin typeface="Arial" charset="0"/>
              <a:ea typeface="宋体" pitchFamily="2" charset="-122"/>
            </a:endParaRPr>
          </a:p>
        </p:txBody>
      </p:sp>
      <p:sp>
        <p:nvSpPr>
          <p:cNvPr id="107536" name="Line 16"/>
          <p:cNvSpPr>
            <a:spLocks noChangeShapeType="1"/>
          </p:cNvSpPr>
          <p:nvPr/>
        </p:nvSpPr>
        <p:spPr bwMode="auto">
          <a:xfrm flipH="1">
            <a:off x="4522788" y="5457825"/>
            <a:ext cx="3305175" cy="381000"/>
          </a:xfrm>
          <a:prstGeom prst="line">
            <a:avLst/>
          </a:prstGeom>
          <a:noFill/>
          <a:ln w="19050">
            <a:solidFill>
              <a:schemeClr val="tx1"/>
            </a:solidFill>
            <a:round/>
            <a:headEnd/>
            <a:tailEnd type="triangle" w="med" len="med"/>
          </a:ln>
        </p:spPr>
        <p:txBody>
          <a:bodyPr wrap="none" anchor="ctr"/>
          <a:lstStyle/>
          <a:p>
            <a:endParaRPr lang="zh-CN" altLang="en-US"/>
          </a:p>
        </p:txBody>
      </p:sp>
      <p:sp>
        <p:nvSpPr>
          <p:cNvPr id="107537" name="Text Box 17"/>
          <p:cNvSpPr txBox="1">
            <a:spLocks noChangeArrowheads="1"/>
          </p:cNvSpPr>
          <p:nvPr/>
        </p:nvSpPr>
        <p:spPr bwMode="auto">
          <a:xfrm>
            <a:off x="4767263" y="5402263"/>
            <a:ext cx="2643187" cy="925512"/>
          </a:xfrm>
          <a:prstGeom prst="rect">
            <a:avLst/>
          </a:prstGeom>
          <a:solidFill>
            <a:schemeClr val="bg1"/>
          </a:solidFill>
          <a:ln w="9525">
            <a:solidFill>
              <a:schemeClr val="tx1"/>
            </a:solidFill>
            <a:miter lim="800000"/>
            <a:headEnd/>
            <a:tailEnd/>
          </a:ln>
        </p:spPr>
        <p:txBody>
          <a:bodyPr>
            <a:spAutoFit/>
          </a:bodyPr>
          <a:lstStyle/>
          <a:p>
            <a:pPr eaLnBrk="0" hangingPunct="0">
              <a:lnSpc>
                <a:spcPct val="100000"/>
              </a:lnSpc>
              <a:spcBef>
                <a:spcPct val="0"/>
              </a:spcBef>
              <a:buClrTx/>
              <a:buFontTx/>
              <a:buNone/>
            </a:pPr>
            <a:r>
              <a:rPr kumimoji="0" lang="en-US" altLang="zh-CN" sz="1800">
                <a:latin typeface="Arial" charset="0"/>
                <a:ea typeface="宋体" pitchFamily="2" charset="-122"/>
              </a:rPr>
              <a:t>http response</a:t>
            </a:r>
          </a:p>
          <a:p>
            <a:pPr eaLnBrk="0" hangingPunct="0">
              <a:lnSpc>
                <a:spcPct val="100000"/>
              </a:lnSpc>
              <a:spcBef>
                <a:spcPct val="0"/>
              </a:spcBef>
              <a:buClrTx/>
              <a:buFontTx/>
              <a:buNone/>
            </a:pPr>
            <a:r>
              <a:rPr kumimoji="0" lang="en-US" altLang="zh-CN" sz="1600" b="1">
                <a:latin typeface="Arial" charset="0"/>
                <a:ea typeface="宋体" pitchFamily="2" charset="-122"/>
              </a:rPr>
              <a:t>HTTP/1.1 200 OK</a:t>
            </a:r>
          </a:p>
          <a:p>
            <a:pPr eaLnBrk="0" hangingPunct="0">
              <a:lnSpc>
                <a:spcPct val="100000"/>
              </a:lnSpc>
              <a:spcBef>
                <a:spcPct val="0"/>
              </a:spcBef>
              <a:buClrTx/>
              <a:buFontTx/>
              <a:buNone/>
            </a:pPr>
            <a:r>
              <a:rPr kumimoji="0" lang="en-US" altLang="zh-CN" sz="2000" b="1">
                <a:latin typeface="Arial" charset="0"/>
                <a:ea typeface="宋体" pitchFamily="2" charset="-122"/>
              </a:rPr>
              <a:t>&lt;data&gt;</a:t>
            </a:r>
          </a:p>
        </p:txBody>
      </p:sp>
      <p:sp>
        <p:nvSpPr>
          <p:cNvPr id="107538" name="Text Box 18"/>
          <p:cNvSpPr txBox="1">
            <a:spLocks noChangeArrowheads="1"/>
          </p:cNvSpPr>
          <p:nvPr/>
        </p:nvSpPr>
        <p:spPr bwMode="auto">
          <a:xfrm>
            <a:off x="7851775" y="4802188"/>
            <a:ext cx="1144588" cy="701675"/>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object </a:t>
            </a:r>
          </a:p>
          <a:p>
            <a:pPr eaLnBrk="0" hangingPunct="0">
              <a:lnSpc>
                <a:spcPct val="100000"/>
              </a:lnSpc>
              <a:spcBef>
                <a:spcPct val="0"/>
              </a:spcBef>
              <a:buClrTx/>
              <a:buFontTx/>
              <a:buNone/>
            </a:pPr>
            <a:r>
              <a:rPr kumimoji="0" lang="en-US" altLang="zh-CN" sz="2000">
                <a:solidFill>
                  <a:schemeClr val="accent2"/>
                </a:solidFill>
                <a:latin typeface="Arial" charset="0"/>
                <a:ea typeface="宋体" pitchFamily="2" charset="-122"/>
              </a:rPr>
              <a:t>modified</a:t>
            </a:r>
            <a:endParaRPr kumimoji="0" lang="en-US" altLang="zh-CN" sz="2400">
              <a:latin typeface="Arial" charset="0"/>
              <a:ea typeface="宋体" pitchFamily="2" charset="-122"/>
            </a:endParaRPr>
          </a:p>
        </p:txBody>
      </p:sp>
      <p:sp>
        <p:nvSpPr>
          <p:cNvPr id="21" name="标题 1">
            <a:extLst>
              <a:ext uri="{FF2B5EF4-FFF2-40B4-BE49-F238E27FC236}">
                <a16:creationId xmlns:a16="http://schemas.microsoft.com/office/drawing/2014/main" id="{119AFA06-DBB6-48C2-B397-0C88F33DAEDD}"/>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2"/>
          <p:cNvSpPr>
            <a:spLocks noGrp="1" noChangeArrowheads="1"/>
          </p:cNvSpPr>
          <p:nvPr>
            <p:ph type="title"/>
          </p:nvPr>
        </p:nvSpPr>
        <p:spPr>
          <a:xfrm>
            <a:off x="323850" y="609600"/>
            <a:ext cx="8496300" cy="874713"/>
          </a:xfrm>
        </p:spPr>
        <p:txBody>
          <a:bodyPr/>
          <a:lstStyle/>
          <a:p>
            <a:r>
              <a:rPr lang="en-US" altLang="zh-CN" sz="3600">
                <a:latin typeface="Arial" charset="0"/>
                <a:ea typeface="宋体" pitchFamily="2" charset="-122"/>
              </a:rPr>
              <a:t>Web Caches (proxy server)</a:t>
            </a:r>
            <a:endParaRPr lang="en-US" altLang="zh-CN">
              <a:latin typeface="Arial" charset="0"/>
              <a:ea typeface="宋体" pitchFamily="2" charset="-122"/>
            </a:endParaRPr>
          </a:p>
        </p:txBody>
      </p:sp>
      <p:sp>
        <p:nvSpPr>
          <p:cNvPr id="13319" name="Rectangle 3"/>
          <p:cNvSpPr>
            <a:spLocks noGrp="1" noChangeArrowheads="1"/>
          </p:cNvSpPr>
          <p:nvPr>
            <p:ph type="body" sz="half" idx="1"/>
          </p:nvPr>
        </p:nvSpPr>
        <p:spPr>
          <a:xfrm>
            <a:off x="520700" y="2097088"/>
            <a:ext cx="3551238" cy="4140200"/>
          </a:xfrm>
        </p:spPr>
        <p:txBody>
          <a:bodyPr/>
          <a:lstStyle/>
          <a:p>
            <a:pPr>
              <a:lnSpc>
                <a:spcPts val="2600"/>
              </a:lnSpc>
              <a:spcBef>
                <a:spcPts val="1200"/>
              </a:spcBef>
            </a:pPr>
            <a:r>
              <a:rPr lang="en-US" altLang="zh-CN" sz="2200">
                <a:latin typeface="Arial" charset="0"/>
              </a:rPr>
              <a:t>user sets browser: Web accesses via web cache</a:t>
            </a:r>
          </a:p>
          <a:p>
            <a:pPr>
              <a:lnSpc>
                <a:spcPts val="2600"/>
              </a:lnSpc>
              <a:spcBef>
                <a:spcPts val="1200"/>
              </a:spcBef>
            </a:pPr>
            <a:r>
              <a:rPr lang="en-US" altLang="zh-CN" sz="2200">
                <a:latin typeface="Arial" charset="0"/>
              </a:rPr>
              <a:t>client sends all http requests to  web cache</a:t>
            </a:r>
          </a:p>
          <a:p>
            <a:pPr lvl="1">
              <a:lnSpc>
                <a:spcPts val="2600"/>
              </a:lnSpc>
              <a:spcBef>
                <a:spcPts val="1200"/>
              </a:spcBef>
            </a:pPr>
            <a:r>
              <a:rPr lang="en-US" altLang="zh-CN" sz="1800">
                <a:latin typeface="Arial" charset="0"/>
              </a:rPr>
              <a:t>object in web cache: web cache returns object </a:t>
            </a:r>
          </a:p>
          <a:p>
            <a:pPr lvl="1">
              <a:lnSpc>
                <a:spcPts val="2600"/>
              </a:lnSpc>
              <a:spcBef>
                <a:spcPts val="1200"/>
              </a:spcBef>
            </a:pPr>
            <a:r>
              <a:rPr lang="en-US" altLang="zh-CN" sz="1800">
                <a:latin typeface="Arial" charset="0"/>
              </a:rPr>
              <a:t>else web cache requests object from origin server, then returns object to client</a:t>
            </a:r>
            <a:endParaRPr lang="en-US" altLang="zh-CN" sz="2000">
              <a:latin typeface="Arial" charset="0"/>
            </a:endParaRPr>
          </a:p>
        </p:txBody>
      </p:sp>
      <p:sp>
        <p:nvSpPr>
          <p:cNvPr id="13320" name="Rectangle 4"/>
          <p:cNvSpPr>
            <a:spLocks noChangeArrowheads="1"/>
          </p:cNvSpPr>
          <p:nvPr/>
        </p:nvSpPr>
        <p:spPr bwMode="auto">
          <a:xfrm>
            <a:off x="527050" y="1501775"/>
            <a:ext cx="7200900" cy="990600"/>
          </a:xfrm>
          <a:prstGeom prst="rect">
            <a:avLst/>
          </a:prstGeom>
          <a:noFill/>
          <a:ln w="9525">
            <a:noFill/>
            <a:miter lim="800000"/>
            <a:headEnd/>
            <a:tailEnd/>
          </a:ln>
        </p:spPr>
        <p:txBody>
          <a:bodyPr/>
          <a:lstStyle/>
          <a:p>
            <a:pPr marL="342900" indent="-342900" algn="l" eaLnBrk="0" hangingPunct="0">
              <a:lnSpc>
                <a:spcPct val="100000"/>
              </a:lnSpc>
              <a:spcBef>
                <a:spcPct val="20000"/>
              </a:spcBef>
              <a:buClrTx/>
              <a:buFontTx/>
              <a:buNone/>
            </a:pPr>
            <a:r>
              <a:rPr kumimoji="0" lang="en-US" altLang="zh-CN" sz="2400">
                <a:solidFill>
                  <a:srgbClr val="FF0000"/>
                </a:solidFill>
                <a:latin typeface="Arial" charset="0"/>
                <a:ea typeface="宋体" pitchFamily="2" charset="-122"/>
              </a:rPr>
              <a:t>Goal:</a:t>
            </a:r>
            <a:r>
              <a:rPr kumimoji="0" lang="en-US" altLang="zh-CN" sz="2000">
                <a:latin typeface="Arial" charset="0"/>
                <a:ea typeface="宋体" pitchFamily="2" charset="-122"/>
              </a:rPr>
              <a:t> satisfy client request without involving origin server</a:t>
            </a:r>
            <a:endParaRPr kumimoji="0" lang="en-US" altLang="zh-CN" sz="2400">
              <a:latin typeface="Arial" charset="0"/>
              <a:ea typeface="宋体" pitchFamily="2" charset="-122"/>
            </a:endParaRPr>
          </a:p>
        </p:txBody>
      </p:sp>
      <p:graphicFrame>
        <p:nvGraphicFramePr>
          <p:cNvPr id="13314" name="Object 5"/>
          <p:cNvGraphicFramePr>
            <a:graphicFrameLocks noChangeAspect="1"/>
          </p:cNvGraphicFramePr>
          <p:nvPr/>
        </p:nvGraphicFramePr>
        <p:xfrm>
          <a:off x="4203700" y="2955925"/>
          <a:ext cx="515938" cy="414338"/>
        </p:xfrm>
        <a:graphic>
          <a:graphicData uri="http://schemas.openxmlformats.org/presentationml/2006/ole">
            <mc:AlternateContent xmlns:mc="http://schemas.openxmlformats.org/markup-compatibility/2006">
              <mc:Choice xmlns:v="urn:schemas-microsoft-com:vml" Requires="v">
                <p:oleObj spid="_x0000_s23742" name="ClipArt" r:id="rId3" imgW="1305000" imgH="1085760" progId="MS_ClipArt_Gallery.2">
                  <p:embed/>
                </p:oleObj>
              </mc:Choice>
              <mc:Fallback>
                <p:oleObj name="ClipArt" r:id="rId3" imgW="1305000" imgH="1085760" progId="MS_ClipArt_Gallery.2">
                  <p:embed/>
                  <p:pic>
                    <p:nvPicPr>
                      <p:cNvPr id="1331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3700" y="2955925"/>
                        <a:ext cx="515938" cy="414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21" name="Text Box 6"/>
          <p:cNvSpPr txBox="1">
            <a:spLocks noChangeArrowheads="1"/>
          </p:cNvSpPr>
          <p:nvPr/>
        </p:nvSpPr>
        <p:spPr bwMode="auto">
          <a:xfrm>
            <a:off x="4171950" y="3363913"/>
            <a:ext cx="657225" cy="336550"/>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Arial" charset="0"/>
                <a:ea typeface="宋体" pitchFamily="2" charset="-122"/>
              </a:rPr>
              <a:t>client</a:t>
            </a:r>
            <a:endParaRPr kumimoji="0" lang="en-US" altLang="zh-CN" sz="2400">
              <a:latin typeface="Arial" charset="0"/>
              <a:ea typeface="宋体" pitchFamily="2" charset="-122"/>
            </a:endParaRPr>
          </a:p>
        </p:txBody>
      </p:sp>
      <p:graphicFrame>
        <p:nvGraphicFramePr>
          <p:cNvPr id="13315" name="Object 7"/>
          <p:cNvGraphicFramePr>
            <a:graphicFrameLocks noChangeAspect="1"/>
          </p:cNvGraphicFramePr>
          <p:nvPr/>
        </p:nvGraphicFramePr>
        <p:xfrm>
          <a:off x="4268788" y="4826000"/>
          <a:ext cx="515937" cy="412750"/>
        </p:xfrm>
        <a:graphic>
          <a:graphicData uri="http://schemas.openxmlformats.org/presentationml/2006/ole">
            <mc:AlternateContent xmlns:mc="http://schemas.openxmlformats.org/markup-compatibility/2006">
              <mc:Choice xmlns:v="urn:schemas-microsoft-com:vml" Requires="v">
                <p:oleObj spid="_x0000_s23743" name="ClipArt" r:id="rId5" imgW="1305000" imgH="1085760" progId="MS_ClipArt_Gallery.2">
                  <p:embed/>
                </p:oleObj>
              </mc:Choice>
              <mc:Fallback>
                <p:oleObj name="ClipArt" r:id="rId5" imgW="1305000" imgH="1085760" progId="MS_ClipArt_Gallery.2">
                  <p:embed/>
                  <p:pic>
                    <p:nvPicPr>
                      <p:cNvPr id="13315"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8788" y="4826000"/>
                        <a:ext cx="515937"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22" name="Text Box 8"/>
          <p:cNvSpPr txBox="1">
            <a:spLocks noChangeArrowheads="1"/>
          </p:cNvSpPr>
          <p:nvPr/>
        </p:nvSpPr>
        <p:spPr bwMode="auto">
          <a:xfrm>
            <a:off x="6057900" y="2768600"/>
            <a:ext cx="889000" cy="701675"/>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000">
                <a:latin typeface="Arial" charset="0"/>
                <a:ea typeface="宋体" pitchFamily="2" charset="-122"/>
              </a:rPr>
              <a:t>Proxy</a:t>
            </a:r>
          </a:p>
          <a:p>
            <a:pPr eaLnBrk="0" hangingPunct="0">
              <a:lnSpc>
                <a:spcPct val="100000"/>
              </a:lnSpc>
              <a:spcBef>
                <a:spcPct val="0"/>
              </a:spcBef>
              <a:buClrTx/>
              <a:buFontTx/>
              <a:buNone/>
            </a:pPr>
            <a:r>
              <a:rPr kumimoji="0" lang="en-US" altLang="zh-CN" sz="2000">
                <a:latin typeface="Arial" charset="0"/>
                <a:ea typeface="宋体" pitchFamily="2" charset="-122"/>
              </a:rPr>
              <a:t>server</a:t>
            </a:r>
            <a:endParaRPr kumimoji="0" lang="en-US" altLang="zh-CN" sz="2400">
              <a:latin typeface="Arial" charset="0"/>
              <a:ea typeface="宋体" pitchFamily="2" charset="-122"/>
            </a:endParaRPr>
          </a:p>
        </p:txBody>
      </p:sp>
      <p:grpSp>
        <p:nvGrpSpPr>
          <p:cNvPr id="13323" name="Group 9"/>
          <p:cNvGrpSpPr>
            <a:grpSpLocks/>
          </p:cNvGrpSpPr>
          <p:nvPr/>
        </p:nvGrpSpPr>
        <p:grpSpPr bwMode="auto">
          <a:xfrm>
            <a:off x="6249988" y="3556000"/>
            <a:ext cx="346075" cy="742950"/>
            <a:chOff x="4180" y="783"/>
            <a:chExt cx="150" cy="307"/>
          </a:xfrm>
        </p:grpSpPr>
        <p:sp>
          <p:nvSpPr>
            <p:cNvPr id="13355" name="AutoShape 10"/>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13356" name="Rectangle 11"/>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13357" name="Rectangle 1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13358" name="AutoShape 1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13359" name="Line 14"/>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13360" name="Line 15"/>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13361" name="Rectangle 1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13362" name="Rectangle 17"/>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sp>
        <p:nvSpPr>
          <p:cNvPr id="13324" name="Freeform 18"/>
          <p:cNvSpPr>
            <a:spLocks/>
          </p:cNvSpPr>
          <p:nvPr/>
        </p:nvSpPr>
        <p:spPr bwMode="auto">
          <a:xfrm>
            <a:off x="4765675" y="3141663"/>
            <a:ext cx="3251200" cy="730250"/>
          </a:xfrm>
          <a:custGeom>
            <a:avLst/>
            <a:gdLst>
              <a:gd name="T0" fmla="*/ 0 w 2048"/>
              <a:gd name="T1" fmla="*/ 2147483647 h 460"/>
              <a:gd name="T2" fmla="*/ 2147483647 w 2048"/>
              <a:gd name="T3" fmla="*/ 2147483647 h 460"/>
              <a:gd name="T4" fmla="*/ 2147483647 w 2048"/>
              <a:gd name="T5" fmla="*/ 0 h 460"/>
              <a:gd name="T6" fmla="*/ 0 60000 65536"/>
              <a:gd name="T7" fmla="*/ 0 60000 65536"/>
              <a:gd name="T8" fmla="*/ 0 60000 65536"/>
              <a:gd name="T9" fmla="*/ 0 w 2048"/>
              <a:gd name="T10" fmla="*/ 0 h 460"/>
              <a:gd name="T11" fmla="*/ 2048 w 2048"/>
              <a:gd name="T12" fmla="*/ 460 h 460"/>
            </a:gdLst>
            <a:ahLst/>
            <a:cxnLst>
              <a:cxn ang="T6">
                <a:pos x="T0" y="T1"/>
              </a:cxn>
              <a:cxn ang="T7">
                <a:pos x="T2" y="T3"/>
              </a:cxn>
              <a:cxn ang="T8">
                <a:pos x="T4" y="T5"/>
              </a:cxn>
            </a:cxnLst>
            <a:rect l="T9" t="T10" r="T11" b="T12"/>
            <a:pathLst>
              <a:path w="2048" h="460">
                <a:moveTo>
                  <a:pt x="0" y="2"/>
                </a:moveTo>
                <a:lnTo>
                  <a:pt x="1011" y="460"/>
                </a:lnTo>
                <a:lnTo>
                  <a:pt x="2048" y="0"/>
                </a:lnTo>
              </a:path>
            </a:pathLst>
          </a:custGeom>
          <a:noFill/>
          <a:ln w="28575">
            <a:solidFill>
              <a:srgbClr val="FF0000"/>
            </a:solidFill>
            <a:round/>
            <a:headEnd/>
            <a:tailEnd type="triangle" w="med" len="med"/>
          </a:ln>
        </p:spPr>
        <p:txBody>
          <a:bodyPr wrap="none" anchor="ctr"/>
          <a:lstStyle/>
          <a:p>
            <a:endParaRPr lang="zh-CN" altLang="en-US"/>
          </a:p>
        </p:txBody>
      </p:sp>
      <p:sp>
        <p:nvSpPr>
          <p:cNvPr id="13325" name="Line 19"/>
          <p:cNvSpPr>
            <a:spLocks noChangeShapeType="1"/>
          </p:cNvSpPr>
          <p:nvPr/>
        </p:nvSpPr>
        <p:spPr bwMode="auto">
          <a:xfrm flipV="1">
            <a:off x="4759325" y="4095750"/>
            <a:ext cx="1401763" cy="760413"/>
          </a:xfrm>
          <a:prstGeom prst="line">
            <a:avLst/>
          </a:prstGeom>
          <a:noFill/>
          <a:ln w="28575">
            <a:solidFill>
              <a:srgbClr val="FF0000"/>
            </a:solidFill>
            <a:round/>
            <a:headEnd/>
            <a:tailEnd type="triangle" w="med" len="med"/>
          </a:ln>
        </p:spPr>
        <p:txBody>
          <a:bodyPr wrap="none" anchor="ctr"/>
          <a:lstStyle/>
          <a:p>
            <a:endParaRPr lang="zh-CN" altLang="en-US"/>
          </a:p>
        </p:txBody>
      </p:sp>
      <p:sp>
        <p:nvSpPr>
          <p:cNvPr id="13326" name="Line 20"/>
          <p:cNvSpPr>
            <a:spLocks noChangeShapeType="1"/>
          </p:cNvSpPr>
          <p:nvPr/>
        </p:nvSpPr>
        <p:spPr bwMode="auto">
          <a:xfrm flipH="1">
            <a:off x="4810125" y="4183063"/>
            <a:ext cx="1403350" cy="785812"/>
          </a:xfrm>
          <a:prstGeom prst="line">
            <a:avLst/>
          </a:prstGeom>
          <a:noFill/>
          <a:ln w="28575">
            <a:solidFill>
              <a:srgbClr val="FF0000"/>
            </a:solidFill>
            <a:round/>
            <a:headEnd/>
            <a:tailEnd type="triangle" w="med" len="med"/>
          </a:ln>
        </p:spPr>
        <p:txBody>
          <a:bodyPr wrap="none" anchor="ctr"/>
          <a:lstStyle/>
          <a:p>
            <a:endParaRPr lang="zh-CN" altLang="en-US"/>
          </a:p>
        </p:txBody>
      </p:sp>
      <p:sp>
        <p:nvSpPr>
          <p:cNvPr id="13327" name="Text Box 21"/>
          <p:cNvSpPr txBox="1">
            <a:spLocks noChangeArrowheads="1"/>
          </p:cNvSpPr>
          <p:nvPr/>
        </p:nvSpPr>
        <p:spPr bwMode="auto">
          <a:xfrm>
            <a:off x="4327525" y="5280025"/>
            <a:ext cx="657225" cy="336550"/>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Arial" charset="0"/>
                <a:ea typeface="宋体" pitchFamily="2" charset="-122"/>
              </a:rPr>
              <a:t>client</a:t>
            </a:r>
            <a:endParaRPr kumimoji="0" lang="en-US" altLang="zh-CN" sz="2400">
              <a:latin typeface="Arial" charset="0"/>
              <a:ea typeface="宋体" pitchFamily="2" charset="-122"/>
            </a:endParaRPr>
          </a:p>
        </p:txBody>
      </p:sp>
      <p:sp>
        <p:nvSpPr>
          <p:cNvPr id="13328" name="Text Box 22"/>
          <p:cNvSpPr txBox="1">
            <a:spLocks noChangeArrowheads="1"/>
          </p:cNvSpPr>
          <p:nvPr/>
        </p:nvSpPr>
        <p:spPr bwMode="auto">
          <a:xfrm rot="1422049">
            <a:off x="4986338" y="3179763"/>
            <a:ext cx="1258887" cy="336550"/>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solidFill>
                  <a:srgbClr val="FF0000"/>
                </a:solidFill>
                <a:latin typeface="Arial" charset="0"/>
                <a:ea typeface="宋体" pitchFamily="2" charset="-122"/>
              </a:rPr>
              <a:t>http request</a:t>
            </a:r>
            <a:endParaRPr kumimoji="0" lang="en-US" altLang="zh-CN" sz="2400">
              <a:latin typeface="Arial" charset="0"/>
              <a:ea typeface="宋体" pitchFamily="2" charset="-122"/>
            </a:endParaRPr>
          </a:p>
        </p:txBody>
      </p:sp>
      <p:sp>
        <p:nvSpPr>
          <p:cNvPr id="13329" name="Text Box 23"/>
          <p:cNvSpPr txBox="1">
            <a:spLocks noChangeArrowheads="1"/>
          </p:cNvSpPr>
          <p:nvPr/>
        </p:nvSpPr>
        <p:spPr bwMode="auto">
          <a:xfrm rot="-1692639">
            <a:off x="4686300" y="4195763"/>
            <a:ext cx="1258888" cy="336550"/>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solidFill>
                  <a:srgbClr val="FF0000"/>
                </a:solidFill>
                <a:latin typeface="Arial" charset="0"/>
                <a:ea typeface="宋体" pitchFamily="2" charset="-122"/>
              </a:rPr>
              <a:t>http request</a:t>
            </a:r>
            <a:endParaRPr kumimoji="0" lang="en-US" altLang="zh-CN" sz="2400">
              <a:latin typeface="Arial" charset="0"/>
              <a:ea typeface="宋体" pitchFamily="2" charset="-122"/>
            </a:endParaRPr>
          </a:p>
        </p:txBody>
      </p:sp>
      <p:sp>
        <p:nvSpPr>
          <p:cNvPr id="13330" name="Text Box 24"/>
          <p:cNvSpPr txBox="1">
            <a:spLocks noChangeArrowheads="1"/>
          </p:cNvSpPr>
          <p:nvPr/>
        </p:nvSpPr>
        <p:spPr bwMode="auto">
          <a:xfrm rot="1411598">
            <a:off x="4705350" y="3557588"/>
            <a:ext cx="1416050" cy="336550"/>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solidFill>
                  <a:srgbClr val="FF0000"/>
                </a:solidFill>
                <a:latin typeface="Arial" charset="0"/>
                <a:ea typeface="宋体" pitchFamily="2" charset="-122"/>
              </a:rPr>
              <a:t>http response</a:t>
            </a:r>
            <a:endParaRPr kumimoji="0" lang="en-US" altLang="zh-CN" sz="2400">
              <a:latin typeface="Arial" charset="0"/>
              <a:ea typeface="宋体" pitchFamily="2" charset="-122"/>
            </a:endParaRPr>
          </a:p>
        </p:txBody>
      </p:sp>
      <p:sp>
        <p:nvSpPr>
          <p:cNvPr id="13331" name="Text Box 25"/>
          <p:cNvSpPr txBox="1">
            <a:spLocks noChangeArrowheads="1"/>
          </p:cNvSpPr>
          <p:nvPr/>
        </p:nvSpPr>
        <p:spPr bwMode="auto">
          <a:xfrm rot="-1737783">
            <a:off x="4870450" y="4514850"/>
            <a:ext cx="1416050" cy="336550"/>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solidFill>
                  <a:srgbClr val="FF0000"/>
                </a:solidFill>
                <a:latin typeface="Arial" charset="0"/>
                <a:ea typeface="宋体" pitchFamily="2" charset="-122"/>
              </a:rPr>
              <a:t>http response</a:t>
            </a:r>
            <a:endParaRPr kumimoji="0" lang="en-US" altLang="zh-CN" sz="2400">
              <a:latin typeface="Arial" charset="0"/>
              <a:ea typeface="宋体" pitchFamily="2" charset="-122"/>
            </a:endParaRPr>
          </a:p>
        </p:txBody>
      </p:sp>
      <p:grpSp>
        <p:nvGrpSpPr>
          <p:cNvPr id="13332" name="Group 26"/>
          <p:cNvGrpSpPr>
            <a:grpSpLocks/>
          </p:cNvGrpSpPr>
          <p:nvPr/>
        </p:nvGrpSpPr>
        <p:grpSpPr bwMode="auto">
          <a:xfrm>
            <a:off x="8174038" y="2765425"/>
            <a:ext cx="346075" cy="742950"/>
            <a:chOff x="4180" y="783"/>
            <a:chExt cx="150" cy="307"/>
          </a:xfrm>
        </p:grpSpPr>
        <p:sp>
          <p:nvSpPr>
            <p:cNvPr id="13347" name="AutoShape 27"/>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13348" name="Rectangle 28"/>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13349" name="Rectangle 2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13350" name="AutoShape 3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13351" name="Line 31"/>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13352" name="Line 32"/>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13353" name="Rectangle 3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13354" name="Rectangle 34"/>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grpSp>
        <p:nvGrpSpPr>
          <p:cNvPr id="13333" name="Group 35"/>
          <p:cNvGrpSpPr>
            <a:grpSpLocks/>
          </p:cNvGrpSpPr>
          <p:nvPr/>
        </p:nvGrpSpPr>
        <p:grpSpPr bwMode="auto">
          <a:xfrm>
            <a:off x="8174038" y="4670425"/>
            <a:ext cx="346075" cy="742950"/>
            <a:chOff x="4180" y="783"/>
            <a:chExt cx="150" cy="307"/>
          </a:xfrm>
        </p:grpSpPr>
        <p:sp>
          <p:nvSpPr>
            <p:cNvPr id="13339" name="AutoShape 3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13340" name="Rectangle 37"/>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13341" name="Rectangle 3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13342" name="AutoShape 3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13343" name="Line 40"/>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13344" name="Line 41"/>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13345" name="Rectangle 4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13346" name="Rectangle 43"/>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sp>
        <p:nvSpPr>
          <p:cNvPr id="13334" name="Freeform 44"/>
          <p:cNvSpPr>
            <a:spLocks/>
          </p:cNvSpPr>
          <p:nvPr/>
        </p:nvSpPr>
        <p:spPr bwMode="auto">
          <a:xfrm>
            <a:off x="4738688" y="3216275"/>
            <a:ext cx="3363912" cy="755650"/>
          </a:xfrm>
          <a:custGeom>
            <a:avLst/>
            <a:gdLst>
              <a:gd name="T0" fmla="*/ 2147483647 w 2119"/>
              <a:gd name="T1" fmla="*/ 0 h 476"/>
              <a:gd name="T2" fmla="*/ 2147483647 w 2119"/>
              <a:gd name="T3" fmla="*/ 2147483647 h 476"/>
              <a:gd name="T4" fmla="*/ 0 w 2119"/>
              <a:gd name="T5" fmla="*/ 2147483647 h 476"/>
              <a:gd name="T6" fmla="*/ 0 60000 65536"/>
              <a:gd name="T7" fmla="*/ 0 60000 65536"/>
              <a:gd name="T8" fmla="*/ 0 60000 65536"/>
              <a:gd name="T9" fmla="*/ 0 w 2119"/>
              <a:gd name="T10" fmla="*/ 0 h 476"/>
              <a:gd name="T11" fmla="*/ 2119 w 2119"/>
              <a:gd name="T12" fmla="*/ 476 h 476"/>
            </a:gdLst>
            <a:ahLst/>
            <a:cxnLst>
              <a:cxn ang="T6">
                <a:pos x="T0" y="T1"/>
              </a:cxn>
              <a:cxn ang="T7">
                <a:pos x="T2" y="T3"/>
              </a:cxn>
              <a:cxn ang="T8">
                <a:pos x="T4" y="T5"/>
              </a:cxn>
            </a:cxnLst>
            <a:rect l="T9" t="T10" r="T11" b="T12"/>
            <a:pathLst>
              <a:path w="2119" h="476">
                <a:moveTo>
                  <a:pt x="2119" y="0"/>
                </a:moveTo>
                <a:lnTo>
                  <a:pt x="1020" y="476"/>
                </a:lnTo>
                <a:lnTo>
                  <a:pt x="0" y="8"/>
                </a:lnTo>
              </a:path>
            </a:pathLst>
          </a:custGeom>
          <a:noFill/>
          <a:ln w="28575">
            <a:solidFill>
              <a:srgbClr val="FF0000"/>
            </a:solidFill>
            <a:round/>
            <a:headEnd/>
            <a:tailEnd type="triangle" w="med" len="med"/>
          </a:ln>
        </p:spPr>
        <p:txBody>
          <a:bodyPr wrap="none" anchor="ctr"/>
          <a:lstStyle/>
          <a:p>
            <a:endParaRPr lang="zh-CN" altLang="en-US"/>
          </a:p>
        </p:txBody>
      </p:sp>
      <p:sp>
        <p:nvSpPr>
          <p:cNvPr id="13335" name="Text Box 45"/>
          <p:cNvSpPr txBox="1">
            <a:spLocks noChangeArrowheads="1"/>
          </p:cNvSpPr>
          <p:nvPr/>
        </p:nvSpPr>
        <p:spPr bwMode="auto">
          <a:xfrm rot="-1419968">
            <a:off x="6619875" y="3195638"/>
            <a:ext cx="1258888" cy="336550"/>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solidFill>
                  <a:srgbClr val="FF0000"/>
                </a:solidFill>
                <a:latin typeface="Arial" charset="0"/>
                <a:ea typeface="宋体" pitchFamily="2" charset="-122"/>
              </a:rPr>
              <a:t>http request</a:t>
            </a:r>
            <a:endParaRPr kumimoji="0" lang="en-US" altLang="zh-CN" sz="2400">
              <a:latin typeface="Arial" charset="0"/>
              <a:ea typeface="宋体" pitchFamily="2" charset="-122"/>
            </a:endParaRPr>
          </a:p>
        </p:txBody>
      </p:sp>
      <p:sp>
        <p:nvSpPr>
          <p:cNvPr id="13336" name="Text Box 46"/>
          <p:cNvSpPr txBox="1">
            <a:spLocks noChangeArrowheads="1"/>
          </p:cNvSpPr>
          <p:nvPr/>
        </p:nvSpPr>
        <p:spPr bwMode="auto">
          <a:xfrm rot="-1415789">
            <a:off x="6654800" y="3538538"/>
            <a:ext cx="1416050" cy="336550"/>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solidFill>
                  <a:srgbClr val="FF0000"/>
                </a:solidFill>
                <a:latin typeface="Arial" charset="0"/>
                <a:ea typeface="宋体" pitchFamily="2" charset="-122"/>
              </a:rPr>
              <a:t>http response</a:t>
            </a:r>
            <a:endParaRPr kumimoji="0" lang="en-US" altLang="zh-CN" sz="2400">
              <a:latin typeface="Arial" charset="0"/>
              <a:ea typeface="宋体" pitchFamily="2" charset="-122"/>
            </a:endParaRPr>
          </a:p>
        </p:txBody>
      </p:sp>
      <p:sp>
        <p:nvSpPr>
          <p:cNvPr id="13337" name="Text Box 47"/>
          <p:cNvSpPr txBox="1">
            <a:spLocks noChangeArrowheads="1"/>
          </p:cNvSpPr>
          <p:nvPr/>
        </p:nvSpPr>
        <p:spPr bwMode="auto">
          <a:xfrm>
            <a:off x="7910513" y="5461000"/>
            <a:ext cx="749300" cy="581025"/>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Arial" charset="0"/>
                <a:ea typeface="宋体" pitchFamily="2" charset="-122"/>
              </a:rPr>
              <a:t>origin </a:t>
            </a:r>
          </a:p>
          <a:p>
            <a:pPr eaLnBrk="0" hangingPunct="0">
              <a:lnSpc>
                <a:spcPct val="100000"/>
              </a:lnSpc>
              <a:spcBef>
                <a:spcPct val="0"/>
              </a:spcBef>
              <a:buClrTx/>
              <a:buFontTx/>
              <a:buNone/>
            </a:pPr>
            <a:r>
              <a:rPr kumimoji="0" lang="en-US" altLang="zh-CN" sz="1600">
                <a:latin typeface="Arial" charset="0"/>
                <a:ea typeface="宋体" pitchFamily="2" charset="-122"/>
              </a:rPr>
              <a:t>server</a:t>
            </a:r>
            <a:endParaRPr kumimoji="0" lang="en-US" altLang="zh-CN" sz="2400">
              <a:latin typeface="Arial" charset="0"/>
              <a:ea typeface="宋体" pitchFamily="2" charset="-122"/>
            </a:endParaRPr>
          </a:p>
        </p:txBody>
      </p:sp>
      <p:sp>
        <p:nvSpPr>
          <p:cNvPr id="13338" name="Text Box 48"/>
          <p:cNvSpPr txBox="1">
            <a:spLocks noChangeArrowheads="1"/>
          </p:cNvSpPr>
          <p:nvPr/>
        </p:nvSpPr>
        <p:spPr bwMode="auto">
          <a:xfrm>
            <a:off x="7939088" y="2127250"/>
            <a:ext cx="749300" cy="581025"/>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Arial" charset="0"/>
                <a:ea typeface="宋体" pitchFamily="2" charset="-122"/>
              </a:rPr>
              <a:t>origin </a:t>
            </a:r>
          </a:p>
          <a:p>
            <a:pPr eaLnBrk="0" hangingPunct="0">
              <a:lnSpc>
                <a:spcPct val="100000"/>
              </a:lnSpc>
              <a:spcBef>
                <a:spcPct val="0"/>
              </a:spcBef>
              <a:buClrTx/>
              <a:buFontTx/>
              <a:buNone/>
            </a:pPr>
            <a:r>
              <a:rPr kumimoji="0" lang="en-US" altLang="zh-CN" sz="1600">
                <a:latin typeface="Arial" charset="0"/>
                <a:ea typeface="宋体" pitchFamily="2" charset="-122"/>
              </a:rPr>
              <a:t>server</a:t>
            </a:r>
            <a:endParaRPr kumimoji="0" lang="en-US" altLang="zh-CN" sz="2400">
              <a:latin typeface="Arial" charset="0"/>
              <a:ea typeface="宋体" pitchFamily="2" charset="-122"/>
            </a:endParaRPr>
          </a:p>
        </p:txBody>
      </p:sp>
      <p:sp>
        <p:nvSpPr>
          <p:cNvPr id="51" name="标题 1">
            <a:extLst>
              <a:ext uri="{FF2B5EF4-FFF2-40B4-BE49-F238E27FC236}">
                <a16:creationId xmlns:a16="http://schemas.microsoft.com/office/drawing/2014/main" id="{AAEC3251-BB74-4F94-9C40-02EADE0465B7}"/>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Rectangle 4">
            <a:extLst>
              <a:ext uri="{FF2B5EF4-FFF2-40B4-BE49-F238E27FC236}">
                <a16:creationId xmlns:a16="http://schemas.microsoft.com/office/drawing/2014/main" id="{5F9073E4-4FB1-4B2E-BBFC-B9630F3C8771}"/>
              </a:ext>
            </a:extLst>
          </p:cNvPr>
          <p:cNvSpPr>
            <a:spLocks noGrp="1" noChangeArrowheads="1"/>
          </p:cNvSpPr>
          <p:nvPr>
            <p:ph type="title"/>
          </p:nvPr>
        </p:nvSpPr>
        <p:spPr>
          <a:xfrm>
            <a:off x="422738" y="692150"/>
            <a:ext cx="7883062" cy="679450"/>
          </a:xfrm>
        </p:spPr>
        <p:txBody>
          <a:bodyPr>
            <a:normAutofit/>
          </a:bodyPr>
          <a:lstStyle/>
          <a:p>
            <a:r>
              <a:rPr lang="en-US" altLang="zh-CN" sz="3600" dirty="0">
                <a:latin typeface="Arial" charset="0"/>
                <a:ea typeface="宋体" pitchFamily="2" charset="-122"/>
              </a:rPr>
              <a:t>Client-server model</a:t>
            </a:r>
          </a:p>
        </p:txBody>
      </p:sp>
      <p:sp>
        <p:nvSpPr>
          <p:cNvPr id="389" name="Rectangle 460">
            <a:extLst>
              <a:ext uri="{FF2B5EF4-FFF2-40B4-BE49-F238E27FC236}">
                <a16:creationId xmlns:a16="http://schemas.microsoft.com/office/drawing/2014/main" id="{A558237C-A410-45BB-8343-ED66F7AAC12E}"/>
              </a:ext>
            </a:extLst>
          </p:cNvPr>
          <p:cNvSpPr txBox="1">
            <a:spLocks noChangeArrowheads="1"/>
          </p:cNvSpPr>
          <p:nvPr/>
        </p:nvSpPr>
        <p:spPr>
          <a:xfrm>
            <a:off x="4140200" y="1416050"/>
            <a:ext cx="4752975" cy="48926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ZapfDingbats" pitchFamily="82" charset="2"/>
              <a:buNone/>
            </a:pPr>
            <a:r>
              <a:rPr lang="en-US" altLang="zh-CN" dirty="0">
                <a:solidFill>
                  <a:srgbClr val="FF0000"/>
                </a:solidFill>
              </a:rPr>
              <a:t>server process:</a:t>
            </a:r>
            <a:r>
              <a:rPr lang="en-US" altLang="zh-CN" dirty="0"/>
              <a:t> </a:t>
            </a:r>
          </a:p>
          <a:p>
            <a:pPr lvl="1"/>
            <a:r>
              <a:rPr lang="en-US" altLang="zh-CN" dirty="0"/>
              <a:t>waits to be contacted</a:t>
            </a:r>
          </a:p>
          <a:p>
            <a:pPr lvl="1"/>
            <a:r>
              <a:rPr lang="en-US" altLang="zh-CN" dirty="0"/>
              <a:t>always-on host</a:t>
            </a:r>
          </a:p>
          <a:p>
            <a:pPr lvl="1"/>
            <a:r>
              <a:rPr lang="en-US" altLang="zh-CN" dirty="0"/>
              <a:t>permanent IP address</a:t>
            </a:r>
          </a:p>
          <a:p>
            <a:pPr lvl="1"/>
            <a:r>
              <a:rPr lang="en-US" altLang="zh-CN" dirty="0"/>
              <a:t>server farms for scaling</a:t>
            </a:r>
          </a:p>
          <a:p>
            <a:pPr>
              <a:buFont typeface="ZapfDingbats" pitchFamily="82" charset="2"/>
              <a:buNone/>
            </a:pPr>
            <a:r>
              <a:rPr lang="en-US" altLang="zh-CN" dirty="0">
                <a:solidFill>
                  <a:srgbClr val="FF0000"/>
                </a:solidFill>
              </a:rPr>
              <a:t>clients process:</a:t>
            </a:r>
          </a:p>
          <a:p>
            <a:pPr lvl="1"/>
            <a:r>
              <a:rPr lang="en-US" altLang="zh-CN" dirty="0"/>
              <a:t>initiates communication </a:t>
            </a:r>
            <a:r>
              <a:rPr lang="en-US" altLang="zh-CN" sz="2300" dirty="0"/>
              <a:t>with server</a:t>
            </a:r>
          </a:p>
          <a:p>
            <a:pPr lvl="1"/>
            <a:r>
              <a:rPr lang="en-US" altLang="zh-CN" sz="2300" dirty="0"/>
              <a:t>may be intermittently connected</a:t>
            </a:r>
          </a:p>
          <a:p>
            <a:pPr lvl="1"/>
            <a:r>
              <a:rPr lang="en-US" altLang="zh-CN" sz="2300" dirty="0"/>
              <a:t>may have dynamic IP addresses</a:t>
            </a:r>
          </a:p>
          <a:p>
            <a:pPr lvl="1"/>
            <a:r>
              <a:rPr lang="en-US" altLang="zh-CN" sz="2300" dirty="0"/>
              <a:t>do not communicate directly with each other</a:t>
            </a:r>
          </a:p>
        </p:txBody>
      </p:sp>
      <p:sp>
        <p:nvSpPr>
          <p:cNvPr id="390" name="Freeform 462">
            <a:extLst>
              <a:ext uri="{FF2B5EF4-FFF2-40B4-BE49-F238E27FC236}">
                <a16:creationId xmlns:a16="http://schemas.microsoft.com/office/drawing/2014/main" id="{8EC13456-5333-4334-BA1C-7A3801F18BED}"/>
              </a:ext>
            </a:extLst>
          </p:cNvPr>
          <p:cNvSpPr>
            <a:spLocks/>
          </p:cNvSpPr>
          <p:nvPr/>
        </p:nvSpPr>
        <p:spPr bwMode="auto">
          <a:xfrm>
            <a:off x="2317750" y="35401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w="9525">
            <a:noFill/>
            <a:round/>
            <a:headEnd/>
            <a:tailEnd/>
          </a:ln>
        </p:spPr>
        <p:txBody>
          <a:bodyPr/>
          <a:lstStyle/>
          <a:p>
            <a:endParaRPr lang="zh-CN" altLang="en-US"/>
          </a:p>
        </p:txBody>
      </p:sp>
      <p:sp>
        <p:nvSpPr>
          <p:cNvPr id="391" name="Freeform 463">
            <a:extLst>
              <a:ext uri="{FF2B5EF4-FFF2-40B4-BE49-F238E27FC236}">
                <a16:creationId xmlns:a16="http://schemas.microsoft.com/office/drawing/2014/main" id="{E2E87445-CC55-4CD4-88B5-814A93DDBBCA}"/>
              </a:ext>
            </a:extLst>
          </p:cNvPr>
          <p:cNvSpPr>
            <a:spLocks/>
          </p:cNvSpPr>
          <p:nvPr/>
        </p:nvSpPr>
        <p:spPr bwMode="auto">
          <a:xfrm>
            <a:off x="2336800" y="2014538"/>
            <a:ext cx="1730375" cy="1044575"/>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DDDDDD"/>
              </a:gs>
              <a:gs pos="100000">
                <a:schemeClr val="bg1"/>
              </a:gs>
            </a:gsLst>
            <a:lin ang="0" scaled="1"/>
          </a:gradFill>
          <a:ln w="9525">
            <a:noFill/>
            <a:round/>
            <a:headEnd/>
            <a:tailEnd/>
          </a:ln>
        </p:spPr>
        <p:txBody>
          <a:bodyPr/>
          <a:lstStyle/>
          <a:p>
            <a:endParaRPr lang="zh-CN" altLang="en-US"/>
          </a:p>
        </p:txBody>
      </p:sp>
      <p:sp>
        <p:nvSpPr>
          <p:cNvPr id="392" name="Freeform 464">
            <a:extLst>
              <a:ext uri="{FF2B5EF4-FFF2-40B4-BE49-F238E27FC236}">
                <a16:creationId xmlns:a16="http://schemas.microsoft.com/office/drawing/2014/main" id="{87CC668D-0067-4370-A109-0A057454E324}"/>
              </a:ext>
            </a:extLst>
          </p:cNvPr>
          <p:cNvSpPr>
            <a:spLocks/>
          </p:cNvSpPr>
          <p:nvPr/>
        </p:nvSpPr>
        <p:spPr bwMode="auto">
          <a:xfrm>
            <a:off x="596900" y="1722438"/>
            <a:ext cx="1644650"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w="9525">
            <a:noFill/>
            <a:round/>
            <a:headEnd/>
            <a:tailEnd/>
          </a:ln>
        </p:spPr>
        <p:txBody>
          <a:bodyPr/>
          <a:lstStyle/>
          <a:p>
            <a:endParaRPr lang="zh-CN" altLang="en-US"/>
          </a:p>
        </p:txBody>
      </p:sp>
      <p:grpSp>
        <p:nvGrpSpPr>
          <p:cNvPr id="393" name="Group 465">
            <a:extLst>
              <a:ext uri="{FF2B5EF4-FFF2-40B4-BE49-F238E27FC236}">
                <a16:creationId xmlns:a16="http://schemas.microsoft.com/office/drawing/2014/main" id="{BBA51FD6-E0B4-4F12-B06F-BEB00FA99CBD}"/>
              </a:ext>
            </a:extLst>
          </p:cNvPr>
          <p:cNvGrpSpPr>
            <a:grpSpLocks/>
          </p:cNvGrpSpPr>
          <p:nvPr/>
        </p:nvGrpSpPr>
        <p:grpSpPr bwMode="auto">
          <a:xfrm>
            <a:off x="684213" y="3057525"/>
            <a:ext cx="1458912" cy="933450"/>
            <a:chOff x="2889" y="1631"/>
            <a:chExt cx="980" cy="743"/>
          </a:xfrm>
        </p:grpSpPr>
        <p:sp>
          <p:nvSpPr>
            <p:cNvPr id="394" name="Rectangle 466">
              <a:extLst>
                <a:ext uri="{FF2B5EF4-FFF2-40B4-BE49-F238E27FC236}">
                  <a16:creationId xmlns:a16="http://schemas.microsoft.com/office/drawing/2014/main" id="{D3424DF0-0E56-46EB-BE4B-9423944F4F16}"/>
                </a:ext>
              </a:extLst>
            </p:cNvPr>
            <p:cNvSpPr>
              <a:spLocks noChangeArrowheads="1"/>
            </p:cNvSpPr>
            <p:nvPr/>
          </p:nvSpPr>
          <p:spPr bwMode="auto">
            <a:xfrm>
              <a:off x="3046" y="1841"/>
              <a:ext cx="663" cy="533"/>
            </a:xfrm>
            <a:prstGeom prst="rect">
              <a:avLst/>
            </a:prstGeom>
            <a:solidFill>
              <a:srgbClr val="DDDDDD"/>
            </a:solidFill>
            <a:ln w="9525">
              <a:noFill/>
              <a:miter lim="800000"/>
              <a:headEnd/>
              <a:tailEnd/>
            </a:ln>
          </p:spPr>
          <p:txBody>
            <a:bodyPr wrap="none" anchor="ctr"/>
            <a:lstStyle/>
            <a:p>
              <a:endParaRPr lang="zh-CN" altLang="en-US"/>
            </a:p>
          </p:txBody>
        </p:sp>
        <p:sp>
          <p:nvSpPr>
            <p:cNvPr id="395" name="AutoShape 467">
              <a:extLst>
                <a:ext uri="{FF2B5EF4-FFF2-40B4-BE49-F238E27FC236}">
                  <a16:creationId xmlns:a16="http://schemas.microsoft.com/office/drawing/2014/main" id="{0142AA84-4A63-4C16-AE4B-55C22D1419AB}"/>
                </a:ext>
              </a:extLst>
            </p:cNvPr>
            <p:cNvSpPr>
              <a:spLocks noChangeArrowheads="1"/>
            </p:cNvSpPr>
            <p:nvPr/>
          </p:nvSpPr>
          <p:spPr bwMode="auto">
            <a:xfrm>
              <a:off x="2889" y="1631"/>
              <a:ext cx="980" cy="253"/>
            </a:xfrm>
            <a:prstGeom prst="triangle">
              <a:avLst>
                <a:gd name="adj" fmla="val 50000"/>
              </a:avLst>
            </a:prstGeom>
            <a:solidFill>
              <a:srgbClr val="DDDDDD"/>
            </a:solidFill>
            <a:ln w="9525">
              <a:noFill/>
              <a:miter lim="800000"/>
              <a:headEnd/>
              <a:tailEnd/>
            </a:ln>
          </p:spPr>
          <p:txBody>
            <a:bodyPr wrap="none" anchor="ctr"/>
            <a:lstStyle/>
            <a:p>
              <a:pPr>
                <a:spcBef>
                  <a:spcPct val="0"/>
                </a:spcBef>
                <a:buClrTx/>
                <a:buFontTx/>
                <a:buNone/>
              </a:pPr>
              <a:endParaRPr lang="zh-CN" altLang="zh-CN">
                <a:solidFill>
                  <a:srgbClr val="00CCFF"/>
                </a:solidFill>
              </a:endParaRPr>
            </a:p>
          </p:txBody>
        </p:sp>
      </p:grpSp>
      <p:grpSp>
        <p:nvGrpSpPr>
          <p:cNvPr id="396" name="Group 468">
            <a:extLst>
              <a:ext uri="{FF2B5EF4-FFF2-40B4-BE49-F238E27FC236}">
                <a16:creationId xmlns:a16="http://schemas.microsoft.com/office/drawing/2014/main" id="{AE423108-5123-4418-B463-1B530A52A38C}"/>
              </a:ext>
            </a:extLst>
          </p:cNvPr>
          <p:cNvGrpSpPr>
            <a:grpSpLocks/>
          </p:cNvGrpSpPr>
          <p:nvPr/>
        </p:nvGrpSpPr>
        <p:grpSpPr bwMode="auto">
          <a:xfrm>
            <a:off x="1385888" y="1914525"/>
            <a:ext cx="336550" cy="531813"/>
            <a:chOff x="3796" y="1043"/>
            <a:chExt cx="865" cy="1237"/>
          </a:xfrm>
        </p:grpSpPr>
        <p:sp>
          <p:nvSpPr>
            <p:cNvPr id="397" name="Line 469">
              <a:extLst>
                <a:ext uri="{FF2B5EF4-FFF2-40B4-BE49-F238E27FC236}">
                  <a16:creationId xmlns:a16="http://schemas.microsoft.com/office/drawing/2014/main" id="{78D34FF7-8F1F-44FE-9E60-E7A636017849}"/>
                </a:ext>
              </a:extLst>
            </p:cNvPr>
            <p:cNvSpPr>
              <a:spLocks noChangeShapeType="1"/>
            </p:cNvSpPr>
            <p:nvPr/>
          </p:nvSpPr>
          <p:spPr bwMode="auto">
            <a:xfrm flipH="1">
              <a:off x="3992" y="1481"/>
              <a:ext cx="235" cy="724"/>
            </a:xfrm>
            <a:prstGeom prst="line">
              <a:avLst/>
            </a:prstGeom>
            <a:noFill/>
            <a:ln w="9525">
              <a:solidFill>
                <a:schemeClr val="bg2"/>
              </a:solidFill>
              <a:round/>
              <a:headEnd/>
              <a:tailEnd/>
            </a:ln>
          </p:spPr>
          <p:txBody>
            <a:bodyPr wrap="none"/>
            <a:lstStyle/>
            <a:p>
              <a:endParaRPr lang="zh-CN" altLang="en-US"/>
            </a:p>
          </p:txBody>
        </p:sp>
        <p:sp>
          <p:nvSpPr>
            <p:cNvPr id="398" name="Line 470">
              <a:extLst>
                <a:ext uri="{FF2B5EF4-FFF2-40B4-BE49-F238E27FC236}">
                  <a16:creationId xmlns:a16="http://schemas.microsoft.com/office/drawing/2014/main" id="{FACDC1C8-30CC-4A5E-B80B-B4A46C3DF6F5}"/>
                </a:ext>
              </a:extLst>
            </p:cNvPr>
            <p:cNvSpPr>
              <a:spLocks noChangeShapeType="1"/>
            </p:cNvSpPr>
            <p:nvPr/>
          </p:nvSpPr>
          <p:spPr bwMode="auto">
            <a:xfrm>
              <a:off x="4227" y="1481"/>
              <a:ext cx="236" cy="720"/>
            </a:xfrm>
            <a:prstGeom prst="line">
              <a:avLst/>
            </a:prstGeom>
            <a:noFill/>
            <a:ln w="9525">
              <a:solidFill>
                <a:schemeClr val="bg2"/>
              </a:solidFill>
              <a:round/>
              <a:headEnd/>
              <a:tailEnd/>
            </a:ln>
          </p:spPr>
          <p:txBody>
            <a:bodyPr wrap="none"/>
            <a:lstStyle/>
            <a:p>
              <a:endParaRPr lang="zh-CN" altLang="en-US"/>
            </a:p>
          </p:txBody>
        </p:sp>
        <p:sp>
          <p:nvSpPr>
            <p:cNvPr id="399" name="Line 471">
              <a:extLst>
                <a:ext uri="{FF2B5EF4-FFF2-40B4-BE49-F238E27FC236}">
                  <a16:creationId xmlns:a16="http://schemas.microsoft.com/office/drawing/2014/main" id="{ECECBB6F-E312-4AD1-B921-DF8AC3FE6A0B}"/>
                </a:ext>
              </a:extLst>
            </p:cNvPr>
            <p:cNvSpPr>
              <a:spLocks noChangeShapeType="1"/>
            </p:cNvSpPr>
            <p:nvPr/>
          </p:nvSpPr>
          <p:spPr bwMode="auto">
            <a:xfrm>
              <a:off x="3992" y="2201"/>
              <a:ext cx="235" cy="79"/>
            </a:xfrm>
            <a:prstGeom prst="line">
              <a:avLst/>
            </a:prstGeom>
            <a:noFill/>
            <a:ln w="9525">
              <a:solidFill>
                <a:schemeClr val="bg2"/>
              </a:solidFill>
              <a:round/>
              <a:headEnd/>
              <a:tailEnd/>
            </a:ln>
          </p:spPr>
          <p:txBody>
            <a:bodyPr wrap="none"/>
            <a:lstStyle/>
            <a:p>
              <a:endParaRPr lang="zh-CN" altLang="en-US"/>
            </a:p>
          </p:txBody>
        </p:sp>
        <p:sp>
          <p:nvSpPr>
            <p:cNvPr id="400" name="Line 472">
              <a:extLst>
                <a:ext uri="{FF2B5EF4-FFF2-40B4-BE49-F238E27FC236}">
                  <a16:creationId xmlns:a16="http://schemas.microsoft.com/office/drawing/2014/main" id="{01DE022C-9F12-4BBB-A1B2-8CE27DB026BC}"/>
                </a:ext>
              </a:extLst>
            </p:cNvPr>
            <p:cNvSpPr>
              <a:spLocks noChangeShapeType="1"/>
            </p:cNvSpPr>
            <p:nvPr/>
          </p:nvSpPr>
          <p:spPr bwMode="auto">
            <a:xfrm flipH="1">
              <a:off x="4227" y="2201"/>
              <a:ext cx="236" cy="79"/>
            </a:xfrm>
            <a:prstGeom prst="line">
              <a:avLst/>
            </a:prstGeom>
            <a:noFill/>
            <a:ln w="9525">
              <a:solidFill>
                <a:schemeClr val="bg2"/>
              </a:solidFill>
              <a:round/>
              <a:headEnd/>
              <a:tailEnd/>
            </a:ln>
          </p:spPr>
          <p:txBody>
            <a:bodyPr wrap="none"/>
            <a:lstStyle/>
            <a:p>
              <a:endParaRPr lang="zh-CN" altLang="en-US"/>
            </a:p>
          </p:txBody>
        </p:sp>
        <p:sp>
          <p:nvSpPr>
            <p:cNvPr id="401" name="Line 473">
              <a:extLst>
                <a:ext uri="{FF2B5EF4-FFF2-40B4-BE49-F238E27FC236}">
                  <a16:creationId xmlns:a16="http://schemas.microsoft.com/office/drawing/2014/main" id="{A9153260-481C-4740-986F-2118363C70D4}"/>
                </a:ext>
              </a:extLst>
            </p:cNvPr>
            <p:cNvSpPr>
              <a:spLocks noChangeShapeType="1"/>
            </p:cNvSpPr>
            <p:nvPr/>
          </p:nvSpPr>
          <p:spPr bwMode="auto">
            <a:xfrm>
              <a:off x="4227" y="1497"/>
              <a:ext cx="0" cy="783"/>
            </a:xfrm>
            <a:prstGeom prst="line">
              <a:avLst/>
            </a:prstGeom>
            <a:noFill/>
            <a:ln w="9525">
              <a:solidFill>
                <a:schemeClr val="bg2"/>
              </a:solidFill>
              <a:round/>
              <a:headEnd/>
              <a:tailEnd/>
            </a:ln>
          </p:spPr>
          <p:txBody>
            <a:bodyPr wrap="none"/>
            <a:lstStyle/>
            <a:p>
              <a:endParaRPr lang="zh-CN" altLang="en-US"/>
            </a:p>
          </p:txBody>
        </p:sp>
        <p:sp>
          <p:nvSpPr>
            <p:cNvPr id="402" name="Line 474">
              <a:extLst>
                <a:ext uri="{FF2B5EF4-FFF2-40B4-BE49-F238E27FC236}">
                  <a16:creationId xmlns:a16="http://schemas.microsoft.com/office/drawing/2014/main" id="{79E15C97-5767-4D34-9948-659890B461EC}"/>
                </a:ext>
              </a:extLst>
            </p:cNvPr>
            <p:cNvSpPr>
              <a:spLocks noChangeShapeType="1"/>
            </p:cNvSpPr>
            <p:nvPr/>
          </p:nvSpPr>
          <p:spPr bwMode="auto">
            <a:xfrm flipV="1">
              <a:off x="3992" y="2127"/>
              <a:ext cx="235" cy="78"/>
            </a:xfrm>
            <a:prstGeom prst="line">
              <a:avLst/>
            </a:prstGeom>
            <a:noFill/>
            <a:ln w="9525">
              <a:solidFill>
                <a:schemeClr val="bg2"/>
              </a:solidFill>
              <a:round/>
              <a:headEnd/>
              <a:tailEnd/>
            </a:ln>
          </p:spPr>
          <p:txBody>
            <a:bodyPr wrap="none"/>
            <a:lstStyle/>
            <a:p>
              <a:endParaRPr lang="zh-CN" altLang="en-US"/>
            </a:p>
          </p:txBody>
        </p:sp>
        <p:sp>
          <p:nvSpPr>
            <p:cNvPr id="403" name="Line 475">
              <a:extLst>
                <a:ext uri="{FF2B5EF4-FFF2-40B4-BE49-F238E27FC236}">
                  <a16:creationId xmlns:a16="http://schemas.microsoft.com/office/drawing/2014/main" id="{B80FAE80-7DD3-4F44-9740-D0DC9DE77D5F}"/>
                </a:ext>
              </a:extLst>
            </p:cNvPr>
            <p:cNvSpPr>
              <a:spLocks noChangeShapeType="1"/>
            </p:cNvSpPr>
            <p:nvPr/>
          </p:nvSpPr>
          <p:spPr bwMode="auto">
            <a:xfrm flipH="1" flipV="1">
              <a:off x="4227" y="2127"/>
              <a:ext cx="236" cy="74"/>
            </a:xfrm>
            <a:prstGeom prst="line">
              <a:avLst/>
            </a:prstGeom>
            <a:noFill/>
            <a:ln w="9525">
              <a:solidFill>
                <a:schemeClr val="bg2"/>
              </a:solidFill>
              <a:round/>
              <a:headEnd/>
              <a:tailEnd/>
            </a:ln>
          </p:spPr>
          <p:txBody>
            <a:bodyPr wrap="none"/>
            <a:lstStyle/>
            <a:p>
              <a:endParaRPr lang="zh-CN" altLang="en-US"/>
            </a:p>
          </p:txBody>
        </p:sp>
        <p:sp>
          <p:nvSpPr>
            <p:cNvPr id="404" name="Line 476">
              <a:extLst>
                <a:ext uri="{FF2B5EF4-FFF2-40B4-BE49-F238E27FC236}">
                  <a16:creationId xmlns:a16="http://schemas.microsoft.com/office/drawing/2014/main" id="{32FCBE5E-8229-41EF-A706-C2778388222A}"/>
                </a:ext>
              </a:extLst>
            </p:cNvPr>
            <p:cNvSpPr>
              <a:spLocks noChangeShapeType="1"/>
            </p:cNvSpPr>
            <p:nvPr/>
          </p:nvSpPr>
          <p:spPr bwMode="auto">
            <a:xfrm>
              <a:off x="4092" y="1890"/>
              <a:ext cx="135" cy="60"/>
            </a:xfrm>
            <a:prstGeom prst="line">
              <a:avLst/>
            </a:prstGeom>
            <a:noFill/>
            <a:ln w="9525">
              <a:solidFill>
                <a:schemeClr val="bg2"/>
              </a:solidFill>
              <a:round/>
              <a:headEnd/>
              <a:tailEnd/>
            </a:ln>
          </p:spPr>
          <p:txBody>
            <a:bodyPr wrap="none"/>
            <a:lstStyle/>
            <a:p>
              <a:endParaRPr lang="zh-CN" altLang="en-US"/>
            </a:p>
          </p:txBody>
        </p:sp>
        <p:sp>
          <p:nvSpPr>
            <p:cNvPr id="405" name="Line 477">
              <a:extLst>
                <a:ext uri="{FF2B5EF4-FFF2-40B4-BE49-F238E27FC236}">
                  <a16:creationId xmlns:a16="http://schemas.microsoft.com/office/drawing/2014/main" id="{E3C7AD41-15EC-47C4-8C19-8228A66F9521}"/>
                </a:ext>
              </a:extLst>
            </p:cNvPr>
            <p:cNvSpPr>
              <a:spLocks noChangeShapeType="1"/>
            </p:cNvSpPr>
            <p:nvPr/>
          </p:nvSpPr>
          <p:spPr bwMode="auto">
            <a:xfrm flipV="1">
              <a:off x="4227" y="1890"/>
              <a:ext cx="143" cy="60"/>
            </a:xfrm>
            <a:prstGeom prst="line">
              <a:avLst/>
            </a:prstGeom>
            <a:noFill/>
            <a:ln w="9525">
              <a:solidFill>
                <a:schemeClr val="bg2"/>
              </a:solidFill>
              <a:round/>
              <a:headEnd/>
              <a:tailEnd/>
            </a:ln>
          </p:spPr>
          <p:txBody>
            <a:bodyPr wrap="none"/>
            <a:lstStyle/>
            <a:p>
              <a:endParaRPr lang="zh-CN" altLang="en-US"/>
            </a:p>
          </p:txBody>
        </p:sp>
        <p:sp>
          <p:nvSpPr>
            <p:cNvPr id="406" name="Line 478">
              <a:extLst>
                <a:ext uri="{FF2B5EF4-FFF2-40B4-BE49-F238E27FC236}">
                  <a16:creationId xmlns:a16="http://schemas.microsoft.com/office/drawing/2014/main" id="{8444E7DD-A48E-45C2-92DD-DA617B2ECE2C}"/>
                </a:ext>
              </a:extLst>
            </p:cNvPr>
            <p:cNvSpPr>
              <a:spLocks noChangeShapeType="1"/>
            </p:cNvSpPr>
            <p:nvPr/>
          </p:nvSpPr>
          <p:spPr bwMode="auto">
            <a:xfrm>
              <a:off x="4047" y="1996"/>
              <a:ext cx="175" cy="81"/>
            </a:xfrm>
            <a:prstGeom prst="line">
              <a:avLst/>
            </a:prstGeom>
            <a:noFill/>
            <a:ln w="9525">
              <a:solidFill>
                <a:schemeClr val="bg2"/>
              </a:solidFill>
              <a:round/>
              <a:headEnd/>
              <a:tailEnd/>
            </a:ln>
          </p:spPr>
          <p:txBody>
            <a:bodyPr wrap="none"/>
            <a:lstStyle/>
            <a:p>
              <a:endParaRPr lang="zh-CN" altLang="en-US"/>
            </a:p>
          </p:txBody>
        </p:sp>
        <p:sp>
          <p:nvSpPr>
            <p:cNvPr id="407" name="Line 479">
              <a:extLst>
                <a:ext uri="{FF2B5EF4-FFF2-40B4-BE49-F238E27FC236}">
                  <a16:creationId xmlns:a16="http://schemas.microsoft.com/office/drawing/2014/main" id="{CCF1CECD-F8E7-4F39-8B7D-A3A95FE939B8}"/>
                </a:ext>
              </a:extLst>
            </p:cNvPr>
            <p:cNvSpPr>
              <a:spLocks noChangeShapeType="1"/>
            </p:cNvSpPr>
            <p:nvPr/>
          </p:nvSpPr>
          <p:spPr bwMode="auto">
            <a:xfrm flipV="1">
              <a:off x="4227" y="2012"/>
              <a:ext cx="176" cy="71"/>
            </a:xfrm>
            <a:prstGeom prst="line">
              <a:avLst/>
            </a:prstGeom>
            <a:noFill/>
            <a:ln w="9525">
              <a:solidFill>
                <a:schemeClr val="bg2"/>
              </a:solidFill>
              <a:round/>
              <a:headEnd/>
              <a:tailEnd/>
            </a:ln>
          </p:spPr>
          <p:txBody>
            <a:bodyPr wrap="none"/>
            <a:lstStyle/>
            <a:p>
              <a:endParaRPr lang="zh-CN" altLang="en-US"/>
            </a:p>
          </p:txBody>
        </p:sp>
        <p:sp>
          <p:nvSpPr>
            <p:cNvPr id="408" name="Line 480">
              <a:extLst>
                <a:ext uri="{FF2B5EF4-FFF2-40B4-BE49-F238E27FC236}">
                  <a16:creationId xmlns:a16="http://schemas.microsoft.com/office/drawing/2014/main" id="{A3F3A13D-E182-4F1D-AEBC-BCA0FF1C5A68}"/>
                </a:ext>
              </a:extLst>
            </p:cNvPr>
            <p:cNvSpPr>
              <a:spLocks noChangeShapeType="1"/>
            </p:cNvSpPr>
            <p:nvPr/>
          </p:nvSpPr>
          <p:spPr bwMode="auto">
            <a:xfrm flipV="1">
              <a:off x="4227" y="1782"/>
              <a:ext cx="90" cy="29"/>
            </a:xfrm>
            <a:prstGeom prst="line">
              <a:avLst/>
            </a:prstGeom>
            <a:noFill/>
            <a:ln w="9525">
              <a:solidFill>
                <a:schemeClr val="bg2"/>
              </a:solidFill>
              <a:round/>
              <a:headEnd/>
              <a:tailEnd/>
            </a:ln>
          </p:spPr>
          <p:txBody>
            <a:bodyPr wrap="none"/>
            <a:lstStyle/>
            <a:p>
              <a:endParaRPr lang="zh-CN" altLang="en-US"/>
            </a:p>
          </p:txBody>
        </p:sp>
        <p:sp>
          <p:nvSpPr>
            <p:cNvPr id="409" name="Line 481">
              <a:extLst>
                <a:ext uri="{FF2B5EF4-FFF2-40B4-BE49-F238E27FC236}">
                  <a16:creationId xmlns:a16="http://schemas.microsoft.com/office/drawing/2014/main" id="{26564658-EFCF-45C5-AC2F-15874D06E35F}"/>
                </a:ext>
              </a:extLst>
            </p:cNvPr>
            <p:cNvSpPr>
              <a:spLocks noChangeShapeType="1"/>
            </p:cNvSpPr>
            <p:nvPr/>
          </p:nvSpPr>
          <p:spPr bwMode="auto">
            <a:xfrm flipV="1">
              <a:off x="4227" y="1632"/>
              <a:ext cx="57" cy="22"/>
            </a:xfrm>
            <a:prstGeom prst="line">
              <a:avLst/>
            </a:prstGeom>
            <a:noFill/>
            <a:ln w="9525">
              <a:solidFill>
                <a:schemeClr val="bg2"/>
              </a:solidFill>
              <a:round/>
              <a:headEnd/>
              <a:tailEnd/>
            </a:ln>
          </p:spPr>
          <p:txBody>
            <a:bodyPr wrap="none"/>
            <a:lstStyle/>
            <a:p>
              <a:endParaRPr lang="zh-CN" altLang="en-US"/>
            </a:p>
          </p:txBody>
        </p:sp>
        <p:sp>
          <p:nvSpPr>
            <p:cNvPr id="410" name="Line 482">
              <a:extLst>
                <a:ext uri="{FF2B5EF4-FFF2-40B4-BE49-F238E27FC236}">
                  <a16:creationId xmlns:a16="http://schemas.microsoft.com/office/drawing/2014/main" id="{6BCC4044-8E42-4D6B-9EB0-01BBA78EF4A2}"/>
                </a:ext>
              </a:extLst>
            </p:cNvPr>
            <p:cNvSpPr>
              <a:spLocks noChangeShapeType="1"/>
            </p:cNvSpPr>
            <p:nvPr/>
          </p:nvSpPr>
          <p:spPr bwMode="auto">
            <a:xfrm>
              <a:off x="4126" y="1772"/>
              <a:ext cx="109" cy="39"/>
            </a:xfrm>
            <a:prstGeom prst="line">
              <a:avLst/>
            </a:prstGeom>
            <a:noFill/>
            <a:ln w="9525">
              <a:solidFill>
                <a:schemeClr val="bg2"/>
              </a:solidFill>
              <a:round/>
              <a:headEnd/>
              <a:tailEnd/>
            </a:ln>
          </p:spPr>
          <p:txBody>
            <a:bodyPr wrap="none"/>
            <a:lstStyle/>
            <a:p>
              <a:endParaRPr lang="zh-CN" altLang="en-US"/>
            </a:p>
          </p:txBody>
        </p:sp>
        <p:sp>
          <p:nvSpPr>
            <p:cNvPr id="411" name="Line 483">
              <a:extLst>
                <a:ext uri="{FF2B5EF4-FFF2-40B4-BE49-F238E27FC236}">
                  <a16:creationId xmlns:a16="http://schemas.microsoft.com/office/drawing/2014/main" id="{C0B1D443-808A-4EDA-AB71-DCFEFB5DF5C0}"/>
                </a:ext>
              </a:extLst>
            </p:cNvPr>
            <p:cNvSpPr>
              <a:spLocks noChangeShapeType="1"/>
            </p:cNvSpPr>
            <p:nvPr/>
          </p:nvSpPr>
          <p:spPr bwMode="auto">
            <a:xfrm>
              <a:off x="4175" y="1625"/>
              <a:ext cx="63" cy="39"/>
            </a:xfrm>
            <a:prstGeom prst="line">
              <a:avLst/>
            </a:prstGeom>
            <a:noFill/>
            <a:ln w="9525">
              <a:solidFill>
                <a:schemeClr val="bg2"/>
              </a:solidFill>
              <a:round/>
              <a:headEnd/>
              <a:tailEnd/>
            </a:ln>
          </p:spPr>
          <p:txBody>
            <a:bodyPr wrap="none"/>
            <a:lstStyle/>
            <a:p>
              <a:endParaRPr lang="zh-CN" altLang="en-US"/>
            </a:p>
          </p:txBody>
        </p:sp>
        <p:grpSp>
          <p:nvGrpSpPr>
            <p:cNvPr id="412" name="Group 484">
              <a:extLst>
                <a:ext uri="{FF2B5EF4-FFF2-40B4-BE49-F238E27FC236}">
                  <a16:creationId xmlns:a16="http://schemas.microsoft.com/office/drawing/2014/main" id="{D800CACD-DA28-4A12-A88A-6EAB426A1E04}"/>
                </a:ext>
              </a:extLst>
            </p:cNvPr>
            <p:cNvGrpSpPr>
              <a:grpSpLocks/>
            </p:cNvGrpSpPr>
            <p:nvPr/>
          </p:nvGrpSpPr>
          <p:grpSpPr bwMode="auto">
            <a:xfrm>
              <a:off x="4269" y="1415"/>
              <a:ext cx="392" cy="137"/>
              <a:chOff x="4227" y="1360"/>
              <a:chExt cx="863" cy="270"/>
            </a:xfrm>
          </p:grpSpPr>
          <p:sp>
            <p:nvSpPr>
              <p:cNvPr id="423" name="Line 485">
                <a:extLst>
                  <a:ext uri="{FF2B5EF4-FFF2-40B4-BE49-F238E27FC236}">
                    <a16:creationId xmlns:a16="http://schemas.microsoft.com/office/drawing/2014/main" id="{E8E065DB-F00C-487B-BFDA-B40D95D21A68}"/>
                  </a:ext>
                </a:extLst>
              </p:cNvPr>
              <p:cNvSpPr>
                <a:spLocks noChangeShapeType="1"/>
              </p:cNvSpPr>
              <p:nvPr/>
            </p:nvSpPr>
            <p:spPr bwMode="auto">
              <a:xfrm>
                <a:off x="4227" y="1604"/>
                <a:ext cx="0" cy="0"/>
              </a:xfrm>
              <a:prstGeom prst="line">
                <a:avLst/>
              </a:prstGeom>
              <a:noFill/>
              <a:ln w="9525">
                <a:solidFill>
                  <a:schemeClr val="bg2"/>
                </a:solidFill>
                <a:round/>
                <a:headEnd/>
                <a:tailEnd/>
              </a:ln>
            </p:spPr>
            <p:txBody>
              <a:bodyPr wrap="none"/>
              <a:lstStyle/>
              <a:p>
                <a:endParaRPr lang="zh-CN" altLang="en-US"/>
              </a:p>
            </p:txBody>
          </p:sp>
          <p:sp>
            <p:nvSpPr>
              <p:cNvPr id="424" name="Line 486">
                <a:extLst>
                  <a:ext uri="{FF2B5EF4-FFF2-40B4-BE49-F238E27FC236}">
                    <a16:creationId xmlns:a16="http://schemas.microsoft.com/office/drawing/2014/main" id="{FCBB59D1-AA71-41F5-9214-7948336E95C3}"/>
                  </a:ext>
                </a:extLst>
              </p:cNvPr>
              <p:cNvSpPr>
                <a:spLocks noChangeShapeType="1"/>
              </p:cNvSpPr>
              <p:nvPr/>
            </p:nvSpPr>
            <p:spPr bwMode="auto">
              <a:xfrm rot="6361956" flipH="1" flipV="1">
                <a:off x="4464" y="1205"/>
                <a:ext cx="189" cy="500"/>
              </a:xfrm>
              <a:prstGeom prst="line">
                <a:avLst/>
              </a:prstGeom>
              <a:noFill/>
              <a:ln w="31750">
                <a:solidFill>
                  <a:schemeClr val="bg2"/>
                </a:solidFill>
                <a:round/>
                <a:headEnd/>
                <a:tailEnd/>
              </a:ln>
            </p:spPr>
            <p:txBody>
              <a:bodyPr wrap="none"/>
              <a:lstStyle/>
              <a:p>
                <a:endParaRPr lang="zh-CN" altLang="en-US"/>
              </a:p>
            </p:txBody>
          </p:sp>
          <p:sp>
            <p:nvSpPr>
              <p:cNvPr id="425" name="Line 487">
                <a:extLst>
                  <a:ext uri="{FF2B5EF4-FFF2-40B4-BE49-F238E27FC236}">
                    <a16:creationId xmlns:a16="http://schemas.microsoft.com/office/drawing/2014/main" id="{08FD504F-8C6D-45FC-BFD3-049DC6A46F11}"/>
                  </a:ext>
                </a:extLst>
              </p:cNvPr>
              <p:cNvSpPr>
                <a:spLocks noChangeShapeType="1"/>
              </p:cNvSpPr>
              <p:nvPr/>
            </p:nvSpPr>
            <p:spPr bwMode="auto">
              <a:xfrm rot="6361956">
                <a:off x="4602" y="1393"/>
                <a:ext cx="189" cy="203"/>
              </a:xfrm>
              <a:prstGeom prst="line">
                <a:avLst/>
              </a:prstGeom>
              <a:noFill/>
              <a:ln w="31750">
                <a:solidFill>
                  <a:schemeClr val="bg2"/>
                </a:solidFill>
                <a:round/>
                <a:headEnd/>
                <a:tailEnd/>
              </a:ln>
            </p:spPr>
            <p:txBody>
              <a:bodyPr wrap="none"/>
              <a:lstStyle/>
              <a:p>
                <a:endParaRPr lang="zh-CN" altLang="en-US"/>
              </a:p>
            </p:txBody>
          </p:sp>
          <p:sp>
            <p:nvSpPr>
              <p:cNvPr id="426" name="Line 488">
                <a:extLst>
                  <a:ext uri="{FF2B5EF4-FFF2-40B4-BE49-F238E27FC236}">
                    <a16:creationId xmlns:a16="http://schemas.microsoft.com/office/drawing/2014/main" id="{E487EC1F-B517-4816-8CFC-73F9FD8B644D}"/>
                  </a:ext>
                </a:extLst>
              </p:cNvPr>
              <p:cNvSpPr>
                <a:spLocks noChangeShapeType="1"/>
              </p:cNvSpPr>
              <p:nvPr/>
            </p:nvSpPr>
            <p:spPr bwMode="auto">
              <a:xfrm rot="6361956" flipH="1" flipV="1">
                <a:off x="4745" y="1286"/>
                <a:ext cx="189" cy="500"/>
              </a:xfrm>
              <a:prstGeom prst="line">
                <a:avLst/>
              </a:prstGeom>
              <a:noFill/>
              <a:ln w="31750">
                <a:solidFill>
                  <a:schemeClr val="bg2"/>
                </a:solidFill>
                <a:round/>
                <a:headEnd/>
                <a:tailEnd/>
              </a:ln>
            </p:spPr>
            <p:txBody>
              <a:bodyPr wrap="none"/>
              <a:lstStyle/>
              <a:p>
                <a:endParaRPr lang="zh-CN" altLang="en-US"/>
              </a:p>
            </p:txBody>
          </p:sp>
        </p:grpSp>
        <p:grpSp>
          <p:nvGrpSpPr>
            <p:cNvPr id="413" name="Group 489">
              <a:extLst>
                <a:ext uri="{FF2B5EF4-FFF2-40B4-BE49-F238E27FC236}">
                  <a16:creationId xmlns:a16="http://schemas.microsoft.com/office/drawing/2014/main" id="{7DCD1ED2-8110-48EF-BE54-5B75348AAEFA}"/>
                </a:ext>
              </a:extLst>
            </p:cNvPr>
            <p:cNvGrpSpPr>
              <a:grpSpLocks/>
            </p:cNvGrpSpPr>
            <p:nvPr/>
          </p:nvGrpSpPr>
          <p:grpSpPr bwMode="auto">
            <a:xfrm rot="5700496">
              <a:off x="4053" y="1170"/>
              <a:ext cx="392" cy="137"/>
              <a:chOff x="4227" y="1360"/>
              <a:chExt cx="863" cy="270"/>
            </a:xfrm>
          </p:grpSpPr>
          <p:sp>
            <p:nvSpPr>
              <p:cNvPr id="419" name="Line 490">
                <a:extLst>
                  <a:ext uri="{FF2B5EF4-FFF2-40B4-BE49-F238E27FC236}">
                    <a16:creationId xmlns:a16="http://schemas.microsoft.com/office/drawing/2014/main" id="{30901F28-498B-4E90-BF67-D328D1EF9AB3}"/>
                  </a:ext>
                </a:extLst>
              </p:cNvPr>
              <p:cNvSpPr>
                <a:spLocks noChangeShapeType="1"/>
              </p:cNvSpPr>
              <p:nvPr/>
            </p:nvSpPr>
            <p:spPr bwMode="auto">
              <a:xfrm>
                <a:off x="4227" y="1604"/>
                <a:ext cx="0" cy="0"/>
              </a:xfrm>
              <a:prstGeom prst="line">
                <a:avLst/>
              </a:prstGeom>
              <a:noFill/>
              <a:ln w="9525">
                <a:solidFill>
                  <a:schemeClr val="bg2"/>
                </a:solidFill>
                <a:round/>
                <a:headEnd/>
                <a:tailEnd/>
              </a:ln>
            </p:spPr>
            <p:txBody>
              <a:bodyPr wrap="none"/>
              <a:lstStyle/>
              <a:p>
                <a:endParaRPr lang="zh-CN" altLang="en-US"/>
              </a:p>
            </p:txBody>
          </p:sp>
          <p:sp>
            <p:nvSpPr>
              <p:cNvPr id="420" name="Line 491">
                <a:extLst>
                  <a:ext uri="{FF2B5EF4-FFF2-40B4-BE49-F238E27FC236}">
                    <a16:creationId xmlns:a16="http://schemas.microsoft.com/office/drawing/2014/main" id="{38D8C6FC-D3E5-4481-BDBA-B2568CE5414F}"/>
                  </a:ext>
                </a:extLst>
              </p:cNvPr>
              <p:cNvSpPr>
                <a:spLocks noChangeShapeType="1"/>
              </p:cNvSpPr>
              <p:nvPr/>
            </p:nvSpPr>
            <p:spPr bwMode="auto">
              <a:xfrm rot="6361956" flipH="1" flipV="1">
                <a:off x="4464" y="1205"/>
                <a:ext cx="189" cy="500"/>
              </a:xfrm>
              <a:prstGeom prst="line">
                <a:avLst/>
              </a:prstGeom>
              <a:noFill/>
              <a:ln w="31750">
                <a:solidFill>
                  <a:schemeClr val="bg2"/>
                </a:solidFill>
                <a:round/>
                <a:headEnd/>
                <a:tailEnd/>
              </a:ln>
            </p:spPr>
            <p:txBody>
              <a:bodyPr wrap="none"/>
              <a:lstStyle/>
              <a:p>
                <a:endParaRPr lang="zh-CN" altLang="en-US"/>
              </a:p>
            </p:txBody>
          </p:sp>
          <p:sp>
            <p:nvSpPr>
              <p:cNvPr id="421" name="Line 492">
                <a:extLst>
                  <a:ext uri="{FF2B5EF4-FFF2-40B4-BE49-F238E27FC236}">
                    <a16:creationId xmlns:a16="http://schemas.microsoft.com/office/drawing/2014/main" id="{02E758BB-1678-465B-A9C3-B26AADC98232}"/>
                  </a:ext>
                </a:extLst>
              </p:cNvPr>
              <p:cNvSpPr>
                <a:spLocks noChangeShapeType="1"/>
              </p:cNvSpPr>
              <p:nvPr/>
            </p:nvSpPr>
            <p:spPr bwMode="auto">
              <a:xfrm rot="6361956">
                <a:off x="4602" y="1393"/>
                <a:ext cx="189" cy="203"/>
              </a:xfrm>
              <a:prstGeom prst="line">
                <a:avLst/>
              </a:prstGeom>
              <a:noFill/>
              <a:ln w="31750">
                <a:solidFill>
                  <a:schemeClr val="bg2"/>
                </a:solidFill>
                <a:round/>
                <a:headEnd/>
                <a:tailEnd/>
              </a:ln>
            </p:spPr>
            <p:txBody>
              <a:bodyPr wrap="none"/>
              <a:lstStyle/>
              <a:p>
                <a:endParaRPr lang="zh-CN" altLang="en-US"/>
              </a:p>
            </p:txBody>
          </p:sp>
          <p:sp>
            <p:nvSpPr>
              <p:cNvPr id="422" name="Line 493">
                <a:extLst>
                  <a:ext uri="{FF2B5EF4-FFF2-40B4-BE49-F238E27FC236}">
                    <a16:creationId xmlns:a16="http://schemas.microsoft.com/office/drawing/2014/main" id="{462AB58A-F855-499E-A931-1E204C9C5C0A}"/>
                  </a:ext>
                </a:extLst>
              </p:cNvPr>
              <p:cNvSpPr>
                <a:spLocks noChangeShapeType="1"/>
              </p:cNvSpPr>
              <p:nvPr/>
            </p:nvSpPr>
            <p:spPr bwMode="auto">
              <a:xfrm rot="6361956" flipH="1" flipV="1">
                <a:off x="4745" y="1286"/>
                <a:ext cx="189" cy="500"/>
              </a:xfrm>
              <a:prstGeom prst="line">
                <a:avLst/>
              </a:prstGeom>
              <a:noFill/>
              <a:ln w="31750">
                <a:solidFill>
                  <a:schemeClr val="bg2"/>
                </a:solidFill>
                <a:round/>
                <a:headEnd/>
                <a:tailEnd/>
              </a:ln>
            </p:spPr>
            <p:txBody>
              <a:bodyPr wrap="none"/>
              <a:lstStyle/>
              <a:p>
                <a:endParaRPr lang="zh-CN" altLang="en-US"/>
              </a:p>
            </p:txBody>
          </p:sp>
        </p:grpSp>
        <p:grpSp>
          <p:nvGrpSpPr>
            <p:cNvPr id="414" name="Group 494">
              <a:extLst>
                <a:ext uri="{FF2B5EF4-FFF2-40B4-BE49-F238E27FC236}">
                  <a16:creationId xmlns:a16="http://schemas.microsoft.com/office/drawing/2014/main" id="{1C23E09B-ADDA-4BBE-8475-D637A31C151B}"/>
                </a:ext>
              </a:extLst>
            </p:cNvPr>
            <p:cNvGrpSpPr>
              <a:grpSpLocks/>
            </p:cNvGrpSpPr>
            <p:nvPr/>
          </p:nvGrpSpPr>
          <p:grpSpPr bwMode="auto">
            <a:xfrm rot="10800000">
              <a:off x="3796" y="1402"/>
              <a:ext cx="392" cy="137"/>
              <a:chOff x="4227" y="1360"/>
              <a:chExt cx="863" cy="270"/>
            </a:xfrm>
          </p:grpSpPr>
          <p:sp>
            <p:nvSpPr>
              <p:cNvPr id="415" name="Line 495">
                <a:extLst>
                  <a:ext uri="{FF2B5EF4-FFF2-40B4-BE49-F238E27FC236}">
                    <a16:creationId xmlns:a16="http://schemas.microsoft.com/office/drawing/2014/main" id="{A40991CE-21A6-4426-B536-2E61FE73A462}"/>
                  </a:ext>
                </a:extLst>
              </p:cNvPr>
              <p:cNvSpPr>
                <a:spLocks noChangeShapeType="1"/>
              </p:cNvSpPr>
              <p:nvPr/>
            </p:nvSpPr>
            <p:spPr bwMode="auto">
              <a:xfrm>
                <a:off x="4227" y="1604"/>
                <a:ext cx="0" cy="0"/>
              </a:xfrm>
              <a:prstGeom prst="line">
                <a:avLst/>
              </a:prstGeom>
              <a:noFill/>
              <a:ln w="9525">
                <a:solidFill>
                  <a:schemeClr val="bg2"/>
                </a:solidFill>
                <a:round/>
                <a:headEnd/>
                <a:tailEnd/>
              </a:ln>
            </p:spPr>
            <p:txBody>
              <a:bodyPr wrap="none"/>
              <a:lstStyle/>
              <a:p>
                <a:endParaRPr lang="zh-CN" altLang="en-US"/>
              </a:p>
            </p:txBody>
          </p:sp>
          <p:sp>
            <p:nvSpPr>
              <p:cNvPr id="416" name="Line 496">
                <a:extLst>
                  <a:ext uri="{FF2B5EF4-FFF2-40B4-BE49-F238E27FC236}">
                    <a16:creationId xmlns:a16="http://schemas.microsoft.com/office/drawing/2014/main" id="{231E2952-7983-432F-BCD6-6E90CAC06514}"/>
                  </a:ext>
                </a:extLst>
              </p:cNvPr>
              <p:cNvSpPr>
                <a:spLocks noChangeShapeType="1"/>
              </p:cNvSpPr>
              <p:nvPr/>
            </p:nvSpPr>
            <p:spPr bwMode="auto">
              <a:xfrm rot="6361956" flipH="1" flipV="1">
                <a:off x="4464" y="1205"/>
                <a:ext cx="189" cy="500"/>
              </a:xfrm>
              <a:prstGeom prst="line">
                <a:avLst/>
              </a:prstGeom>
              <a:noFill/>
              <a:ln w="31750">
                <a:solidFill>
                  <a:schemeClr val="bg2"/>
                </a:solidFill>
                <a:round/>
                <a:headEnd/>
                <a:tailEnd/>
              </a:ln>
            </p:spPr>
            <p:txBody>
              <a:bodyPr wrap="none"/>
              <a:lstStyle/>
              <a:p>
                <a:endParaRPr lang="zh-CN" altLang="en-US"/>
              </a:p>
            </p:txBody>
          </p:sp>
          <p:sp>
            <p:nvSpPr>
              <p:cNvPr id="417" name="Line 497">
                <a:extLst>
                  <a:ext uri="{FF2B5EF4-FFF2-40B4-BE49-F238E27FC236}">
                    <a16:creationId xmlns:a16="http://schemas.microsoft.com/office/drawing/2014/main" id="{E4441D5D-B152-4EB1-9743-1452C108C712}"/>
                  </a:ext>
                </a:extLst>
              </p:cNvPr>
              <p:cNvSpPr>
                <a:spLocks noChangeShapeType="1"/>
              </p:cNvSpPr>
              <p:nvPr/>
            </p:nvSpPr>
            <p:spPr bwMode="auto">
              <a:xfrm rot="6361956">
                <a:off x="4602" y="1393"/>
                <a:ext cx="189" cy="203"/>
              </a:xfrm>
              <a:prstGeom prst="line">
                <a:avLst/>
              </a:prstGeom>
              <a:noFill/>
              <a:ln w="31750">
                <a:solidFill>
                  <a:schemeClr val="bg2"/>
                </a:solidFill>
                <a:round/>
                <a:headEnd/>
                <a:tailEnd/>
              </a:ln>
            </p:spPr>
            <p:txBody>
              <a:bodyPr wrap="none"/>
              <a:lstStyle/>
              <a:p>
                <a:endParaRPr lang="zh-CN" altLang="en-US"/>
              </a:p>
            </p:txBody>
          </p:sp>
          <p:sp>
            <p:nvSpPr>
              <p:cNvPr id="418" name="Line 498">
                <a:extLst>
                  <a:ext uri="{FF2B5EF4-FFF2-40B4-BE49-F238E27FC236}">
                    <a16:creationId xmlns:a16="http://schemas.microsoft.com/office/drawing/2014/main" id="{C9D868B0-E356-4BCC-AC05-0945F770321A}"/>
                  </a:ext>
                </a:extLst>
              </p:cNvPr>
              <p:cNvSpPr>
                <a:spLocks noChangeShapeType="1"/>
              </p:cNvSpPr>
              <p:nvPr/>
            </p:nvSpPr>
            <p:spPr bwMode="auto">
              <a:xfrm rot="6361956" flipH="1" flipV="1">
                <a:off x="4745" y="1286"/>
                <a:ext cx="189" cy="500"/>
              </a:xfrm>
              <a:prstGeom prst="line">
                <a:avLst/>
              </a:prstGeom>
              <a:noFill/>
              <a:ln w="31750">
                <a:solidFill>
                  <a:schemeClr val="bg2"/>
                </a:solidFill>
                <a:round/>
                <a:headEnd/>
                <a:tailEnd/>
              </a:ln>
            </p:spPr>
            <p:txBody>
              <a:bodyPr wrap="none"/>
              <a:lstStyle/>
              <a:p>
                <a:endParaRPr lang="zh-CN" altLang="en-US"/>
              </a:p>
            </p:txBody>
          </p:sp>
        </p:grpSp>
      </p:grpSp>
      <p:sp>
        <p:nvSpPr>
          <p:cNvPr id="427" name="Oval 499">
            <a:extLst>
              <a:ext uri="{FF2B5EF4-FFF2-40B4-BE49-F238E27FC236}">
                <a16:creationId xmlns:a16="http://schemas.microsoft.com/office/drawing/2014/main" id="{7254D619-ADE5-422A-9149-356C8FA3C569}"/>
              </a:ext>
            </a:extLst>
          </p:cNvPr>
          <p:cNvSpPr>
            <a:spLocks noChangeArrowheads="1"/>
          </p:cNvSpPr>
          <p:nvPr/>
        </p:nvSpPr>
        <p:spPr bwMode="auto">
          <a:xfrm>
            <a:off x="2443163" y="3735388"/>
            <a:ext cx="358775" cy="9525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428" name="Line 500">
            <a:extLst>
              <a:ext uri="{FF2B5EF4-FFF2-40B4-BE49-F238E27FC236}">
                <a16:creationId xmlns:a16="http://schemas.microsoft.com/office/drawing/2014/main" id="{C14801CA-E66B-45E6-B083-36B6E7A4F1B7}"/>
              </a:ext>
            </a:extLst>
          </p:cNvPr>
          <p:cNvSpPr>
            <a:spLocks noChangeShapeType="1"/>
          </p:cNvSpPr>
          <p:nvPr/>
        </p:nvSpPr>
        <p:spPr bwMode="auto">
          <a:xfrm>
            <a:off x="2443163" y="3727450"/>
            <a:ext cx="0" cy="58738"/>
          </a:xfrm>
          <a:prstGeom prst="line">
            <a:avLst/>
          </a:prstGeom>
          <a:noFill/>
          <a:ln w="12700">
            <a:solidFill>
              <a:schemeClr val="folHlink"/>
            </a:solidFill>
            <a:round/>
            <a:headEnd/>
            <a:tailEnd/>
          </a:ln>
        </p:spPr>
        <p:txBody>
          <a:bodyPr wrap="none" anchor="ctr"/>
          <a:lstStyle/>
          <a:p>
            <a:endParaRPr lang="zh-CN" altLang="en-US"/>
          </a:p>
        </p:txBody>
      </p:sp>
      <p:sp>
        <p:nvSpPr>
          <p:cNvPr id="429" name="Line 501">
            <a:extLst>
              <a:ext uri="{FF2B5EF4-FFF2-40B4-BE49-F238E27FC236}">
                <a16:creationId xmlns:a16="http://schemas.microsoft.com/office/drawing/2014/main" id="{DA7AC824-7A54-4CF1-B243-7E1482E2F64D}"/>
              </a:ext>
            </a:extLst>
          </p:cNvPr>
          <p:cNvSpPr>
            <a:spLocks noChangeShapeType="1"/>
          </p:cNvSpPr>
          <p:nvPr/>
        </p:nvSpPr>
        <p:spPr bwMode="auto">
          <a:xfrm>
            <a:off x="2801938" y="3727450"/>
            <a:ext cx="0" cy="58738"/>
          </a:xfrm>
          <a:prstGeom prst="line">
            <a:avLst/>
          </a:prstGeom>
          <a:noFill/>
          <a:ln w="12700">
            <a:solidFill>
              <a:schemeClr val="folHlink"/>
            </a:solidFill>
            <a:round/>
            <a:headEnd/>
            <a:tailEnd/>
          </a:ln>
        </p:spPr>
        <p:txBody>
          <a:bodyPr wrap="none" anchor="ctr"/>
          <a:lstStyle/>
          <a:p>
            <a:endParaRPr lang="zh-CN" altLang="en-US"/>
          </a:p>
        </p:txBody>
      </p:sp>
      <p:sp>
        <p:nvSpPr>
          <p:cNvPr id="430" name="Rectangle 502">
            <a:extLst>
              <a:ext uri="{FF2B5EF4-FFF2-40B4-BE49-F238E27FC236}">
                <a16:creationId xmlns:a16="http://schemas.microsoft.com/office/drawing/2014/main" id="{8BFF7B2D-EB27-4044-B6A3-32ADF71C9FE1}"/>
              </a:ext>
            </a:extLst>
          </p:cNvPr>
          <p:cNvSpPr>
            <a:spLocks noChangeArrowheads="1"/>
          </p:cNvSpPr>
          <p:nvPr/>
        </p:nvSpPr>
        <p:spPr bwMode="auto">
          <a:xfrm>
            <a:off x="2443163" y="3727450"/>
            <a:ext cx="355600" cy="58738"/>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p>
        </p:txBody>
      </p:sp>
      <p:sp>
        <p:nvSpPr>
          <p:cNvPr id="431" name="Oval 503">
            <a:extLst>
              <a:ext uri="{FF2B5EF4-FFF2-40B4-BE49-F238E27FC236}">
                <a16:creationId xmlns:a16="http://schemas.microsoft.com/office/drawing/2014/main" id="{89A35E0A-CAE7-4CDC-B531-85B8B7376386}"/>
              </a:ext>
            </a:extLst>
          </p:cNvPr>
          <p:cNvSpPr>
            <a:spLocks noChangeArrowheads="1"/>
          </p:cNvSpPr>
          <p:nvPr/>
        </p:nvSpPr>
        <p:spPr bwMode="auto">
          <a:xfrm>
            <a:off x="2439988" y="3659188"/>
            <a:ext cx="358775" cy="111125"/>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432" name="Group 504">
            <a:extLst>
              <a:ext uri="{FF2B5EF4-FFF2-40B4-BE49-F238E27FC236}">
                <a16:creationId xmlns:a16="http://schemas.microsoft.com/office/drawing/2014/main" id="{65A091EF-786D-4101-9558-47BE0F13B93C}"/>
              </a:ext>
            </a:extLst>
          </p:cNvPr>
          <p:cNvGrpSpPr>
            <a:grpSpLocks/>
          </p:cNvGrpSpPr>
          <p:nvPr/>
        </p:nvGrpSpPr>
        <p:grpSpPr bwMode="auto">
          <a:xfrm>
            <a:off x="2525713" y="3683000"/>
            <a:ext cx="179387" cy="65088"/>
            <a:chOff x="2848" y="848"/>
            <a:chExt cx="140" cy="98"/>
          </a:xfrm>
        </p:grpSpPr>
        <p:sp>
          <p:nvSpPr>
            <p:cNvPr id="433" name="Line 505">
              <a:extLst>
                <a:ext uri="{FF2B5EF4-FFF2-40B4-BE49-F238E27FC236}">
                  <a16:creationId xmlns:a16="http://schemas.microsoft.com/office/drawing/2014/main" id="{5C5FF18D-09F0-4B7B-89C4-EE991E3A7C97}"/>
                </a:ext>
              </a:extLst>
            </p:cNvPr>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34" name="Line 506">
              <a:extLst>
                <a:ext uri="{FF2B5EF4-FFF2-40B4-BE49-F238E27FC236}">
                  <a16:creationId xmlns:a16="http://schemas.microsoft.com/office/drawing/2014/main" id="{04E2D137-0FDA-4786-ADC9-3254803613D6}"/>
                </a:ext>
              </a:extLst>
            </p:cNvPr>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35" name="Line 507">
              <a:extLst>
                <a:ext uri="{FF2B5EF4-FFF2-40B4-BE49-F238E27FC236}">
                  <a16:creationId xmlns:a16="http://schemas.microsoft.com/office/drawing/2014/main" id="{4D429AE0-4E12-41E8-B876-8B0A2DBFC452}"/>
                </a:ext>
              </a:extLst>
            </p:cNvPr>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436" name="Group 508">
            <a:extLst>
              <a:ext uri="{FF2B5EF4-FFF2-40B4-BE49-F238E27FC236}">
                <a16:creationId xmlns:a16="http://schemas.microsoft.com/office/drawing/2014/main" id="{9A539253-B29E-4272-AF37-5FAB123C43A2}"/>
              </a:ext>
            </a:extLst>
          </p:cNvPr>
          <p:cNvGrpSpPr>
            <a:grpSpLocks/>
          </p:cNvGrpSpPr>
          <p:nvPr/>
        </p:nvGrpSpPr>
        <p:grpSpPr bwMode="auto">
          <a:xfrm flipV="1">
            <a:off x="2525713" y="3683000"/>
            <a:ext cx="179387" cy="65088"/>
            <a:chOff x="2848" y="848"/>
            <a:chExt cx="140" cy="98"/>
          </a:xfrm>
        </p:grpSpPr>
        <p:sp>
          <p:nvSpPr>
            <p:cNvPr id="437" name="Line 509">
              <a:extLst>
                <a:ext uri="{FF2B5EF4-FFF2-40B4-BE49-F238E27FC236}">
                  <a16:creationId xmlns:a16="http://schemas.microsoft.com/office/drawing/2014/main" id="{BC19696D-4DC3-42BB-AE70-F6F85C18B5E8}"/>
                </a:ext>
              </a:extLst>
            </p:cNvPr>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38" name="Line 510">
              <a:extLst>
                <a:ext uri="{FF2B5EF4-FFF2-40B4-BE49-F238E27FC236}">
                  <a16:creationId xmlns:a16="http://schemas.microsoft.com/office/drawing/2014/main" id="{E99F8CDB-75EF-4EEC-9B1A-1339B0BC837A}"/>
                </a:ext>
              </a:extLst>
            </p:cNvPr>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39" name="Line 511">
              <a:extLst>
                <a:ext uri="{FF2B5EF4-FFF2-40B4-BE49-F238E27FC236}">
                  <a16:creationId xmlns:a16="http://schemas.microsoft.com/office/drawing/2014/main" id="{70F61F76-E523-4821-88B6-95CD7EFBC022}"/>
                </a:ext>
              </a:extLst>
            </p:cNvPr>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440" name="Oval 512">
            <a:extLst>
              <a:ext uri="{FF2B5EF4-FFF2-40B4-BE49-F238E27FC236}">
                <a16:creationId xmlns:a16="http://schemas.microsoft.com/office/drawing/2014/main" id="{73E389E0-74DE-4EE2-9DEB-67956D37DAC9}"/>
              </a:ext>
            </a:extLst>
          </p:cNvPr>
          <p:cNvSpPr>
            <a:spLocks noChangeArrowheads="1"/>
          </p:cNvSpPr>
          <p:nvPr/>
        </p:nvSpPr>
        <p:spPr bwMode="auto">
          <a:xfrm>
            <a:off x="2798763" y="4014788"/>
            <a:ext cx="358775" cy="9525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441" name="Line 513">
            <a:extLst>
              <a:ext uri="{FF2B5EF4-FFF2-40B4-BE49-F238E27FC236}">
                <a16:creationId xmlns:a16="http://schemas.microsoft.com/office/drawing/2014/main" id="{EF8E46FE-8E5A-4B86-BBBE-13760480EFB4}"/>
              </a:ext>
            </a:extLst>
          </p:cNvPr>
          <p:cNvSpPr>
            <a:spLocks noChangeShapeType="1"/>
          </p:cNvSpPr>
          <p:nvPr/>
        </p:nvSpPr>
        <p:spPr bwMode="auto">
          <a:xfrm>
            <a:off x="2798763" y="4006850"/>
            <a:ext cx="0" cy="58738"/>
          </a:xfrm>
          <a:prstGeom prst="line">
            <a:avLst/>
          </a:prstGeom>
          <a:noFill/>
          <a:ln w="12700">
            <a:solidFill>
              <a:schemeClr val="folHlink"/>
            </a:solidFill>
            <a:round/>
            <a:headEnd/>
            <a:tailEnd/>
          </a:ln>
        </p:spPr>
        <p:txBody>
          <a:bodyPr wrap="none" anchor="ctr"/>
          <a:lstStyle/>
          <a:p>
            <a:endParaRPr lang="zh-CN" altLang="en-US"/>
          </a:p>
        </p:txBody>
      </p:sp>
      <p:sp>
        <p:nvSpPr>
          <p:cNvPr id="442" name="Line 514">
            <a:extLst>
              <a:ext uri="{FF2B5EF4-FFF2-40B4-BE49-F238E27FC236}">
                <a16:creationId xmlns:a16="http://schemas.microsoft.com/office/drawing/2014/main" id="{7FB5B940-B26E-4C16-AF9A-159B178342CA}"/>
              </a:ext>
            </a:extLst>
          </p:cNvPr>
          <p:cNvSpPr>
            <a:spLocks noChangeShapeType="1"/>
          </p:cNvSpPr>
          <p:nvPr/>
        </p:nvSpPr>
        <p:spPr bwMode="auto">
          <a:xfrm>
            <a:off x="3157538" y="4006850"/>
            <a:ext cx="0" cy="58738"/>
          </a:xfrm>
          <a:prstGeom prst="line">
            <a:avLst/>
          </a:prstGeom>
          <a:noFill/>
          <a:ln w="12700">
            <a:solidFill>
              <a:schemeClr val="folHlink"/>
            </a:solidFill>
            <a:round/>
            <a:headEnd/>
            <a:tailEnd/>
          </a:ln>
        </p:spPr>
        <p:txBody>
          <a:bodyPr wrap="none" anchor="ctr"/>
          <a:lstStyle/>
          <a:p>
            <a:endParaRPr lang="zh-CN" altLang="en-US"/>
          </a:p>
        </p:txBody>
      </p:sp>
      <p:sp>
        <p:nvSpPr>
          <p:cNvPr id="443" name="Rectangle 515">
            <a:extLst>
              <a:ext uri="{FF2B5EF4-FFF2-40B4-BE49-F238E27FC236}">
                <a16:creationId xmlns:a16="http://schemas.microsoft.com/office/drawing/2014/main" id="{BE7963DC-C958-4ADE-8D12-CEF383F9D417}"/>
              </a:ext>
            </a:extLst>
          </p:cNvPr>
          <p:cNvSpPr>
            <a:spLocks noChangeArrowheads="1"/>
          </p:cNvSpPr>
          <p:nvPr/>
        </p:nvSpPr>
        <p:spPr bwMode="auto">
          <a:xfrm>
            <a:off x="2798763" y="4006850"/>
            <a:ext cx="355600" cy="58738"/>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p>
        </p:txBody>
      </p:sp>
      <p:sp>
        <p:nvSpPr>
          <p:cNvPr id="444" name="Oval 516">
            <a:extLst>
              <a:ext uri="{FF2B5EF4-FFF2-40B4-BE49-F238E27FC236}">
                <a16:creationId xmlns:a16="http://schemas.microsoft.com/office/drawing/2014/main" id="{AE954682-4D14-4AE2-96D3-9B600E219789}"/>
              </a:ext>
            </a:extLst>
          </p:cNvPr>
          <p:cNvSpPr>
            <a:spLocks noChangeArrowheads="1"/>
          </p:cNvSpPr>
          <p:nvPr/>
        </p:nvSpPr>
        <p:spPr bwMode="auto">
          <a:xfrm>
            <a:off x="2795588" y="3938588"/>
            <a:ext cx="358775" cy="111125"/>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445" name="Group 517">
            <a:extLst>
              <a:ext uri="{FF2B5EF4-FFF2-40B4-BE49-F238E27FC236}">
                <a16:creationId xmlns:a16="http://schemas.microsoft.com/office/drawing/2014/main" id="{E15FB140-EAD0-4647-B419-D17CAD094284}"/>
              </a:ext>
            </a:extLst>
          </p:cNvPr>
          <p:cNvGrpSpPr>
            <a:grpSpLocks/>
          </p:cNvGrpSpPr>
          <p:nvPr/>
        </p:nvGrpSpPr>
        <p:grpSpPr bwMode="auto">
          <a:xfrm>
            <a:off x="2881313" y="3962400"/>
            <a:ext cx="179387" cy="65088"/>
            <a:chOff x="2848" y="848"/>
            <a:chExt cx="140" cy="98"/>
          </a:xfrm>
        </p:grpSpPr>
        <p:sp>
          <p:nvSpPr>
            <p:cNvPr id="446" name="Line 518">
              <a:extLst>
                <a:ext uri="{FF2B5EF4-FFF2-40B4-BE49-F238E27FC236}">
                  <a16:creationId xmlns:a16="http://schemas.microsoft.com/office/drawing/2014/main" id="{5EA1A8D8-7B82-472F-8C6C-A2BD65C260C3}"/>
                </a:ext>
              </a:extLst>
            </p:cNvPr>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47" name="Line 519">
              <a:extLst>
                <a:ext uri="{FF2B5EF4-FFF2-40B4-BE49-F238E27FC236}">
                  <a16:creationId xmlns:a16="http://schemas.microsoft.com/office/drawing/2014/main" id="{E367604E-42C8-44F8-8548-66B7D745D552}"/>
                </a:ext>
              </a:extLst>
            </p:cNvPr>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48" name="Line 520">
              <a:extLst>
                <a:ext uri="{FF2B5EF4-FFF2-40B4-BE49-F238E27FC236}">
                  <a16:creationId xmlns:a16="http://schemas.microsoft.com/office/drawing/2014/main" id="{EBC9D3F7-D1D7-4F4E-A50A-228F1488D68C}"/>
                </a:ext>
              </a:extLst>
            </p:cNvPr>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449" name="Group 521">
            <a:extLst>
              <a:ext uri="{FF2B5EF4-FFF2-40B4-BE49-F238E27FC236}">
                <a16:creationId xmlns:a16="http://schemas.microsoft.com/office/drawing/2014/main" id="{995240C6-9D07-4CA2-9004-979DD728DCF8}"/>
              </a:ext>
            </a:extLst>
          </p:cNvPr>
          <p:cNvGrpSpPr>
            <a:grpSpLocks/>
          </p:cNvGrpSpPr>
          <p:nvPr/>
        </p:nvGrpSpPr>
        <p:grpSpPr bwMode="auto">
          <a:xfrm flipV="1">
            <a:off x="2881313" y="3962400"/>
            <a:ext cx="179387" cy="65088"/>
            <a:chOff x="2848" y="848"/>
            <a:chExt cx="140" cy="98"/>
          </a:xfrm>
        </p:grpSpPr>
        <p:sp>
          <p:nvSpPr>
            <p:cNvPr id="450" name="Line 522">
              <a:extLst>
                <a:ext uri="{FF2B5EF4-FFF2-40B4-BE49-F238E27FC236}">
                  <a16:creationId xmlns:a16="http://schemas.microsoft.com/office/drawing/2014/main" id="{152AAB05-B907-4BBD-A167-6CE7CC2083FF}"/>
                </a:ext>
              </a:extLst>
            </p:cNvPr>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51" name="Line 523">
              <a:extLst>
                <a:ext uri="{FF2B5EF4-FFF2-40B4-BE49-F238E27FC236}">
                  <a16:creationId xmlns:a16="http://schemas.microsoft.com/office/drawing/2014/main" id="{6EF5831B-F6E5-42C2-881A-36ADDFD06F33}"/>
                </a:ext>
              </a:extLst>
            </p:cNvPr>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52" name="Line 524">
              <a:extLst>
                <a:ext uri="{FF2B5EF4-FFF2-40B4-BE49-F238E27FC236}">
                  <a16:creationId xmlns:a16="http://schemas.microsoft.com/office/drawing/2014/main" id="{2B71EB8F-314E-4041-B5FA-7785434266D3}"/>
                </a:ext>
              </a:extLst>
            </p:cNvPr>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453" name="Oval 525">
            <a:extLst>
              <a:ext uri="{FF2B5EF4-FFF2-40B4-BE49-F238E27FC236}">
                <a16:creationId xmlns:a16="http://schemas.microsoft.com/office/drawing/2014/main" id="{9C44ABC5-85C7-47A6-A4AB-5D610A02809D}"/>
              </a:ext>
            </a:extLst>
          </p:cNvPr>
          <p:cNvSpPr>
            <a:spLocks noChangeArrowheads="1"/>
          </p:cNvSpPr>
          <p:nvPr/>
        </p:nvSpPr>
        <p:spPr bwMode="auto">
          <a:xfrm>
            <a:off x="3078163" y="3748088"/>
            <a:ext cx="358775" cy="9525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454" name="Line 526">
            <a:extLst>
              <a:ext uri="{FF2B5EF4-FFF2-40B4-BE49-F238E27FC236}">
                <a16:creationId xmlns:a16="http://schemas.microsoft.com/office/drawing/2014/main" id="{03AAF6E8-F8E9-4923-9159-6337428F1385}"/>
              </a:ext>
            </a:extLst>
          </p:cNvPr>
          <p:cNvSpPr>
            <a:spLocks noChangeShapeType="1"/>
          </p:cNvSpPr>
          <p:nvPr/>
        </p:nvSpPr>
        <p:spPr bwMode="auto">
          <a:xfrm>
            <a:off x="3078163" y="3740150"/>
            <a:ext cx="0" cy="58738"/>
          </a:xfrm>
          <a:prstGeom prst="line">
            <a:avLst/>
          </a:prstGeom>
          <a:noFill/>
          <a:ln w="12700">
            <a:solidFill>
              <a:schemeClr val="folHlink"/>
            </a:solidFill>
            <a:round/>
            <a:headEnd/>
            <a:tailEnd/>
          </a:ln>
        </p:spPr>
        <p:txBody>
          <a:bodyPr wrap="none" anchor="ctr"/>
          <a:lstStyle/>
          <a:p>
            <a:endParaRPr lang="zh-CN" altLang="en-US"/>
          </a:p>
        </p:txBody>
      </p:sp>
      <p:sp>
        <p:nvSpPr>
          <p:cNvPr id="455" name="Line 527">
            <a:extLst>
              <a:ext uri="{FF2B5EF4-FFF2-40B4-BE49-F238E27FC236}">
                <a16:creationId xmlns:a16="http://schemas.microsoft.com/office/drawing/2014/main" id="{152ACF4B-4B10-4FF8-BE82-F4A6F038D06F}"/>
              </a:ext>
            </a:extLst>
          </p:cNvPr>
          <p:cNvSpPr>
            <a:spLocks noChangeShapeType="1"/>
          </p:cNvSpPr>
          <p:nvPr/>
        </p:nvSpPr>
        <p:spPr bwMode="auto">
          <a:xfrm>
            <a:off x="3436938" y="3740150"/>
            <a:ext cx="0" cy="58738"/>
          </a:xfrm>
          <a:prstGeom prst="line">
            <a:avLst/>
          </a:prstGeom>
          <a:noFill/>
          <a:ln w="12700">
            <a:solidFill>
              <a:schemeClr val="folHlink"/>
            </a:solidFill>
            <a:round/>
            <a:headEnd/>
            <a:tailEnd/>
          </a:ln>
        </p:spPr>
        <p:txBody>
          <a:bodyPr wrap="none" anchor="ctr"/>
          <a:lstStyle/>
          <a:p>
            <a:endParaRPr lang="zh-CN" altLang="en-US"/>
          </a:p>
        </p:txBody>
      </p:sp>
      <p:sp>
        <p:nvSpPr>
          <p:cNvPr id="456" name="Rectangle 528">
            <a:extLst>
              <a:ext uri="{FF2B5EF4-FFF2-40B4-BE49-F238E27FC236}">
                <a16:creationId xmlns:a16="http://schemas.microsoft.com/office/drawing/2014/main" id="{49CFABF0-F1D8-401E-ACF3-A0184C32A198}"/>
              </a:ext>
            </a:extLst>
          </p:cNvPr>
          <p:cNvSpPr>
            <a:spLocks noChangeArrowheads="1"/>
          </p:cNvSpPr>
          <p:nvPr/>
        </p:nvSpPr>
        <p:spPr bwMode="auto">
          <a:xfrm>
            <a:off x="3078163" y="3740150"/>
            <a:ext cx="355600" cy="58738"/>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p>
        </p:txBody>
      </p:sp>
      <p:sp>
        <p:nvSpPr>
          <p:cNvPr id="457" name="Oval 529">
            <a:extLst>
              <a:ext uri="{FF2B5EF4-FFF2-40B4-BE49-F238E27FC236}">
                <a16:creationId xmlns:a16="http://schemas.microsoft.com/office/drawing/2014/main" id="{19D31DFE-521B-4C82-A661-4A04D79350B7}"/>
              </a:ext>
            </a:extLst>
          </p:cNvPr>
          <p:cNvSpPr>
            <a:spLocks noChangeArrowheads="1"/>
          </p:cNvSpPr>
          <p:nvPr/>
        </p:nvSpPr>
        <p:spPr bwMode="auto">
          <a:xfrm>
            <a:off x="3074988" y="3671888"/>
            <a:ext cx="358775" cy="111125"/>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458" name="Group 530">
            <a:extLst>
              <a:ext uri="{FF2B5EF4-FFF2-40B4-BE49-F238E27FC236}">
                <a16:creationId xmlns:a16="http://schemas.microsoft.com/office/drawing/2014/main" id="{9230DE01-6928-4FAF-9DC6-5FF124C9ACE1}"/>
              </a:ext>
            </a:extLst>
          </p:cNvPr>
          <p:cNvGrpSpPr>
            <a:grpSpLocks/>
          </p:cNvGrpSpPr>
          <p:nvPr/>
        </p:nvGrpSpPr>
        <p:grpSpPr bwMode="auto">
          <a:xfrm>
            <a:off x="3160713" y="3695700"/>
            <a:ext cx="179387" cy="65088"/>
            <a:chOff x="2848" y="848"/>
            <a:chExt cx="140" cy="98"/>
          </a:xfrm>
        </p:grpSpPr>
        <p:sp>
          <p:nvSpPr>
            <p:cNvPr id="459" name="Line 531">
              <a:extLst>
                <a:ext uri="{FF2B5EF4-FFF2-40B4-BE49-F238E27FC236}">
                  <a16:creationId xmlns:a16="http://schemas.microsoft.com/office/drawing/2014/main" id="{A51F29F2-49DE-487B-B159-C580FE7AA872}"/>
                </a:ext>
              </a:extLst>
            </p:cNvPr>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60" name="Line 532">
              <a:extLst>
                <a:ext uri="{FF2B5EF4-FFF2-40B4-BE49-F238E27FC236}">
                  <a16:creationId xmlns:a16="http://schemas.microsoft.com/office/drawing/2014/main" id="{C3989832-139B-46AC-97A9-3C13C595DB85}"/>
                </a:ext>
              </a:extLst>
            </p:cNvPr>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61" name="Line 533">
              <a:extLst>
                <a:ext uri="{FF2B5EF4-FFF2-40B4-BE49-F238E27FC236}">
                  <a16:creationId xmlns:a16="http://schemas.microsoft.com/office/drawing/2014/main" id="{B7D94C9D-7BAE-4EF7-BEB3-176DB4FE9A4F}"/>
                </a:ext>
              </a:extLst>
            </p:cNvPr>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462" name="Group 534">
            <a:extLst>
              <a:ext uri="{FF2B5EF4-FFF2-40B4-BE49-F238E27FC236}">
                <a16:creationId xmlns:a16="http://schemas.microsoft.com/office/drawing/2014/main" id="{CCB4D4F5-01B0-4223-89F6-445E237EDF26}"/>
              </a:ext>
            </a:extLst>
          </p:cNvPr>
          <p:cNvGrpSpPr>
            <a:grpSpLocks/>
          </p:cNvGrpSpPr>
          <p:nvPr/>
        </p:nvGrpSpPr>
        <p:grpSpPr bwMode="auto">
          <a:xfrm flipV="1">
            <a:off x="3160713" y="3695700"/>
            <a:ext cx="179387" cy="65088"/>
            <a:chOff x="2848" y="848"/>
            <a:chExt cx="140" cy="98"/>
          </a:xfrm>
        </p:grpSpPr>
        <p:sp>
          <p:nvSpPr>
            <p:cNvPr id="463" name="Line 535">
              <a:extLst>
                <a:ext uri="{FF2B5EF4-FFF2-40B4-BE49-F238E27FC236}">
                  <a16:creationId xmlns:a16="http://schemas.microsoft.com/office/drawing/2014/main" id="{9FAE84E6-453C-414A-ACCA-451E58DF0A01}"/>
                </a:ext>
              </a:extLst>
            </p:cNvPr>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64" name="Line 536">
              <a:extLst>
                <a:ext uri="{FF2B5EF4-FFF2-40B4-BE49-F238E27FC236}">
                  <a16:creationId xmlns:a16="http://schemas.microsoft.com/office/drawing/2014/main" id="{CAEC861D-E152-404F-AE07-489B5998BD03}"/>
                </a:ext>
              </a:extLst>
            </p:cNvPr>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65" name="Line 537">
              <a:extLst>
                <a:ext uri="{FF2B5EF4-FFF2-40B4-BE49-F238E27FC236}">
                  <a16:creationId xmlns:a16="http://schemas.microsoft.com/office/drawing/2014/main" id="{31C93269-7BC4-402C-944B-C57929DDA8C3}"/>
                </a:ext>
              </a:extLst>
            </p:cNvPr>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466" name="Oval 538">
            <a:extLst>
              <a:ext uri="{FF2B5EF4-FFF2-40B4-BE49-F238E27FC236}">
                <a16:creationId xmlns:a16="http://schemas.microsoft.com/office/drawing/2014/main" id="{6C6669E7-7392-4982-B257-EA2D8167BC11}"/>
              </a:ext>
            </a:extLst>
          </p:cNvPr>
          <p:cNvSpPr>
            <a:spLocks noChangeArrowheads="1"/>
          </p:cNvSpPr>
          <p:nvPr/>
        </p:nvSpPr>
        <p:spPr bwMode="auto">
          <a:xfrm>
            <a:off x="2543175" y="2586038"/>
            <a:ext cx="347663" cy="8890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467" name="Line 539">
            <a:extLst>
              <a:ext uri="{FF2B5EF4-FFF2-40B4-BE49-F238E27FC236}">
                <a16:creationId xmlns:a16="http://schemas.microsoft.com/office/drawing/2014/main" id="{9AF66FC4-446B-4D16-9044-CA76E43A5411}"/>
              </a:ext>
            </a:extLst>
          </p:cNvPr>
          <p:cNvSpPr>
            <a:spLocks noChangeShapeType="1"/>
          </p:cNvSpPr>
          <p:nvPr/>
        </p:nvSpPr>
        <p:spPr bwMode="auto">
          <a:xfrm>
            <a:off x="2543175" y="2578100"/>
            <a:ext cx="0" cy="55563"/>
          </a:xfrm>
          <a:prstGeom prst="line">
            <a:avLst/>
          </a:prstGeom>
          <a:noFill/>
          <a:ln w="12700">
            <a:solidFill>
              <a:schemeClr val="folHlink"/>
            </a:solidFill>
            <a:round/>
            <a:headEnd/>
            <a:tailEnd/>
          </a:ln>
        </p:spPr>
        <p:txBody>
          <a:bodyPr wrap="none" anchor="ctr"/>
          <a:lstStyle/>
          <a:p>
            <a:endParaRPr lang="zh-CN" altLang="en-US"/>
          </a:p>
        </p:txBody>
      </p:sp>
      <p:sp>
        <p:nvSpPr>
          <p:cNvPr id="468" name="Line 540">
            <a:extLst>
              <a:ext uri="{FF2B5EF4-FFF2-40B4-BE49-F238E27FC236}">
                <a16:creationId xmlns:a16="http://schemas.microsoft.com/office/drawing/2014/main" id="{B86C9BA0-2F46-4F64-AEEA-766F02D62B06}"/>
              </a:ext>
            </a:extLst>
          </p:cNvPr>
          <p:cNvSpPr>
            <a:spLocks noChangeShapeType="1"/>
          </p:cNvSpPr>
          <p:nvPr/>
        </p:nvSpPr>
        <p:spPr bwMode="auto">
          <a:xfrm>
            <a:off x="2890838" y="2578100"/>
            <a:ext cx="0" cy="55563"/>
          </a:xfrm>
          <a:prstGeom prst="line">
            <a:avLst/>
          </a:prstGeom>
          <a:noFill/>
          <a:ln w="12700">
            <a:solidFill>
              <a:schemeClr val="folHlink"/>
            </a:solidFill>
            <a:round/>
            <a:headEnd/>
            <a:tailEnd/>
          </a:ln>
        </p:spPr>
        <p:txBody>
          <a:bodyPr wrap="none" anchor="ctr"/>
          <a:lstStyle/>
          <a:p>
            <a:endParaRPr lang="zh-CN" altLang="en-US"/>
          </a:p>
        </p:txBody>
      </p:sp>
      <p:sp>
        <p:nvSpPr>
          <p:cNvPr id="469" name="Rectangle 541">
            <a:extLst>
              <a:ext uri="{FF2B5EF4-FFF2-40B4-BE49-F238E27FC236}">
                <a16:creationId xmlns:a16="http://schemas.microsoft.com/office/drawing/2014/main" id="{F207FBA5-05EE-4B66-9F17-2ACDE52E301E}"/>
              </a:ext>
            </a:extLst>
          </p:cNvPr>
          <p:cNvSpPr>
            <a:spLocks noChangeArrowheads="1"/>
          </p:cNvSpPr>
          <p:nvPr/>
        </p:nvSpPr>
        <p:spPr bwMode="auto">
          <a:xfrm>
            <a:off x="2543175" y="2578100"/>
            <a:ext cx="344488" cy="53975"/>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p>
        </p:txBody>
      </p:sp>
      <p:sp>
        <p:nvSpPr>
          <p:cNvPr id="470" name="Oval 542">
            <a:extLst>
              <a:ext uri="{FF2B5EF4-FFF2-40B4-BE49-F238E27FC236}">
                <a16:creationId xmlns:a16="http://schemas.microsoft.com/office/drawing/2014/main" id="{766D72BB-C0BF-48A7-B91E-B74B47A2B5B0}"/>
              </a:ext>
            </a:extLst>
          </p:cNvPr>
          <p:cNvSpPr>
            <a:spLocks noChangeArrowheads="1"/>
          </p:cNvSpPr>
          <p:nvPr/>
        </p:nvSpPr>
        <p:spPr bwMode="auto">
          <a:xfrm>
            <a:off x="2540000" y="2514600"/>
            <a:ext cx="347663" cy="103188"/>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471" name="Group 543">
            <a:extLst>
              <a:ext uri="{FF2B5EF4-FFF2-40B4-BE49-F238E27FC236}">
                <a16:creationId xmlns:a16="http://schemas.microsoft.com/office/drawing/2014/main" id="{DF151FEB-141D-47C1-88B4-1D91E125228B}"/>
              </a:ext>
            </a:extLst>
          </p:cNvPr>
          <p:cNvGrpSpPr>
            <a:grpSpLocks/>
          </p:cNvGrpSpPr>
          <p:nvPr/>
        </p:nvGrpSpPr>
        <p:grpSpPr bwMode="auto">
          <a:xfrm>
            <a:off x="2624138" y="2536825"/>
            <a:ext cx="171450" cy="61913"/>
            <a:chOff x="2848" y="848"/>
            <a:chExt cx="140" cy="98"/>
          </a:xfrm>
        </p:grpSpPr>
        <p:sp>
          <p:nvSpPr>
            <p:cNvPr id="472" name="Line 544">
              <a:extLst>
                <a:ext uri="{FF2B5EF4-FFF2-40B4-BE49-F238E27FC236}">
                  <a16:creationId xmlns:a16="http://schemas.microsoft.com/office/drawing/2014/main" id="{E8D25225-4B96-4D11-9FD1-E84853001FFC}"/>
                </a:ext>
              </a:extLst>
            </p:cNvPr>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73" name="Line 545">
              <a:extLst>
                <a:ext uri="{FF2B5EF4-FFF2-40B4-BE49-F238E27FC236}">
                  <a16:creationId xmlns:a16="http://schemas.microsoft.com/office/drawing/2014/main" id="{636C4FE1-F151-4B1D-8D9E-AE166C7D33C9}"/>
                </a:ext>
              </a:extLst>
            </p:cNvPr>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74" name="Line 546">
              <a:extLst>
                <a:ext uri="{FF2B5EF4-FFF2-40B4-BE49-F238E27FC236}">
                  <a16:creationId xmlns:a16="http://schemas.microsoft.com/office/drawing/2014/main" id="{7F5B2296-A131-46E8-8B52-CF2AF6B4F6FC}"/>
                </a:ext>
              </a:extLst>
            </p:cNvPr>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475" name="Group 547">
            <a:extLst>
              <a:ext uri="{FF2B5EF4-FFF2-40B4-BE49-F238E27FC236}">
                <a16:creationId xmlns:a16="http://schemas.microsoft.com/office/drawing/2014/main" id="{F4BBC436-D069-48FE-93A2-18D43A04DFA3}"/>
              </a:ext>
            </a:extLst>
          </p:cNvPr>
          <p:cNvGrpSpPr>
            <a:grpSpLocks/>
          </p:cNvGrpSpPr>
          <p:nvPr/>
        </p:nvGrpSpPr>
        <p:grpSpPr bwMode="auto">
          <a:xfrm flipV="1">
            <a:off x="2624138" y="2536825"/>
            <a:ext cx="171450" cy="60325"/>
            <a:chOff x="2848" y="848"/>
            <a:chExt cx="140" cy="98"/>
          </a:xfrm>
        </p:grpSpPr>
        <p:sp>
          <p:nvSpPr>
            <p:cNvPr id="476" name="Line 548">
              <a:extLst>
                <a:ext uri="{FF2B5EF4-FFF2-40B4-BE49-F238E27FC236}">
                  <a16:creationId xmlns:a16="http://schemas.microsoft.com/office/drawing/2014/main" id="{3C1FF652-F772-4928-A51F-D45EF8CF5144}"/>
                </a:ext>
              </a:extLst>
            </p:cNvPr>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77" name="Line 549">
              <a:extLst>
                <a:ext uri="{FF2B5EF4-FFF2-40B4-BE49-F238E27FC236}">
                  <a16:creationId xmlns:a16="http://schemas.microsoft.com/office/drawing/2014/main" id="{0A2C5811-BAC8-4EDF-A87C-1C07D2EB603D}"/>
                </a:ext>
              </a:extLst>
            </p:cNvPr>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78" name="Line 550">
              <a:extLst>
                <a:ext uri="{FF2B5EF4-FFF2-40B4-BE49-F238E27FC236}">
                  <a16:creationId xmlns:a16="http://schemas.microsoft.com/office/drawing/2014/main" id="{95510D3F-7A9E-430F-B434-347DF221CD38}"/>
                </a:ext>
              </a:extLst>
            </p:cNvPr>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479" name="Oval 551">
            <a:extLst>
              <a:ext uri="{FF2B5EF4-FFF2-40B4-BE49-F238E27FC236}">
                <a16:creationId xmlns:a16="http://schemas.microsoft.com/office/drawing/2014/main" id="{27F18D85-17E5-470E-95DE-6DE49555F4D7}"/>
              </a:ext>
            </a:extLst>
          </p:cNvPr>
          <p:cNvSpPr>
            <a:spLocks noChangeArrowheads="1"/>
          </p:cNvSpPr>
          <p:nvPr/>
        </p:nvSpPr>
        <p:spPr bwMode="auto">
          <a:xfrm>
            <a:off x="2541588" y="2846388"/>
            <a:ext cx="358775" cy="9525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480" name="Line 552">
            <a:extLst>
              <a:ext uri="{FF2B5EF4-FFF2-40B4-BE49-F238E27FC236}">
                <a16:creationId xmlns:a16="http://schemas.microsoft.com/office/drawing/2014/main" id="{B0EBC096-3833-4075-9CF2-F521B2F17C81}"/>
              </a:ext>
            </a:extLst>
          </p:cNvPr>
          <p:cNvSpPr>
            <a:spLocks noChangeShapeType="1"/>
          </p:cNvSpPr>
          <p:nvPr/>
        </p:nvSpPr>
        <p:spPr bwMode="auto">
          <a:xfrm>
            <a:off x="2541588" y="2838450"/>
            <a:ext cx="0" cy="58738"/>
          </a:xfrm>
          <a:prstGeom prst="line">
            <a:avLst/>
          </a:prstGeom>
          <a:noFill/>
          <a:ln w="12700">
            <a:solidFill>
              <a:schemeClr val="folHlink"/>
            </a:solidFill>
            <a:round/>
            <a:headEnd/>
            <a:tailEnd/>
          </a:ln>
        </p:spPr>
        <p:txBody>
          <a:bodyPr wrap="none" anchor="ctr"/>
          <a:lstStyle/>
          <a:p>
            <a:endParaRPr lang="zh-CN" altLang="en-US"/>
          </a:p>
        </p:txBody>
      </p:sp>
      <p:sp>
        <p:nvSpPr>
          <p:cNvPr id="481" name="Line 553">
            <a:extLst>
              <a:ext uri="{FF2B5EF4-FFF2-40B4-BE49-F238E27FC236}">
                <a16:creationId xmlns:a16="http://schemas.microsoft.com/office/drawing/2014/main" id="{187BCCC4-378B-434E-8C23-4F79B788BC23}"/>
              </a:ext>
            </a:extLst>
          </p:cNvPr>
          <p:cNvSpPr>
            <a:spLocks noChangeShapeType="1"/>
          </p:cNvSpPr>
          <p:nvPr/>
        </p:nvSpPr>
        <p:spPr bwMode="auto">
          <a:xfrm>
            <a:off x="2900363" y="2838450"/>
            <a:ext cx="0" cy="58738"/>
          </a:xfrm>
          <a:prstGeom prst="line">
            <a:avLst/>
          </a:prstGeom>
          <a:noFill/>
          <a:ln w="12700">
            <a:solidFill>
              <a:schemeClr val="folHlink"/>
            </a:solidFill>
            <a:round/>
            <a:headEnd/>
            <a:tailEnd/>
          </a:ln>
        </p:spPr>
        <p:txBody>
          <a:bodyPr wrap="none" anchor="ctr"/>
          <a:lstStyle/>
          <a:p>
            <a:endParaRPr lang="zh-CN" altLang="en-US"/>
          </a:p>
        </p:txBody>
      </p:sp>
      <p:sp>
        <p:nvSpPr>
          <p:cNvPr id="482" name="Rectangle 554">
            <a:extLst>
              <a:ext uri="{FF2B5EF4-FFF2-40B4-BE49-F238E27FC236}">
                <a16:creationId xmlns:a16="http://schemas.microsoft.com/office/drawing/2014/main" id="{A20B1F47-7556-4355-B2CC-11B21FD2043D}"/>
              </a:ext>
            </a:extLst>
          </p:cNvPr>
          <p:cNvSpPr>
            <a:spLocks noChangeArrowheads="1"/>
          </p:cNvSpPr>
          <p:nvPr/>
        </p:nvSpPr>
        <p:spPr bwMode="auto">
          <a:xfrm>
            <a:off x="2541588" y="2838450"/>
            <a:ext cx="355600" cy="58738"/>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p>
        </p:txBody>
      </p:sp>
      <p:sp>
        <p:nvSpPr>
          <p:cNvPr id="483" name="Oval 555">
            <a:extLst>
              <a:ext uri="{FF2B5EF4-FFF2-40B4-BE49-F238E27FC236}">
                <a16:creationId xmlns:a16="http://schemas.microsoft.com/office/drawing/2014/main" id="{E7792F43-FD16-4691-BB78-58C7387D6704}"/>
              </a:ext>
            </a:extLst>
          </p:cNvPr>
          <p:cNvSpPr>
            <a:spLocks noChangeArrowheads="1"/>
          </p:cNvSpPr>
          <p:nvPr/>
        </p:nvSpPr>
        <p:spPr bwMode="auto">
          <a:xfrm>
            <a:off x="2538413" y="2770188"/>
            <a:ext cx="358775" cy="111125"/>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484" name="Group 556">
            <a:extLst>
              <a:ext uri="{FF2B5EF4-FFF2-40B4-BE49-F238E27FC236}">
                <a16:creationId xmlns:a16="http://schemas.microsoft.com/office/drawing/2014/main" id="{262BBA11-CCBE-4617-B94C-A9D5D05B8E7A}"/>
              </a:ext>
            </a:extLst>
          </p:cNvPr>
          <p:cNvGrpSpPr>
            <a:grpSpLocks/>
          </p:cNvGrpSpPr>
          <p:nvPr/>
        </p:nvGrpSpPr>
        <p:grpSpPr bwMode="auto">
          <a:xfrm>
            <a:off x="2624138" y="2794000"/>
            <a:ext cx="179387" cy="65088"/>
            <a:chOff x="2848" y="848"/>
            <a:chExt cx="140" cy="98"/>
          </a:xfrm>
        </p:grpSpPr>
        <p:sp>
          <p:nvSpPr>
            <p:cNvPr id="485" name="Line 557">
              <a:extLst>
                <a:ext uri="{FF2B5EF4-FFF2-40B4-BE49-F238E27FC236}">
                  <a16:creationId xmlns:a16="http://schemas.microsoft.com/office/drawing/2014/main" id="{CEC9DBB1-558B-4DF8-9874-69E54BCB91FF}"/>
                </a:ext>
              </a:extLst>
            </p:cNvPr>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86" name="Line 558">
              <a:extLst>
                <a:ext uri="{FF2B5EF4-FFF2-40B4-BE49-F238E27FC236}">
                  <a16:creationId xmlns:a16="http://schemas.microsoft.com/office/drawing/2014/main" id="{D2A41C6B-6370-4B49-A3F2-09797EF9081E}"/>
                </a:ext>
              </a:extLst>
            </p:cNvPr>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87" name="Line 559">
              <a:extLst>
                <a:ext uri="{FF2B5EF4-FFF2-40B4-BE49-F238E27FC236}">
                  <a16:creationId xmlns:a16="http://schemas.microsoft.com/office/drawing/2014/main" id="{DC207E64-64C3-4EBB-9797-48F827D1CBD8}"/>
                </a:ext>
              </a:extLst>
            </p:cNvPr>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488" name="Group 560">
            <a:extLst>
              <a:ext uri="{FF2B5EF4-FFF2-40B4-BE49-F238E27FC236}">
                <a16:creationId xmlns:a16="http://schemas.microsoft.com/office/drawing/2014/main" id="{6F4C4B43-91A3-42DB-9017-5EDAD48F9ECF}"/>
              </a:ext>
            </a:extLst>
          </p:cNvPr>
          <p:cNvGrpSpPr>
            <a:grpSpLocks/>
          </p:cNvGrpSpPr>
          <p:nvPr/>
        </p:nvGrpSpPr>
        <p:grpSpPr bwMode="auto">
          <a:xfrm flipV="1">
            <a:off x="2624138" y="2794000"/>
            <a:ext cx="179387" cy="65088"/>
            <a:chOff x="2848" y="848"/>
            <a:chExt cx="140" cy="98"/>
          </a:xfrm>
        </p:grpSpPr>
        <p:sp>
          <p:nvSpPr>
            <p:cNvPr id="489" name="Line 561">
              <a:extLst>
                <a:ext uri="{FF2B5EF4-FFF2-40B4-BE49-F238E27FC236}">
                  <a16:creationId xmlns:a16="http://schemas.microsoft.com/office/drawing/2014/main" id="{33C939A5-4C97-4C14-8525-61A086DDAC4A}"/>
                </a:ext>
              </a:extLst>
            </p:cNvPr>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90" name="Line 562">
              <a:extLst>
                <a:ext uri="{FF2B5EF4-FFF2-40B4-BE49-F238E27FC236}">
                  <a16:creationId xmlns:a16="http://schemas.microsoft.com/office/drawing/2014/main" id="{C6E845C7-1DD5-4F6F-BCE1-4B3BDABEDFBB}"/>
                </a:ext>
              </a:extLst>
            </p:cNvPr>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91" name="Line 563">
              <a:extLst>
                <a:ext uri="{FF2B5EF4-FFF2-40B4-BE49-F238E27FC236}">
                  <a16:creationId xmlns:a16="http://schemas.microsoft.com/office/drawing/2014/main" id="{E13AC6A7-D5FF-436E-8CC7-276142F359D9}"/>
                </a:ext>
              </a:extLst>
            </p:cNvPr>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492" name="Oval 564">
            <a:extLst>
              <a:ext uri="{FF2B5EF4-FFF2-40B4-BE49-F238E27FC236}">
                <a16:creationId xmlns:a16="http://schemas.microsoft.com/office/drawing/2014/main" id="{F91E0059-82B1-456B-916D-854DEF4B9122}"/>
              </a:ext>
            </a:extLst>
          </p:cNvPr>
          <p:cNvSpPr>
            <a:spLocks noChangeArrowheads="1"/>
          </p:cNvSpPr>
          <p:nvPr/>
        </p:nvSpPr>
        <p:spPr bwMode="auto">
          <a:xfrm>
            <a:off x="3017838" y="2487613"/>
            <a:ext cx="330200" cy="85725"/>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493" name="Line 565">
            <a:extLst>
              <a:ext uri="{FF2B5EF4-FFF2-40B4-BE49-F238E27FC236}">
                <a16:creationId xmlns:a16="http://schemas.microsoft.com/office/drawing/2014/main" id="{B4FD114D-3C03-426B-A180-0DC18C980F4E}"/>
              </a:ext>
            </a:extLst>
          </p:cNvPr>
          <p:cNvSpPr>
            <a:spLocks noChangeShapeType="1"/>
          </p:cNvSpPr>
          <p:nvPr/>
        </p:nvSpPr>
        <p:spPr bwMode="auto">
          <a:xfrm>
            <a:off x="3017838" y="2481263"/>
            <a:ext cx="0" cy="52387"/>
          </a:xfrm>
          <a:prstGeom prst="line">
            <a:avLst/>
          </a:prstGeom>
          <a:noFill/>
          <a:ln w="12700">
            <a:solidFill>
              <a:schemeClr val="folHlink"/>
            </a:solidFill>
            <a:round/>
            <a:headEnd/>
            <a:tailEnd/>
          </a:ln>
        </p:spPr>
        <p:txBody>
          <a:bodyPr wrap="none" anchor="ctr"/>
          <a:lstStyle/>
          <a:p>
            <a:endParaRPr lang="zh-CN" altLang="en-US"/>
          </a:p>
        </p:txBody>
      </p:sp>
      <p:sp>
        <p:nvSpPr>
          <p:cNvPr id="494" name="Line 566">
            <a:extLst>
              <a:ext uri="{FF2B5EF4-FFF2-40B4-BE49-F238E27FC236}">
                <a16:creationId xmlns:a16="http://schemas.microsoft.com/office/drawing/2014/main" id="{177C708B-12EF-4DA3-8958-3CC8958CC0AE}"/>
              </a:ext>
            </a:extLst>
          </p:cNvPr>
          <p:cNvSpPr>
            <a:spLocks noChangeShapeType="1"/>
          </p:cNvSpPr>
          <p:nvPr/>
        </p:nvSpPr>
        <p:spPr bwMode="auto">
          <a:xfrm>
            <a:off x="3348038" y="2481263"/>
            <a:ext cx="0" cy="52387"/>
          </a:xfrm>
          <a:prstGeom prst="line">
            <a:avLst/>
          </a:prstGeom>
          <a:noFill/>
          <a:ln w="12700">
            <a:solidFill>
              <a:schemeClr val="folHlink"/>
            </a:solidFill>
            <a:round/>
            <a:headEnd/>
            <a:tailEnd/>
          </a:ln>
        </p:spPr>
        <p:txBody>
          <a:bodyPr wrap="none" anchor="ctr"/>
          <a:lstStyle/>
          <a:p>
            <a:endParaRPr lang="zh-CN" altLang="en-US"/>
          </a:p>
        </p:txBody>
      </p:sp>
      <p:sp>
        <p:nvSpPr>
          <p:cNvPr id="495" name="Rectangle 567">
            <a:extLst>
              <a:ext uri="{FF2B5EF4-FFF2-40B4-BE49-F238E27FC236}">
                <a16:creationId xmlns:a16="http://schemas.microsoft.com/office/drawing/2014/main" id="{C153F080-BF90-45B3-9388-99851F1CC391}"/>
              </a:ext>
            </a:extLst>
          </p:cNvPr>
          <p:cNvSpPr>
            <a:spLocks noChangeArrowheads="1"/>
          </p:cNvSpPr>
          <p:nvPr/>
        </p:nvSpPr>
        <p:spPr bwMode="auto">
          <a:xfrm>
            <a:off x="3017838" y="2481263"/>
            <a:ext cx="327025" cy="52387"/>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solidFill>
                <a:schemeClr val="bg2"/>
              </a:solidFill>
            </a:endParaRPr>
          </a:p>
        </p:txBody>
      </p:sp>
      <p:sp>
        <p:nvSpPr>
          <p:cNvPr id="496" name="Oval 568">
            <a:extLst>
              <a:ext uri="{FF2B5EF4-FFF2-40B4-BE49-F238E27FC236}">
                <a16:creationId xmlns:a16="http://schemas.microsoft.com/office/drawing/2014/main" id="{8E504BCB-F075-44A2-B10D-F9BE28873CDE}"/>
              </a:ext>
            </a:extLst>
          </p:cNvPr>
          <p:cNvSpPr>
            <a:spLocks noChangeArrowheads="1"/>
          </p:cNvSpPr>
          <p:nvPr/>
        </p:nvSpPr>
        <p:spPr bwMode="auto">
          <a:xfrm>
            <a:off x="3014663" y="2419350"/>
            <a:ext cx="330200" cy="100013"/>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497" name="Group 569">
            <a:extLst>
              <a:ext uri="{FF2B5EF4-FFF2-40B4-BE49-F238E27FC236}">
                <a16:creationId xmlns:a16="http://schemas.microsoft.com/office/drawing/2014/main" id="{1D75DB30-F714-468B-A98C-089246168489}"/>
              </a:ext>
            </a:extLst>
          </p:cNvPr>
          <p:cNvGrpSpPr>
            <a:grpSpLocks/>
          </p:cNvGrpSpPr>
          <p:nvPr/>
        </p:nvGrpSpPr>
        <p:grpSpPr bwMode="auto">
          <a:xfrm>
            <a:off x="3094038" y="2441575"/>
            <a:ext cx="163512" cy="57150"/>
            <a:chOff x="2848" y="848"/>
            <a:chExt cx="140" cy="98"/>
          </a:xfrm>
        </p:grpSpPr>
        <p:sp>
          <p:nvSpPr>
            <p:cNvPr id="498" name="Line 570">
              <a:extLst>
                <a:ext uri="{FF2B5EF4-FFF2-40B4-BE49-F238E27FC236}">
                  <a16:creationId xmlns:a16="http://schemas.microsoft.com/office/drawing/2014/main" id="{CCB70947-5754-427A-8A1D-A7514AEB8CCF}"/>
                </a:ext>
              </a:extLst>
            </p:cNvPr>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99" name="Line 571">
              <a:extLst>
                <a:ext uri="{FF2B5EF4-FFF2-40B4-BE49-F238E27FC236}">
                  <a16:creationId xmlns:a16="http://schemas.microsoft.com/office/drawing/2014/main" id="{A4FEFB76-0CCD-4D5D-A9A4-BB00D811AF27}"/>
                </a:ext>
              </a:extLst>
            </p:cNvPr>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00" name="Line 572">
              <a:extLst>
                <a:ext uri="{FF2B5EF4-FFF2-40B4-BE49-F238E27FC236}">
                  <a16:creationId xmlns:a16="http://schemas.microsoft.com/office/drawing/2014/main" id="{0ED7E755-315B-4E47-AA59-99957C61E0AB}"/>
                </a:ext>
              </a:extLst>
            </p:cNvPr>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01" name="Group 573">
            <a:extLst>
              <a:ext uri="{FF2B5EF4-FFF2-40B4-BE49-F238E27FC236}">
                <a16:creationId xmlns:a16="http://schemas.microsoft.com/office/drawing/2014/main" id="{6E72C0C4-6F33-4ED7-8F21-459B1DED5404}"/>
              </a:ext>
            </a:extLst>
          </p:cNvPr>
          <p:cNvGrpSpPr>
            <a:grpSpLocks/>
          </p:cNvGrpSpPr>
          <p:nvPr/>
        </p:nvGrpSpPr>
        <p:grpSpPr bwMode="auto">
          <a:xfrm flipV="1">
            <a:off x="3094038" y="2439988"/>
            <a:ext cx="163512" cy="58737"/>
            <a:chOff x="2848" y="848"/>
            <a:chExt cx="140" cy="98"/>
          </a:xfrm>
        </p:grpSpPr>
        <p:sp>
          <p:nvSpPr>
            <p:cNvPr id="502" name="Line 574">
              <a:extLst>
                <a:ext uri="{FF2B5EF4-FFF2-40B4-BE49-F238E27FC236}">
                  <a16:creationId xmlns:a16="http://schemas.microsoft.com/office/drawing/2014/main" id="{C13A38C6-1742-4DA5-9F56-CB55EBF70E7C}"/>
                </a:ext>
              </a:extLst>
            </p:cNvPr>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03" name="Line 575">
              <a:extLst>
                <a:ext uri="{FF2B5EF4-FFF2-40B4-BE49-F238E27FC236}">
                  <a16:creationId xmlns:a16="http://schemas.microsoft.com/office/drawing/2014/main" id="{EEB2B453-5CEE-4C9E-AAC2-639960EA284D}"/>
                </a:ext>
              </a:extLst>
            </p:cNvPr>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04" name="Line 576">
              <a:extLst>
                <a:ext uri="{FF2B5EF4-FFF2-40B4-BE49-F238E27FC236}">
                  <a16:creationId xmlns:a16="http://schemas.microsoft.com/office/drawing/2014/main" id="{FDF753F3-62E4-450C-B639-57F8B7FB2C18}"/>
                </a:ext>
              </a:extLst>
            </p:cNvPr>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505" name="Oval 577">
            <a:extLst>
              <a:ext uri="{FF2B5EF4-FFF2-40B4-BE49-F238E27FC236}">
                <a16:creationId xmlns:a16="http://schemas.microsoft.com/office/drawing/2014/main" id="{E851888C-4F66-426A-A3CE-50A3DA920399}"/>
              </a:ext>
            </a:extLst>
          </p:cNvPr>
          <p:cNvSpPr>
            <a:spLocks noChangeArrowheads="1"/>
          </p:cNvSpPr>
          <p:nvPr/>
        </p:nvSpPr>
        <p:spPr bwMode="auto">
          <a:xfrm>
            <a:off x="3103563" y="2846388"/>
            <a:ext cx="358775" cy="9525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506" name="Line 578">
            <a:extLst>
              <a:ext uri="{FF2B5EF4-FFF2-40B4-BE49-F238E27FC236}">
                <a16:creationId xmlns:a16="http://schemas.microsoft.com/office/drawing/2014/main" id="{FDAC3399-41C5-4B07-92C7-97674347E7C6}"/>
              </a:ext>
            </a:extLst>
          </p:cNvPr>
          <p:cNvSpPr>
            <a:spLocks noChangeShapeType="1"/>
          </p:cNvSpPr>
          <p:nvPr/>
        </p:nvSpPr>
        <p:spPr bwMode="auto">
          <a:xfrm>
            <a:off x="3103563" y="2838450"/>
            <a:ext cx="0" cy="58738"/>
          </a:xfrm>
          <a:prstGeom prst="line">
            <a:avLst/>
          </a:prstGeom>
          <a:noFill/>
          <a:ln w="12700">
            <a:solidFill>
              <a:schemeClr val="folHlink"/>
            </a:solidFill>
            <a:round/>
            <a:headEnd/>
            <a:tailEnd/>
          </a:ln>
        </p:spPr>
        <p:txBody>
          <a:bodyPr wrap="none" anchor="ctr"/>
          <a:lstStyle/>
          <a:p>
            <a:endParaRPr lang="zh-CN" altLang="en-US"/>
          </a:p>
        </p:txBody>
      </p:sp>
      <p:sp>
        <p:nvSpPr>
          <p:cNvPr id="507" name="Line 579">
            <a:extLst>
              <a:ext uri="{FF2B5EF4-FFF2-40B4-BE49-F238E27FC236}">
                <a16:creationId xmlns:a16="http://schemas.microsoft.com/office/drawing/2014/main" id="{A8EC52AC-49B1-4DDF-AD72-288DBD424B38}"/>
              </a:ext>
            </a:extLst>
          </p:cNvPr>
          <p:cNvSpPr>
            <a:spLocks noChangeShapeType="1"/>
          </p:cNvSpPr>
          <p:nvPr/>
        </p:nvSpPr>
        <p:spPr bwMode="auto">
          <a:xfrm>
            <a:off x="3462338" y="2838450"/>
            <a:ext cx="0" cy="58738"/>
          </a:xfrm>
          <a:prstGeom prst="line">
            <a:avLst/>
          </a:prstGeom>
          <a:noFill/>
          <a:ln w="12700">
            <a:solidFill>
              <a:schemeClr val="folHlink"/>
            </a:solidFill>
            <a:round/>
            <a:headEnd/>
            <a:tailEnd/>
          </a:ln>
        </p:spPr>
        <p:txBody>
          <a:bodyPr wrap="none" anchor="ctr"/>
          <a:lstStyle/>
          <a:p>
            <a:endParaRPr lang="zh-CN" altLang="en-US"/>
          </a:p>
        </p:txBody>
      </p:sp>
      <p:sp>
        <p:nvSpPr>
          <p:cNvPr id="508" name="Rectangle 580">
            <a:extLst>
              <a:ext uri="{FF2B5EF4-FFF2-40B4-BE49-F238E27FC236}">
                <a16:creationId xmlns:a16="http://schemas.microsoft.com/office/drawing/2014/main" id="{E472B31B-53C4-4732-AD65-01EDF5207035}"/>
              </a:ext>
            </a:extLst>
          </p:cNvPr>
          <p:cNvSpPr>
            <a:spLocks noChangeArrowheads="1"/>
          </p:cNvSpPr>
          <p:nvPr/>
        </p:nvSpPr>
        <p:spPr bwMode="auto">
          <a:xfrm>
            <a:off x="3103563" y="2838450"/>
            <a:ext cx="355600" cy="58738"/>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p>
        </p:txBody>
      </p:sp>
      <p:sp>
        <p:nvSpPr>
          <p:cNvPr id="509" name="Oval 581">
            <a:extLst>
              <a:ext uri="{FF2B5EF4-FFF2-40B4-BE49-F238E27FC236}">
                <a16:creationId xmlns:a16="http://schemas.microsoft.com/office/drawing/2014/main" id="{831624EB-142F-4930-84A3-1D7FA2DB962E}"/>
              </a:ext>
            </a:extLst>
          </p:cNvPr>
          <p:cNvSpPr>
            <a:spLocks noChangeArrowheads="1"/>
          </p:cNvSpPr>
          <p:nvPr/>
        </p:nvSpPr>
        <p:spPr bwMode="auto">
          <a:xfrm>
            <a:off x="3100388" y="2770188"/>
            <a:ext cx="358775" cy="111125"/>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510" name="Group 582">
            <a:extLst>
              <a:ext uri="{FF2B5EF4-FFF2-40B4-BE49-F238E27FC236}">
                <a16:creationId xmlns:a16="http://schemas.microsoft.com/office/drawing/2014/main" id="{BEE6DBA3-4C3E-467A-9E02-C24F261AF4C0}"/>
              </a:ext>
            </a:extLst>
          </p:cNvPr>
          <p:cNvGrpSpPr>
            <a:grpSpLocks/>
          </p:cNvGrpSpPr>
          <p:nvPr/>
        </p:nvGrpSpPr>
        <p:grpSpPr bwMode="auto">
          <a:xfrm>
            <a:off x="3186113" y="2794000"/>
            <a:ext cx="179387" cy="65088"/>
            <a:chOff x="2848" y="848"/>
            <a:chExt cx="140" cy="98"/>
          </a:xfrm>
        </p:grpSpPr>
        <p:sp>
          <p:nvSpPr>
            <p:cNvPr id="511" name="Line 583">
              <a:extLst>
                <a:ext uri="{FF2B5EF4-FFF2-40B4-BE49-F238E27FC236}">
                  <a16:creationId xmlns:a16="http://schemas.microsoft.com/office/drawing/2014/main" id="{AA8002BA-9C1A-428B-B6D9-6EE90346317E}"/>
                </a:ext>
              </a:extLst>
            </p:cNvPr>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12" name="Line 584">
              <a:extLst>
                <a:ext uri="{FF2B5EF4-FFF2-40B4-BE49-F238E27FC236}">
                  <a16:creationId xmlns:a16="http://schemas.microsoft.com/office/drawing/2014/main" id="{73BB6901-07BE-482C-96D1-B0646F5713C6}"/>
                </a:ext>
              </a:extLst>
            </p:cNvPr>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13" name="Line 585">
              <a:extLst>
                <a:ext uri="{FF2B5EF4-FFF2-40B4-BE49-F238E27FC236}">
                  <a16:creationId xmlns:a16="http://schemas.microsoft.com/office/drawing/2014/main" id="{43C357FB-7D31-4AE6-9D68-087FFFBD1BBA}"/>
                </a:ext>
              </a:extLst>
            </p:cNvPr>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14" name="Group 586">
            <a:extLst>
              <a:ext uri="{FF2B5EF4-FFF2-40B4-BE49-F238E27FC236}">
                <a16:creationId xmlns:a16="http://schemas.microsoft.com/office/drawing/2014/main" id="{9DBAFC1E-754C-418A-A6B5-24E06073A7F5}"/>
              </a:ext>
            </a:extLst>
          </p:cNvPr>
          <p:cNvGrpSpPr>
            <a:grpSpLocks/>
          </p:cNvGrpSpPr>
          <p:nvPr/>
        </p:nvGrpSpPr>
        <p:grpSpPr bwMode="auto">
          <a:xfrm flipV="1">
            <a:off x="3186113" y="2794000"/>
            <a:ext cx="179387" cy="65088"/>
            <a:chOff x="2848" y="848"/>
            <a:chExt cx="140" cy="98"/>
          </a:xfrm>
        </p:grpSpPr>
        <p:sp>
          <p:nvSpPr>
            <p:cNvPr id="515" name="Line 587">
              <a:extLst>
                <a:ext uri="{FF2B5EF4-FFF2-40B4-BE49-F238E27FC236}">
                  <a16:creationId xmlns:a16="http://schemas.microsoft.com/office/drawing/2014/main" id="{88AEA8E3-2A71-47D7-8D41-BF095EF834ED}"/>
                </a:ext>
              </a:extLst>
            </p:cNvPr>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16" name="Line 588">
              <a:extLst>
                <a:ext uri="{FF2B5EF4-FFF2-40B4-BE49-F238E27FC236}">
                  <a16:creationId xmlns:a16="http://schemas.microsoft.com/office/drawing/2014/main" id="{B37B6BA1-5432-4B5A-B4EE-D8BADED44663}"/>
                </a:ext>
              </a:extLst>
            </p:cNvPr>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17" name="Line 589">
              <a:extLst>
                <a:ext uri="{FF2B5EF4-FFF2-40B4-BE49-F238E27FC236}">
                  <a16:creationId xmlns:a16="http://schemas.microsoft.com/office/drawing/2014/main" id="{832B4D25-9321-4D2A-8E71-65BF8A596457}"/>
                </a:ext>
              </a:extLst>
            </p:cNvPr>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518" name="Oval 590">
            <a:extLst>
              <a:ext uri="{FF2B5EF4-FFF2-40B4-BE49-F238E27FC236}">
                <a16:creationId xmlns:a16="http://schemas.microsoft.com/office/drawing/2014/main" id="{3A0C0FA8-A23F-46BF-9117-71CE27B9217D}"/>
              </a:ext>
            </a:extLst>
          </p:cNvPr>
          <p:cNvSpPr>
            <a:spLocks noChangeArrowheads="1"/>
          </p:cNvSpPr>
          <p:nvPr/>
        </p:nvSpPr>
        <p:spPr bwMode="auto">
          <a:xfrm>
            <a:off x="1693863" y="2581275"/>
            <a:ext cx="346075" cy="87313"/>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519" name="Line 591">
            <a:extLst>
              <a:ext uri="{FF2B5EF4-FFF2-40B4-BE49-F238E27FC236}">
                <a16:creationId xmlns:a16="http://schemas.microsoft.com/office/drawing/2014/main" id="{CDD57ADE-0D9F-4997-B64A-4F5E6D47E825}"/>
              </a:ext>
            </a:extLst>
          </p:cNvPr>
          <p:cNvSpPr>
            <a:spLocks noChangeShapeType="1"/>
          </p:cNvSpPr>
          <p:nvPr/>
        </p:nvSpPr>
        <p:spPr bwMode="auto">
          <a:xfrm>
            <a:off x="1693863" y="2573338"/>
            <a:ext cx="0" cy="53975"/>
          </a:xfrm>
          <a:prstGeom prst="line">
            <a:avLst/>
          </a:prstGeom>
          <a:noFill/>
          <a:ln w="12700">
            <a:solidFill>
              <a:schemeClr val="folHlink"/>
            </a:solidFill>
            <a:round/>
            <a:headEnd/>
            <a:tailEnd/>
          </a:ln>
        </p:spPr>
        <p:txBody>
          <a:bodyPr wrap="none" anchor="ctr"/>
          <a:lstStyle/>
          <a:p>
            <a:endParaRPr lang="zh-CN" altLang="en-US"/>
          </a:p>
        </p:txBody>
      </p:sp>
      <p:sp>
        <p:nvSpPr>
          <p:cNvPr id="520" name="Line 592">
            <a:extLst>
              <a:ext uri="{FF2B5EF4-FFF2-40B4-BE49-F238E27FC236}">
                <a16:creationId xmlns:a16="http://schemas.microsoft.com/office/drawing/2014/main" id="{3D5FCFA9-1B15-4AFF-AD22-7BED99D44836}"/>
              </a:ext>
            </a:extLst>
          </p:cNvPr>
          <p:cNvSpPr>
            <a:spLocks noChangeShapeType="1"/>
          </p:cNvSpPr>
          <p:nvPr/>
        </p:nvSpPr>
        <p:spPr bwMode="auto">
          <a:xfrm>
            <a:off x="2039938" y="2573338"/>
            <a:ext cx="0" cy="53975"/>
          </a:xfrm>
          <a:prstGeom prst="line">
            <a:avLst/>
          </a:prstGeom>
          <a:noFill/>
          <a:ln w="12700">
            <a:solidFill>
              <a:schemeClr val="folHlink"/>
            </a:solidFill>
            <a:round/>
            <a:headEnd/>
            <a:tailEnd/>
          </a:ln>
        </p:spPr>
        <p:txBody>
          <a:bodyPr wrap="none" anchor="ctr"/>
          <a:lstStyle/>
          <a:p>
            <a:endParaRPr lang="zh-CN" altLang="en-US"/>
          </a:p>
        </p:txBody>
      </p:sp>
      <p:sp>
        <p:nvSpPr>
          <p:cNvPr id="521" name="Rectangle 593">
            <a:extLst>
              <a:ext uri="{FF2B5EF4-FFF2-40B4-BE49-F238E27FC236}">
                <a16:creationId xmlns:a16="http://schemas.microsoft.com/office/drawing/2014/main" id="{01F7BB40-4977-49E6-B57A-E9123324C64E}"/>
              </a:ext>
            </a:extLst>
          </p:cNvPr>
          <p:cNvSpPr>
            <a:spLocks noChangeArrowheads="1"/>
          </p:cNvSpPr>
          <p:nvPr/>
        </p:nvSpPr>
        <p:spPr bwMode="auto">
          <a:xfrm>
            <a:off x="1693863" y="2573338"/>
            <a:ext cx="342900" cy="53975"/>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p>
        </p:txBody>
      </p:sp>
      <p:sp>
        <p:nvSpPr>
          <p:cNvPr id="522" name="Oval 594">
            <a:extLst>
              <a:ext uri="{FF2B5EF4-FFF2-40B4-BE49-F238E27FC236}">
                <a16:creationId xmlns:a16="http://schemas.microsoft.com/office/drawing/2014/main" id="{FA69976F-C273-4FFB-92AA-1BAFA1540318}"/>
              </a:ext>
            </a:extLst>
          </p:cNvPr>
          <p:cNvSpPr>
            <a:spLocks noChangeArrowheads="1"/>
          </p:cNvSpPr>
          <p:nvPr/>
        </p:nvSpPr>
        <p:spPr bwMode="auto">
          <a:xfrm>
            <a:off x="1690688" y="2509838"/>
            <a:ext cx="346075" cy="103187"/>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523" name="Group 595">
            <a:extLst>
              <a:ext uri="{FF2B5EF4-FFF2-40B4-BE49-F238E27FC236}">
                <a16:creationId xmlns:a16="http://schemas.microsoft.com/office/drawing/2014/main" id="{3757DF7E-D6A4-4A30-9749-8FA6124D06D3}"/>
              </a:ext>
            </a:extLst>
          </p:cNvPr>
          <p:cNvGrpSpPr>
            <a:grpSpLocks/>
          </p:cNvGrpSpPr>
          <p:nvPr/>
        </p:nvGrpSpPr>
        <p:grpSpPr bwMode="auto">
          <a:xfrm>
            <a:off x="1774825" y="2532063"/>
            <a:ext cx="171450" cy="60325"/>
            <a:chOff x="2848" y="848"/>
            <a:chExt cx="140" cy="98"/>
          </a:xfrm>
        </p:grpSpPr>
        <p:sp>
          <p:nvSpPr>
            <p:cNvPr id="524" name="Line 596">
              <a:extLst>
                <a:ext uri="{FF2B5EF4-FFF2-40B4-BE49-F238E27FC236}">
                  <a16:creationId xmlns:a16="http://schemas.microsoft.com/office/drawing/2014/main" id="{F5DCE7B2-DF6A-4D13-8D1A-1387F71E96C5}"/>
                </a:ext>
              </a:extLst>
            </p:cNvPr>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25" name="Line 597">
              <a:extLst>
                <a:ext uri="{FF2B5EF4-FFF2-40B4-BE49-F238E27FC236}">
                  <a16:creationId xmlns:a16="http://schemas.microsoft.com/office/drawing/2014/main" id="{27DE1AAF-AE48-4C63-8586-8447F32043EC}"/>
                </a:ext>
              </a:extLst>
            </p:cNvPr>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26" name="Line 598">
              <a:extLst>
                <a:ext uri="{FF2B5EF4-FFF2-40B4-BE49-F238E27FC236}">
                  <a16:creationId xmlns:a16="http://schemas.microsoft.com/office/drawing/2014/main" id="{045FF9EF-FE4F-4A5B-AADF-758163F8E334}"/>
                </a:ext>
              </a:extLst>
            </p:cNvPr>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27" name="Group 599">
            <a:extLst>
              <a:ext uri="{FF2B5EF4-FFF2-40B4-BE49-F238E27FC236}">
                <a16:creationId xmlns:a16="http://schemas.microsoft.com/office/drawing/2014/main" id="{D6C8EA3C-565B-4F6A-8FD9-6A7A6A45CD06}"/>
              </a:ext>
            </a:extLst>
          </p:cNvPr>
          <p:cNvGrpSpPr>
            <a:grpSpLocks/>
          </p:cNvGrpSpPr>
          <p:nvPr/>
        </p:nvGrpSpPr>
        <p:grpSpPr bwMode="auto">
          <a:xfrm flipV="1">
            <a:off x="1774825" y="2532063"/>
            <a:ext cx="171450" cy="58737"/>
            <a:chOff x="2848" y="848"/>
            <a:chExt cx="140" cy="98"/>
          </a:xfrm>
        </p:grpSpPr>
        <p:sp>
          <p:nvSpPr>
            <p:cNvPr id="528" name="Line 600">
              <a:extLst>
                <a:ext uri="{FF2B5EF4-FFF2-40B4-BE49-F238E27FC236}">
                  <a16:creationId xmlns:a16="http://schemas.microsoft.com/office/drawing/2014/main" id="{D9885099-D71D-4CA5-BD6A-8F63031CF29B}"/>
                </a:ext>
              </a:extLst>
            </p:cNvPr>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29" name="Line 601">
              <a:extLst>
                <a:ext uri="{FF2B5EF4-FFF2-40B4-BE49-F238E27FC236}">
                  <a16:creationId xmlns:a16="http://schemas.microsoft.com/office/drawing/2014/main" id="{212DDFC1-1335-41CF-BC5C-B7581D6EFCAE}"/>
                </a:ext>
              </a:extLst>
            </p:cNvPr>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30" name="Line 602">
              <a:extLst>
                <a:ext uri="{FF2B5EF4-FFF2-40B4-BE49-F238E27FC236}">
                  <a16:creationId xmlns:a16="http://schemas.microsoft.com/office/drawing/2014/main" id="{F8EECA8A-6255-450B-9A34-87EE5DCAA8E5}"/>
                </a:ext>
              </a:extLst>
            </p:cNvPr>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531" name="Oval 603">
            <a:extLst>
              <a:ext uri="{FF2B5EF4-FFF2-40B4-BE49-F238E27FC236}">
                <a16:creationId xmlns:a16="http://schemas.microsoft.com/office/drawing/2014/main" id="{AF39BF18-39B9-40B4-A576-C329BCCB5E79}"/>
              </a:ext>
            </a:extLst>
          </p:cNvPr>
          <p:cNvSpPr>
            <a:spLocks noChangeArrowheads="1"/>
          </p:cNvSpPr>
          <p:nvPr/>
        </p:nvSpPr>
        <p:spPr bwMode="auto">
          <a:xfrm>
            <a:off x="1387475" y="3730625"/>
            <a:ext cx="346075" cy="87313"/>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532" name="Line 604">
            <a:extLst>
              <a:ext uri="{FF2B5EF4-FFF2-40B4-BE49-F238E27FC236}">
                <a16:creationId xmlns:a16="http://schemas.microsoft.com/office/drawing/2014/main" id="{34A33DF0-6323-43C5-BEF3-FDC83B27CD8A}"/>
              </a:ext>
            </a:extLst>
          </p:cNvPr>
          <p:cNvSpPr>
            <a:spLocks noChangeShapeType="1"/>
          </p:cNvSpPr>
          <p:nvPr/>
        </p:nvSpPr>
        <p:spPr bwMode="auto">
          <a:xfrm>
            <a:off x="1387475" y="3722688"/>
            <a:ext cx="0" cy="53975"/>
          </a:xfrm>
          <a:prstGeom prst="line">
            <a:avLst/>
          </a:prstGeom>
          <a:noFill/>
          <a:ln w="12700">
            <a:solidFill>
              <a:schemeClr val="folHlink"/>
            </a:solidFill>
            <a:round/>
            <a:headEnd/>
            <a:tailEnd/>
          </a:ln>
        </p:spPr>
        <p:txBody>
          <a:bodyPr wrap="none" anchor="ctr"/>
          <a:lstStyle/>
          <a:p>
            <a:endParaRPr lang="zh-CN" altLang="en-US"/>
          </a:p>
        </p:txBody>
      </p:sp>
      <p:sp>
        <p:nvSpPr>
          <p:cNvPr id="533" name="Line 605">
            <a:extLst>
              <a:ext uri="{FF2B5EF4-FFF2-40B4-BE49-F238E27FC236}">
                <a16:creationId xmlns:a16="http://schemas.microsoft.com/office/drawing/2014/main" id="{98B3AC0D-4F3D-4708-8510-5C5C5B6ED722}"/>
              </a:ext>
            </a:extLst>
          </p:cNvPr>
          <p:cNvSpPr>
            <a:spLocks noChangeShapeType="1"/>
          </p:cNvSpPr>
          <p:nvPr/>
        </p:nvSpPr>
        <p:spPr bwMode="auto">
          <a:xfrm>
            <a:off x="1733550" y="3722688"/>
            <a:ext cx="0" cy="53975"/>
          </a:xfrm>
          <a:prstGeom prst="line">
            <a:avLst/>
          </a:prstGeom>
          <a:noFill/>
          <a:ln w="12700">
            <a:solidFill>
              <a:schemeClr val="folHlink"/>
            </a:solidFill>
            <a:round/>
            <a:headEnd/>
            <a:tailEnd/>
          </a:ln>
        </p:spPr>
        <p:txBody>
          <a:bodyPr wrap="none" anchor="ctr"/>
          <a:lstStyle/>
          <a:p>
            <a:endParaRPr lang="zh-CN" altLang="en-US"/>
          </a:p>
        </p:txBody>
      </p:sp>
      <p:sp>
        <p:nvSpPr>
          <p:cNvPr id="534" name="Rectangle 606">
            <a:extLst>
              <a:ext uri="{FF2B5EF4-FFF2-40B4-BE49-F238E27FC236}">
                <a16:creationId xmlns:a16="http://schemas.microsoft.com/office/drawing/2014/main" id="{44D2EB71-36AF-4858-B3B8-56688A0A710E}"/>
              </a:ext>
            </a:extLst>
          </p:cNvPr>
          <p:cNvSpPr>
            <a:spLocks noChangeArrowheads="1"/>
          </p:cNvSpPr>
          <p:nvPr/>
        </p:nvSpPr>
        <p:spPr bwMode="auto">
          <a:xfrm>
            <a:off x="1387475" y="3722688"/>
            <a:ext cx="342900" cy="53975"/>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p>
        </p:txBody>
      </p:sp>
      <p:sp>
        <p:nvSpPr>
          <p:cNvPr id="535" name="Oval 607">
            <a:extLst>
              <a:ext uri="{FF2B5EF4-FFF2-40B4-BE49-F238E27FC236}">
                <a16:creationId xmlns:a16="http://schemas.microsoft.com/office/drawing/2014/main" id="{43B0ECC8-2180-40A4-9984-7E37204F510E}"/>
              </a:ext>
            </a:extLst>
          </p:cNvPr>
          <p:cNvSpPr>
            <a:spLocks noChangeArrowheads="1"/>
          </p:cNvSpPr>
          <p:nvPr/>
        </p:nvSpPr>
        <p:spPr bwMode="auto">
          <a:xfrm>
            <a:off x="1384300" y="3659188"/>
            <a:ext cx="346075" cy="103187"/>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536" name="Group 608">
            <a:extLst>
              <a:ext uri="{FF2B5EF4-FFF2-40B4-BE49-F238E27FC236}">
                <a16:creationId xmlns:a16="http://schemas.microsoft.com/office/drawing/2014/main" id="{5798A8E9-0937-41F5-9BF1-2612BB12ECD8}"/>
              </a:ext>
            </a:extLst>
          </p:cNvPr>
          <p:cNvGrpSpPr>
            <a:grpSpLocks/>
          </p:cNvGrpSpPr>
          <p:nvPr/>
        </p:nvGrpSpPr>
        <p:grpSpPr bwMode="auto">
          <a:xfrm>
            <a:off x="1468438" y="3681413"/>
            <a:ext cx="171450" cy="60325"/>
            <a:chOff x="2848" y="848"/>
            <a:chExt cx="140" cy="98"/>
          </a:xfrm>
        </p:grpSpPr>
        <p:sp>
          <p:nvSpPr>
            <p:cNvPr id="537" name="Line 609">
              <a:extLst>
                <a:ext uri="{FF2B5EF4-FFF2-40B4-BE49-F238E27FC236}">
                  <a16:creationId xmlns:a16="http://schemas.microsoft.com/office/drawing/2014/main" id="{4FFF10CD-483C-485E-B48D-8CCF3312CC30}"/>
                </a:ext>
              </a:extLst>
            </p:cNvPr>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38" name="Line 610">
              <a:extLst>
                <a:ext uri="{FF2B5EF4-FFF2-40B4-BE49-F238E27FC236}">
                  <a16:creationId xmlns:a16="http://schemas.microsoft.com/office/drawing/2014/main" id="{88847CEB-B3BB-4DCC-88A2-7C603F4B09F7}"/>
                </a:ext>
              </a:extLst>
            </p:cNvPr>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39" name="Line 611">
              <a:extLst>
                <a:ext uri="{FF2B5EF4-FFF2-40B4-BE49-F238E27FC236}">
                  <a16:creationId xmlns:a16="http://schemas.microsoft.com/office/drawing/2014/main" id="{CF470722-95B0-429C-BDFE-ADF556493994}"/>
                </a:ext>
              </a:extLst>
            </p:cNvPr>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40" name="Group 612">
            <a:extLst>
              <a:ext uri="{FF2B5EF4-FFF2-40B4-BE49-F238E27FC236}">
                <a16:creationId xmlns:a16="http://schemas.microsoft.com/office/drawing/2014/main" id="{36B487F4-F338-4DDD-B4B2-0769CEE9A428}"/>
              </a:ext>
            </a:extLst>
          </p:cNvPr>
          <p:cNvGrpSpPr>
            <a:grpSpLocks/>
          </p:cNvGrpSpPr>
          <p:nvPr/>
        </p:nvGrpSpPr>
        <p:grpSpPr bwMode="auto">
          <a:xfrm flipV="1">
            <a:off x="1468438" y="3681413"/>
            <a:ext cx="171450" cy="58737"/>
            <a:chOff x="2848" y="848"/>
            <a:chExt cx="140" cy="98"/>
          </a:xfrm>
        </p:grpSpPr>
        <p:sp>
          <p:nvSpPr>
            <p:cNvPr id="541" name="Line 613">
              <a:extLst>
                <a:ext uri="{FF2B5EF4-FFF2-40B4-BE49-F238E27FC236}">
                  <a16:creationId xmlns:a16="http://schemas.microsoft.com/office/drawing/2014/main" id="{AC2B0E99-6DF0-4671-A46E-CEE98F0A1624}"/>
                </a:ext>
              </a:extLst>
            </p:cNvPr>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42" name="Line 614">
              <a:extLst>
                <a:ext uri="{FF2B5EF4-FFF2-40B4-BE49-F238E27FC236}">
                  <a16:creationId xmlns:a16="http://schemas.microsoft.com/office/drawing/2014/main" id="{E171AAE7-69BE-426E-965D-605BA6EB20B7}"/>
                </a:ext>
              </a:extLst>
            </p:cNvPr>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43" name="Line 615">
              <a:extLst>
                <a:ext uri="{FF2B5EF4-FFF2-40B4-BE49-F238E27FC236}">
                  <a16:creationId xmlns:a16="http://schemas.microsoft.com/office/drawing/2014/main" id="{15CBDC97-D7E3-4687-BDCE-8ABC52390BE3}"/>
                </a:ext>
              </a:extLst>
            </p:cNvPr>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544" name="Line 616">
            <a:extLst>
              <a:ext uri="{FF2B5EF4-FFF2-40B4-BE49-F238E27FC236}">
                <a16:creationId xmlns:a16="http://schemas.microsoft.com/office/drawing/2014/main" id="{7F0955C4-CEC1-491B-8E8C-166E7EA2B9E8}"/>
              </a:ext>
            </a:extLst>
          </p:cNvPr>
          <p:cNvSpPr>
            <a:spLocks noChangeShapeType="1"/>
          </p:cNvSpPr>
          <p:nvPr/>
        </p:nvSpPr>
        <p:spPr bwMode="auto">
          <a:xfrm flipV="1">
            <a:off x="2586038" y="4087813"/>
            <a:ext cx="227012" cy="436562"/>
          </a:xfrm>
          <a:prstGeom prst="line">
            <a:avLst/>
          </a:prstGeom>
          <a:noFill/>
          <a:ln w="9525">
            <a:solidFill>
              <a:schemeClr val="bg2"/>
            </a:solidFill>
            <a:round/>
            <a:headEnd/>
            <a:tailEnd/>
          </a:ln>
        </p:spPr>
        <p:txBody>
          <a:bodyPr/>
          <a:lstStyle/>
          <a:p>
            <a:endParaRPr lang="zh-CN" altLang="en-US"/>
          </a:p>
        </p:txBody>
      </p:sp>
      <p:sp>
        <p:nvSpPr>
          <p:cNvPr id="545" name="Line 617">
            <a:extLst>
              <a:ext uri="{FF2B5EF4-FFF2-40B4-BE49-F238E27FC236}">
                <a16:creationId xmlns:a16="http://schemas.microsoft.com/office/drawing/2014/main" id="{E1F17496-9F36-4E51-BEC5-8901A18EDA7A}"/>
              </a:ext>
            </a:extLst>
          </p:cNvPr>
          <p:cNvSpPr>
            <a:spLocks noChangeShapeType="1"/>
          </p:cNvSpPr>
          <p:nvPr/>
        </p:nvSpPr>
        <p:spPr bwMode="auto">
          <a:xfrm>
            <a:off x="2709863" y="3825875"/>
            <a:ext cx="163512" cy="120650"/>
          </a:xfrm>
          <a:prstGeom prst="line">
            <a:avLst/>
          </a:prstGeom>
          <a:noFill/>
          <a:ln w="9525">
            <a:solidFill>
              <a:schemeClr val="bg2"/>
            </a:solidFill>
            <a:round/>
            <a:headEnd/>
            <a:tailEnd/>
          </a:ln>
        </p:spPr>
        <p:txBody>
          <a:bodyPr/>
          <a:lstStyle/>
          <a:p>
            <a:endParaRPr lang="zh-CN" altLang="en-US"/>
          </a:p>
        </p:txBody>
      </p:sp>
      <p:sp>
        <p:nvSpPr>
          <p:cNvPr id="546" name="Line 618">
            <a:extLst>
              <a:ext uri="{FF2B5EF4-FFF2-40B4-BE49-F238E27FC236}">
                <a16:creationId xmlns:a16="http://schemas.microsoft.com/office/drawing/2014/main" id="{24243EED-F00B-4D09-882D-C35E6A7827A5}"/>
              </a:ext>
            </a:extLst>
          </p:cNvPr>
          <p:cNvSpPr>
            <a:spLocks noChangeShapeType="1"/>
          </p:cNvSpPr>
          <p:nvPr/>
        </p:nvSpPr>
        <p:spPr bwMode="auto">
          <a:xfrm>
            <a:off x="2806700" y="3746500"/>
            <a:ext cx="279400" cy="0"/>
          </a:xfrm>
          <a:prstGeom prst="line">
            <a:avLst/>
          </a:prstGeom>
          <a:noFill/>
          <a:ln w="9525">
            <a:solidFill>
              <a:schemeClr val="bg2"/>
            </a:solidFill>
            <a:round/>
            <a:headEnd/>
            <a:tailEnd/>
          </a:ln>
        </p:spPr>
        <p:txBody>
          <a:bodyPr/>
          <a:lstStyle/>
          <a:p>
            <a:endParaRPr lang="zh-CN" altLang="en-US"/>
          </a:p>
        </p:txBody>
      </p:sp>
      <p:sp>
        <p:nvSpPr>
          <p:cNvPr id="547" name="Line 619">
            <a:extLst>
              <a:ext uri="{FF2B5EF4-FFF2-40B4-BE49-F238E27FC236}">
                <a16:creationId xmlns:a16="http://schemas.microsoft.com/office/drawing/2014/main" id="{6407ABA4-BFFA-4127-B4A6-52CEFEB2CC19}"/>
              </a:ext>
            </a:extLst>
          </p:cNvPr>
          <p:cNvSpPr>
            <a:spLocks noChangeShapeType="1"/>
          </p:cNvSpPr>
          <p:nvPr/>
        </p:nvSpPr>
        <p:spPr bwMode="auto">
          <a:xfrm flipV="1">
            <a:off x="3043238" y="3832225"/>
            <a:ext cx="134937" cy="104775"/>
          </a:xfrm>
          <a:prstGeom prst="line">
            <a:avLst/>
          </a:prstGeom>
          <a:noFill/>
          <a:ln w="9525">
            <a:solidFill>
              <a:schemeClr val="bg2"/>
            </a:solidFill>
            <a:round/>
            <a:headEnd/>
            <a:tailEnd/>
          </a:ln>
        </p:spPr>
        <p:txBody>
          <a:bodyPr/>
          <a:lstStyle/>
          <a:p>
            <a:endParaRPr lang="zh-CN" altLang="en-US"/>
          </a:p>
        </p:txBody>
      </p:sp>
      <p:sp>
        <p:nvSpPr>
          <p:cNvPr id="548" name="Line 620">
            <a:extLst>
              <a:ext uri="{FF2B5EF4-FFF2-40B4-BE49-F238E27FC236}">
                <a16:creationId xmlns:a16="http://schemas.microsoft.com/office/drawing/2014/main" id="{A26E230C-E9F6-450C-B140-DB908EF2D7B1}"/>
              </a:ext>
            </a:extLst>
          </p:cNvPr>
          <p:cNvSpPr>
            <a:spLocks noChangeShapeType="1"/>
          </p:cNvSpPr>
          <p:nvPr/>
        </p:nvSpPr>
        <p:spPr bwMode="auto">
          <a:xfrm>
            <a:off x="1741488" y="3752850"/>
            <a:ext cx="679450" cy="0"/>
          </a:xfrm>
          <a:prstGeom prst="line">
            <a:avLst/>
          </a:prstGeom>
          <a:noFill/>
          <a:ln w="9525">
            <a:solidFill>
              <a:schemeClr val="bg2"/>
            </a:solidFill>
            <a:round/>
            <a:headEnd/>
            <a:tailEnd/>
          </a:ln>
        </p:spPr>
        <p:txBody>
          <a:bodyPr/>
          <a:lstStyle/>
          <a:p>
            <a:endParaRPr lang="zh-CN" altLang="en-US"/>
          </a:p>
        </p:txBody>
      </p:sp>
      <p:sp>
        <p:nvSpPr>
          <p:cNvPr id="549" name="Line 621">
            <a:extLst>
              <a:ext uri="{FF2B5EF4-FFF2-40B4-BE49-F238E27FC236}">
                <a16:creationId xmlns:a16="http://schemas.microsoft.com/office/drawing/2014/main" id="{D0D63795-7D04-4230-8909-401A8A6089B2}"/>
              </a:ext>
            </a:extLst>
          </p:cNvPr>
          <p:cNvSpPr>
            <a:spLocks noChangeShapeType="1"/>
          </p:cNvSpPr>
          <p:nvPr/>
        </p:nvSpPr>
        <p:spPr bwMode="auto">
          <a:xfrm>
            <a:off x="2036763" y="2600325"/>
            <a:ext cx="509587" cy="3175"/>
          </a:xfrm>
          <a:prstGeom prst="line">
            <a:avLst/>
          </a:prstGeom>
          <a:noFill/>
          <a:ln w="9525">
            <a:solidFill>
              <a:schemeClr val="bg2"/>
            </a:solidFill>
            <a:round/>
            <a:headEnd/>
            <a:tailEnd/>
          </a:ln>
        </p:spPr>
        <p:txBody>
          <a:bodyPr/>
          <a:lstStyle/>
          <a:p>
            <a:endParaRPr lang="zh-CN" altLang="en-US"/>
          </a:p>
        </p:txBody>
      </p:sp>
      <p:sp>
        <p:nvSpPr>
          <p:cNvPr id="550" name="Line 622">
            <a:extLst>
              <a:ext uri="{FF2B5EF4-FFF2-40B4-BE49-F238E27FC236}">
                <a16:creationId xmlns:a16="http://schemas.microsoft.com/office/drawing/2014/main" id="{3D154053-061F-4EA7-A759-C83DFAB7E5D9}"/>
              </a:ext>
            </a:extLst>
          </p:cNvPr>
          <p:cNvSpPr>
            <a:spLocks noChangeShapeType="1"/>
          </p:cNvSpPr>
          <p:nvPr/>
        </p:nvSpPr>
        <p:spPr bwMode="auto">
          <a:xfrm>
            <a:off x="1603375" y="2428875"/>
            <a:ext cx="152400" cy="82550"/>
          </a:xfrm>
          <a:prstGeom prst="line">
            <a:avLst/>
          </a:prstGeom>
          <a:noFill/>
          <a:ln w="9525">
            <a:solidFill>
              <a:schemeClr val="bg2"/>
            </a:solidFill>
            <a:round/>
            <a:headEnd/>
            <a:tailEnd/>
          </a:ln>
        </p:spPr>
        <p:txBody>
          <a:bodyPr/>
          <a:lstStyle/>
          <a:p>
            <a:endParaRPr lang="zh-CN" altLang="en-US"/>
          </a:p>
        </p:txBody>
      </p:sp>
      <p:sp>
        <p:nvSpPr>
          <p:cNvPr id="551" name="Freeform 623">
            <a:extLst>
              <a:ext uri="{FF2B5EF4-FFF2-40B4-BE49-F238E27FC236}">
                <a16:creationId xmlns:a16="http://schemas.microsoft.com/office/drawing/2014/main" id="{18DD0707-5D1E-44F8-BECC-9A1CD74D90FE}"/>
              </a:ext>
            </a:extLst>
          </p:cNvPr>
          <p:cNvSpPr>
            <a:spLocks/>
          </p:cNvSpPr>
          <p:nvPr/>
        </p:nvSpPr>
        <p:spPr bwMode="auto">
          <a:xfrm>
            <a:off x="923925" y="4435475"/>
            <a:ext cx="2979738" cy="1455738"/>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DDDDDD"/>
          </a:solidFill>
          <a:ln w="9525">
            <a:noFill/>
            <a:round/>
            <a:headEnd/>
            <a:tailEnd/>
          </a:ln>
        </p:spPr>
        <p:txBody>
          <a:bodyPr/>
          <a:lstStyle/>
          <a:p>
            <a:endParaRPr lang="zh-CN" altLang="en-US"/>
          </a:p>
        </p:txBody>
      </p:sp>
      <p:sp>
        <p:nvSpPr>
          <p:cNvPr id="552" name="Line 624">
            <a:extLst>
              <a:ext uri="{FF2B5EF4-FFF2-40B4-BE49-F238E27FC236}">
                <a16:creationId xmlns:a16="http://schemas.microsoft.com/office/drawing/2014/main" id="{2122796E-0396-4B13-A33F-16E2C8523E60}"/>
              </a:ext>
            </a:extLst>
          </p:cNvPr>
          <p:cNvSpPr>
            <a:spLocks noChangeShapeType="1"/>
          </p:cNvSpPr>
          <p:nvPr/>
        </p:nvSpPr>
        <p:spPr bwMode="auto">
          <a:xfrm rot="16200000">
            <a:off x="3159125" y="5172076"/>
            <a:ext cx="523875" cy="139700"/>
          </a:xfrm>
          <a:prstGeom prst="line">
            <a:avLst/>
          </a:prstGeom>
          <a:noFill/>
          <a:ln w="12700">
            <a:solidFill>
              <a:schemeClr val="bg2"/>
            </a:solidFill>
            <a:round/>
            <a:headEnd/>
            <a:tailEnd/>
          </a:ln>
        </p:spPr>
        <p:txBody>
          <a:bodyPr wrap="none" anchor="ctr"/>
          <a:lstStyle/>
          <a:p>
            <a:endParaRPr lang="zh-CN" altLang="en-US"/>
          </a:p>
        </p:txBody>
      </p:sp>
      <p:sp>
        <p:nvSpPr>
          <p:cNvPr id="553" name="Line 625">
            <a:extLst>
              <a:ext uri="{FF2B5EF4-FFF2-40B4-BE49-F238E27FC236}">
                <a16:creationId xmlns:a16="http://schemas.microsoft.com/office/drawing/2014/main" id="{E7850F42-2C4C-40E8-98E1-23D00EA0CDA8}"/>
              </a:ext>
            </a:extLst>
          </p:cNvPr>
          <p:cNvSpPr>
            <a:spLocks noChangeShapeType="1"/>
          </p:cNvSpPr>
          <p:nvPr/>
        </p:nvSpPr>
        <p:spPr bwMode="auto">
          <a:xfrm rot="5400000" flipV="1">
            <a:off x="3305175" y="5453063"/>
            <a:ext cx="3175" cy="85725"/>
          </a:xfrm>
          <a:prstGeom prst="line">
            <a:avLst/>
          </a:prstGeom>
          <a:noFill/>
          <a:ln w="12700">
            <a:solidFill>
              <a:schemeClr val="bg2"/>
            </a:solidFill>
            <a:round/>
            <a:headEnd/>
            <a:tailEnd/>
          </a:ln>
        </p:spPr>
        <p:txBody>
          <a:bodyPr wrap="none" anchor="ctr"/>
          <a:lstStyle/>
          <a:p>
            <a:endParaRPr lang="zh-CN" altLang="en-US"/>
          </a:p>
        </p:txBody>
      </p:sp>
      <p:sp>
        <p:nvSpPr>
          <p:cNvPr id="554" name="Line 626">
            <a:extLst>
              <a:ext uri="{FF2B5EF4-FFF2-40B4-BE49-F238E27FC236}">
                <a16:creationId xmlns:a16="http://schemas.microsoft.com/office/drawing/2014/main" id="{80A21A3C-6293-4874-B923-76B8F8425984}"/>
              </a:ext>
            </a:extLst>
          </p:cNvPr>
          <p:cNvSpPr>
            <a:spLocks noChangeShapeType="1"/>
          </p:cNvSpPr>
          <p:nvPr/>
        </p:nvSpPr>
        <p:spPr bwMode="auto">
          <a:xfrm rot="16200000">
            <a:off x="3490913" y="5129213"/>
            <a:ext cx="0" cy="114300"/>
          </a:xfrm>
          <a:prstGeom prst="line">
            <a:avLst/>
          </a:prstGeom>
          <a:noFill/>
          <a:ln w="12700">
            <a:solidFill>
              <a:schemeClr val="bg2"/>
            </a:solidFill>
            <a:round/>
            <a:headEnd/>
            <a:tailEnd/>
          </a:ln>
        </p:spPr>
        <p:txBody>
          <a:bodyPr wrap="none" anchor="ctr"/>
          <a:lstStyle/>
          <a:p>
            <a:endParaRPr lang="zh-CN" altLang="en-US"/>
          </a:p>
        </p:txBody>
      </p:sp>
      <p:grpSp>
        <p:nvGrpSpPr>
          <p:cNvPr id="555" name="Group 627">
            <a:extLst>
              <a:ext uri="{FF2B5EF4-FFF2-40B4-BE49-F238E27FC236}">
                <a16:creationId xmlns:a16="http://schemas.microsoft.com/office/drawing/2014/main" id="{C197BCB6-E875-4CEB-9BB0-6A84D7CB8BE6}"/>
              </a:ext>
            </a:extLst>
          </p:cNvPr>
          <p:cNvGrpSpPr>
            <a:grpSpLocks/>
          </p:cNvGrpSpPr>
          <p:nvPr/>
        </p:nvGrpSpPr>
        <p:grpSpPr bwMode="auto">
          <a:xfrm>
            <a:off x="3070225" y="4838700"/>
            <a:ext cx="501650" cy="234950"/>
            <a:chOff x="4701" y="2996"/>
            <a:chExt cx="316" cy="148"/>
          </a:xfrm>
        </p:grpSpPr>
        <p:sp>
          <p:nvSpPr>
            <p:cNvPr id="556" name="Oval 628">
              <a:extLst>
                <a:ext uri="{FF2B5EF4-FFF2-40B4-BE49-F238E27FC236}">
                  <a16:creationId xmlns:a16="http://schemas.microsoft.com/office/drawing/2014/main" id="{21C06B17-9330-4B4A-A2F0-50B3111CE710}"/>
                </a:ext>
              </a:extLst>
            </p:cNvPr>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557" name="Line 629">
              <a:extLst>
                <a:ext uri="{FF2B5EF4-FFF2-40B4-BE49-F238E27FC236}">
                  <a16:creationId xmlns:a16="http://schemas.microsoft.com/office/drawing/2014/main" id="{BA3777A9-BB18-4992-8232-BF2D157F02CF}"/>
                </a:ext>
              </a:extLst>
            </p:cNvPr>
            <p:cNvSpPr>
              <a:spLocks noChangeShapeType="1"/>
            </p:cNvSpPr>
            <p:nvPr/>
          </p:nvSpPr>
          <p:spPr bwMode="auto">
            <a:xfrm>
              <a:off x="4704" y="3055"/>
              <a:ext cx="0" cy="51"/>
            </a:xfrm>
            <a:prstGeom prst="line">
              <a:avLst/>
            </a:prstGeom>
            <a:noFill/>
            <a:ln w="12700">
              <a:solidFill>
                <a:schemeClr val="folHlink"/>
              </a:solidFill>
              <a:round/>
              <a:headEnd/>
              <a:tailEnd/>
            </a:ln>
          </p:spPr>
          <p:txBody>
            <a:bodyPr wrap="none" anchor="ctr"/>
            <a:lstStyle/>
            <a:p>
              <a:endParaRPr lang="zh-CN" altLang="en-US"/>
            </a:p>
          </p:txBody>
        </p:sp>
        <p:sp>
          <p:nvSpPr>
            <p:cNvPr id="558" name="Line 630">
              <a:extLst>
                <a:ext uri="{FF2B5EF4-FFF2-40B4-BE49-F238E27FC236}">
                  <a16:creationId xmlns:a16="http://schemas.microsoft.com/office/drawing/2014/main" id="{2FA6845F-05BC-423E-8541-647E87CEDCA1}"/>
                </a:ext>
              </a:extLst>
            </p:cNvPr>
            <p:cNvSpPr>
              <a:spLocks noChangeShapeType="1"/>
            </p:cNvSpPr>
            <p:nvPr/>
          </p:nvSpPr>
          <p:spPr bwMode="auto">
            <a:xfrm>
              <a:off x="5017" y="3055"/>
              <a:ext cx="0" cy="51"/>
            </a:xfrm>
            <a:prstGeom prst="line">
              <a:avLst/>
            </a:prstGeom>
            <a:noFill/>
            <a:ln w="12700">
              <a:solidFill>
                <a:schemeClr val="folHlink"/>
              </a:solidFill>
              <a:round/>
              <a:headEnd/>
              <a:tailEnd/>
            </a:ln>
          </p:spPr>
          <p:txBody>
            <a:bodyPr wrap="none" anchor="ctr"/>
            <a:lstStyle/>
            <a:p>
              <a:endParaRPr lang="zh-CN" altLang="en-US"/>
            </a:p>
          </p:txBody>
        </p:sp>
        <p:sp>
          <p:nvSpPr>
            <p:cNvPr id="559" name="Rectangle 631">
              <a:extLst>
                <a:ext uri="{FF2B5EF4-FFF2-40B4-BE49-F238E27FC236}">
                  <a16:creationId xmlns:a16="http://schemas.microsoft.com/office/drawing/2014/main" id="{458E141A-F62C-41A9-BBC9-DC5C34AFE86B}"/>
                </a:ext>
              </a:extLst>
            </p:cNvPr>
            <p:cNvSpPr>
              <a:spLocks noChangeArrowheads="1"/>
            </p:cNvSpPr>
            <p:nvPr/>
          </p:nvSpPr>
          <p:spPr bwMode="auto">
            <a:xfrm>
              <a:off x="4704" y="3055"/>
              <a:ext cx="310" cy="50"/>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p>
          </p:txBody>
        </p:sp>
        <p:sp>
          <p:nvSpPr>
            <p:cNvPr id="560" name="Oval 632">
              <a:extLst>
                <a:ext uri="{FF2B5EF4-FFF2-40B4-BE49-F238E27FC236}">
                  <a16:creationId xmlns:a16="http://schemas.microsoft.com/office/drawing/2014/main" id="{D0EBE5BA-575D-46C5-8802-3FB427EDD5F9}"/>
                </a:ext>
              </a:extLst>
            </p:cNvPr>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561" name="Group 633">
              <a:extLst>
                <a:ext uri="{FF2B5EF4-FFF2-40B4-BE49-F238E27FC236}">
                  <a16:creationId xmlns:a16="http://schemas.microsoft.com/office/drawing/2014/main" id="{417ABAA5-2EC7-48A1-9387-17BD66EE30B2}"/>
                </a:ext>
              </a:extLst>
            </p:cNvPr>
            <p:cNvGrpSpPr>
              <a:grpSpLocks/>
            </p:cNvGrpSpPr>
            <p:nvPr/>
          </p:nvGrpSpPr>
          <p:grpSpPr bwMode="auto">
            <a:xfrm>
              <a:off x="4776" y="3017"/>
              <a:ext cx="156" cy="56"/>
              <a:chOff x="2848" y="848"/>
              <a:chExt cx="140" cy="98"/>
            </a:xfrm>
          </p:grpSpPr>
          <p:sp>
            <p:nvSpPr>
              <p:cNvPr id="566" name="Line 634">
                <a:extLst>
                  <a:ext uri="{FF2B5EF4-FFF2-40B4-BE49-F238E27FC236}">
                    <a16:creationId xmlns:a16="http://schemas.microsoft.com/office/drawing/2014/main" id="{6DADFDB5-64CB-4075-8040-33D4D9BB422B}"/>
                  </a:ext>
                </a:extLst>
              </p:cNvPr>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67" name="Line 635">
                <a:extLst>
                  <a:ext uri="{FF2B5EF4-FFF2-40B4-BE49-F238E27FC236}">
                    <a16:creationId xmlns:a16="http://schemas.microsoft.com/office/drawing/2014/main" id="{D0E66A58-02DB-4CC4-9E93-951301366EDE}"/>
                  </a:ext>
                </a:extLst>
              </p:cNvPr>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68" name="Line 636">
                <a:extLst>
                  <a:ext uri="{FF2B5EF4-FFF2-40B4-BE49-F238E27FC236}">
                    <a16:creationId xmlns:a16="http://schemas.microsoft.com/office/drawing/2014/main" id="{5315270C-254F-4A43-A8CB-E1049C525103}"/>
                  </a:ext>
                </a:extLst>
              </p:cNvPr>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62" name="Group 637">
              <a:extLst>
                <a:ext uri="{FF2B5EF4-FFF2-40B4-BE49-F238E27FC236}">
                  <a16:creationId xmlns:a16="http://schemas.microsoft.com/office/drawing/2014/main" id="{E5D887FC-FBEE-4145-9FA9-1445D261EEC5}"/>
                </a:ext>
              </a:extLst>
            </p:cNvPr>
            <p:cNvGrpSpPr>
              <a:grpSpLocks/>
            </p:cNvGrpSpPr>
            <p:nvPr/>
          </p:nvGrpSpPr>
          <p:grpSpPr bwMode="auto">
            <a:xfrm flipV="1">
              <a:off x="4776" y="3016"/>
              <a:ext cx="156" cy="56"/>
              <a:chOff x="2848" y="848"/>
              <a:chExt cx="140" cy="98"/>
            </a:xfrm>
          </p:grpSpPr>
          <p:sp>
            <p:nvSpPr>
              <p:cNvPr id="563" name="Line 638">
                <a:extLst>
                  <a:ext uri="{FF2B5EF4-FFF2-40B4-BE49-F238E27FC236}">
                    <a16:creationId xmlns:a16="http://schemas.microsoft.com/office/drawing/2014/main" id="{E66B305F-2F38-409D-958B-8BB1606906A9}"/>
                  </a:ext>
                </a:extLst>
              </p:cNvPr>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64" name="Line 639">
                <a:extLst>
                  <a:ext uri="{FF2B5EF4-FFF2-40B4-BE49-F238E27FC236}">
                    <a16:creationId xmlns:a16="http://schemas.microsoft.com/office/drawing/2014/main" id="{8964CA27-D434-484D-955E-3DBF250C1A81}"/>
                  </a:ext>
                </a:extLst>
              </p:cNvPr>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65" name="Line 640">
                <a:extLst>
                  <a:ext uri="{FF2B5EF4-FFF2-40B4-BE49-F238E27FC236}">
                    <a16:creationId xmlns:a16="http://schemas.microsoft.com/office/drawing/2014/main" id="{D70E4F45-256F-4C88-9EF3-E5D2FCE2A64C}"/>
                  </a:ext>
                </a:extLst>
              </p:cNvPr>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grpSp>
        <p:nvGrpSpPr>
          <p:cNvPr id="569" name="Group 641">
            <a:extLst>
              <a:ext uri="{FF2B5EF4-FFF2-40B4-BE49-F238E27FC236}">
                <a16:creationId xmlns:a16="http://schemas.microsoft.com/office/drawing/2014/main" id="{6DA7EA57-7F11-4716-B03C-C1372D4C226F}"/>
              </a:ext>
            </a:extLst>
          </p:cNvPr>
          <p:cNvGrpSpPr>
            <a:grpSpLocks/>
          </p:cNvGrpSpPr>
          <p:nvPr/>
        </p:nvGrpSpPr>
        <p:grpSpPr bwMode="auto">
          <a:xfrm>
            <a:off x="2254250" y="4562475"/>
            <a:ext cx="501650" cy="234950"/>
            <a:chOff x="3600" y="219"/>
            <a:chExt cx="360" cy="175"/>
          </a:xfrm>
        </p:grpSpPr>
        <p:sp>
          <p:nvSpPr>
            <p:cNvPr id="570" name="Oval 642">
              <a:extLst>
                <a:ext uri="{FF2B5EF4-FFF2-40B4-BE49-F238E27FC236}">
                  <a16:creationId xmlns:a16="http://schemas.microsoft.com/office/drawing/2014/main" id="{78124E95-C013-43F0-957C-54DFC3126DB7}"/>
                </a:ext>
              </a:extLst>
            </p:cNvPr>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endParaRPr lang="zh-CN" altLang="en-US"/>
            </a:p>
          </p:txBody>
        </p:sp>
        <p:sp>
          <p:nvSpPr>
            <p:cNvPr id="571" name="Line 643">
              <a:extLst>
                <a:ext uri="{FF2B5EF4-FFF2-40B4-BE49-F238E27FC236}">
                  <a16:creationId xmlns:a16="http://schemas.microsoft.com/office/drawing/2014/main" id="{7E8C114D-D7DA-4A80-92A8-0E54F5CE2ECB}"/>
                </a:ext>
              </a:extLst>
            </p:cNvPr>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572" name="Line 644">
              <a:extLst>
                <a:ext uri="{FF2B5EF4-FFF2-40B4-BE49-F238E27FC236}">
                  <a16:creationId xmlns:a16="http://schemas.microsoft.com/office/drawing/2014/main" id="{B4C4C581-51B1-4C06-B732-403E03ACD620}"/>
                </a:ext>
              </a:extLst>
            </p:cNvPr>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573" name="Rectangle 645">
              <a:extLst>
                <a:ext uri="{FF2B5EF4-FFF2-40B4-BE49-F238E27FC236}">
                  <a16:creationId xmlns:a16="http://schemas.microsoft.com/office/drawing/2014/main" id="{7A2A0426-D014-4F7F-94EE-A283650CF7B7}"/>
                </a:ext>
              </a:extLst>
            </p:cNvPr>
            <p:cNvSpPr>
              <a:spLocks noChangeArrowheads="1"/>
            </p:cNvSpPr>
            <p:nvPr/>
          </p:nvSpPr>
          <p:spPr bwMode="auto">
            <a:xfrm>
              <a:off x="3603" y="289"/>
              <a:ext cx="354" cy="59"/>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p>
          </p:txBody>
        </p:sp>
        <p:sp>
          <p:nvSpPr>
            <p:cNvPr id="574" name="Oval 646">
              <a:extLst>
                <a:ext uri="{FF2B5EF4-FFF2-40B4-BE49-F238E27FC236}">
                  <a16:creationId xmlns:a16="http://schemas.microsoft.com/office/drawing/2014/main" id="{514E86AA-24E7-4B81-8130-272FC27D2A02}"/>
                </a:ext>
              </a:extLst>
            </p:cNvPr>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endParaRPr lang="zh-CN" altLang="en-US"/>
            </a:p>
          </p:txBody>
        </p:sp>
        <p:grpSp>
          <p:nvGrpSpPr>
            <p:cNvPr id="575" name="Group 647">
              <a:extLst>
                <a:ext uri="{FF2B5EF4-FFF2-40B4-BE49-F238E27FC236}">
                  <a16:creationId xmlns:a16="http://schemas.microsoft.com/office/drawing/2014/main" id="{EB13284E-7056-4EB9-84DB-4BA98E067C4E}"/>
                </a:ext>
              </a:extLst>
            </p:cNvPr>
            <p:cNvGrpSpPr>
              <a:grpSpLocks/>
            </p:cNvGrpSpPr>
            <p:nvPr/>
          </p:nvGrpSpPr>
          <p:grpSpPr bwMode="auto">
            <a:xfrm>
              <a:off x="3686" y="244"/>
              <a:ext cx="177" cy="66"/>
              <a:chOff x="2848" y="848"/>
              <a:chExt cx="140" cy="98"/>
            </a:xfrm>
          </p:grpSpPr>
          <p:sp>
            <p:nvSpPr>
              <p:cNvPr id="580" name="Line 648">
                <a:extLst>
                  <a:ext uri="{FF2B5EF4-FFF2-40B4-BE49-F238E27FC236}">
                    <a16:creationId xmlns:a16="http://schemas.microsoft.com/office/drawing/2014/main" id="{87BE3A08-DAE8-41F0-AA80-6113818E3D98}"/>
                  </a:ext>
                </a:extLst>
              </p:cNvPr>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581" name="Line 649">
                <a:extLst>
                  <a:ext uri="{FF2B5EF4-FFF2-40B4-BE49-F238E27FC236}">
                    <a16:creationId xmlns:a16="http://schemas.microsoft.com/office/drawing/2014/main" id="{3F371713-7A73-4862-BEEB-02F37BDCBBED}"/>
                  </a:ext>
                </a:extLst>
              </p:cNvPr>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582" name="Line 650">
                <a:extLst>
                  <a:ext uri="{FF2B5EF4-FFF2-40B4-BE49-F238E27FC236}">
                    <a16:creationId xmlns:a16="http://schemas.microsoft.com/office/drawing/2014/main" id="{E7F7B020-F887-432F-8A92-A90C368A57D8}"/>
                  </a:ext>
                </a:extLst>
              </p:cNvPr>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576" name="Group 651">
              <a:extLst>
                <a:ext uri="{FF2B5EF4-FFF2-40B4-BE49-F238E27FC236}">
                  <a16:creationId xmlns:a16="http://schemas.microsoft.com/office/drawing/2014/main" id="{4A2AD7FC-FF7F-49C1-88B9-0853E369E447}"/>
                </a:ext>
              </a:extLst>
            </p:cNvPr>
            <p:cNvGrpSpPr>
              <a:grpSpLocks/>
            </p:cNvGrpSpPr>
            <p:nvPr/>
          </p:nvGrpSpPr>
          <p:grpSpPr bwMode="auto">
            <a:xfrm flipV="1">
              <a:off x="3686" y="243"/>
              <a:ext cx="177" cy="66"/>
              <a:chOff x="2848" y="848"/>
              <a:chExt cx="140" cy="98"/>
            </a:xfrm>
          </p:grpSpPr>
          <p:sp>
            <p:nvSpPr>
              <p:cNvPr id="577" name="Line 652">
                <a:extLst>
                  <a:ext uri="{FF2B5EF4-FFF2-40B4-BE49-F238E27FC236}">
                    <a16:creationId xmlns:a16="http://schemas.microsoft.com/office/drawing/2014/main" id="{95B2B5E1-E045-400A-AD3A-21EA33BDFCA7}"/>
                  </a:ext>
                </a:extLst>
              </p:cNvPr>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578" name="Line 653">
                <a:extLst>
                  <a:ext uri="{FF2B5EF4-FFF2-40B4-BE49-F238E27FC236}">
                    <a16:creationId xmlns:a16="http://schemas.microsoft.com/office/drawing/2014/main" id="{BA4E4BD6-D6E2-466A-B4FE-23DF1F0C7673}"/>
                  </a:ext>
                </a:extLst>
              </p:cNvPr>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579" name="Line 654">
                <a:extLst>
                  <a:ext uri="{FF2B5EF4-FFF2-40B4-BE49-F238E27FC236}">
                    <a16:creationId xmlns:a16="http://schemas.microsoft.com/office/drawing/2014/main" id="{0B4150A3-D8C7-40BC-83AA-2D7A169E15B5}"/>
                  </a:ext>
                </a:extLst>
              </p:cNvPr>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583" name="Group 655">
            <a:extLst>
              <a:ext uri="{FF2B5EF4-FFF2-40B4-BE49-F238E27FC236}">
                <a16:creationId xmlns:a16="http://schemas.microsoft.com/office/drawing/2014/main" id="{DEE50201-5423-4D62-BD76-C0BDCA1A25AB}"/>
              </a:ext>
            </a:extLst>
          </p:cNvPr>
          <p:cNvGrpSpPr>
            <a:grpSpLocks/>
          </p:cNvGrpSpPr>
          <p:nvPr/>
        </p:nvGrpSpPr>
        <p:grpSpPr bwMode="auto">
          <a:xfrm>
            <a:off x="1589088" y="4867275"/>
            <a:ext cx="501650" cy="234950"/>
            <a:chOff x="3600" y="219"/>
            <a:chExt cx="360" cy="175"/>
          </a:xfrm>
        </p:grpSpPr>
        <p:sp>
          <p:nvSpPr>
            <p:cNvPr id="584" name="Oval 656">
              <a:extLst>
                <a:ext uri="{FF2B5EF4-FFF2-40B4-BE49-F238E27FC236}">
                  <a16:creationId xmlns:a16="http://schemas.microsoft.com/office/drawing/2014/main" id="{FF3E2CAB-287A-41C8-9BC4-FBF7D5460B39}"/>
                </a:ext>
              </a:extLst>
            </p:cNvPr>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endParaRPr lang="zh-CN" altLang="en-US"/>
            </a:p>
          </p:txBody>
        </p:sp>
        <p:sp>
          <p:nvSpPr>
            <p:cNvPr id="585" name="Line 657">
              <a:extLst>
                <a:ext uri="{FF2B5EF4-FFF2-40B4-BE49-F238E27FC236}">
                  <a16:creationId xmlns:a16="http://schemas.microsoft.com/office/drawing/2014/main" id="{DA7B1197-26D4-4C86-82CF-60ACAFFEB57D}"/>
                </a:ext>
              </a:extLst>
            </p:cNvPr>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586" name="Line 658">
              <a:extLst>
                <a:ext uri="{FF2B5EF4-FFF2-40B4-BE49-F238E27FC236}">
                  <a16:creationId xmlns:a16="http://schemas.microsoft.com/office/drawing/2014/main" id="{5D38595A-BBF1-44C3-A1B8-16F5FCCDA4AF}"/>
                </a:ext>
              </a:extLst>
            </p:cNvPr>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587" name="Rectangle 659">
              <a:extLst>
                <a:ext uri="{FF2B5EF4-FFF2-40B4-BE49-F238E27FC236}">
                  <a16:creationId xmlns:a16="http://schemas.microsoft.com/office/drawing/2014/main" id="{865D66DD-8552-4E2E-8E21-5D96DBEF6068}"/>
                </a:ext>
              </a:extLst>
            </p:cNvPr>
            <p:cNvSpPr>
              <a:spLocks noChangeArrowheads="1"/>
            </p:cNvSpPr>
            <p:nvPr/>
          </p:nvSpPr>
          <p:spPr bwMode="auto">
            <a:xfrm>
              <a:off x="3603" y="289"/>
              <a:ext cx="354" cy="59"/>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p>
          </p:txBody>
        </p:sp>
        <p:sp>
          <p:nvSpPr>
            <p:cNvPr id="588" name="Oval 660">
              <a:extLst>
                <a:ext uri="{FF2B5EF4-FFF2-40B4-BE49-F238E27FC236}">
                  <a16:creationId xmlns:a16="http://schemas.microsoft.com/office/drawing/2014/main" id="{F2B43F6A-85C2-4831-9BE6-0ECE9BA43979}"/>
                </a:ext>
              </a:extLst>
            </p:cNvPr>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endParaRPr lang="zh-CN" altLang="en-US"/>
            </a:p>
          </p:txBody>
        </p:sp>
        <p:grpSp>
          <p:nvGrpSpPr>
            <p:cNvPr id="589" name="Group 661">
              <a:extLst>
                <a:ext uri="{FF2B5EF4-FFF2-40B4-BE49-F238E27FC236}">
                  <a16:creationId xmlns:a16="http://schemas.microsoft.com/office/drawing/2014/main" id="{B5B702CC-0ED3-4B87-B59F-AED610C4F9BF}"/>
                </a:ext>
              </a:extLst>
            </p:cNvPr>
            <p:cNvGrpSpPr>
              <a:grpSpLocks/>
            </p:cNvGrpSpPr>
            <p:nvPr/>
          </p:nvGrpSpPr>
          <p:grpSpPr bwMode="auto">
            <a:xfrm>
              <a:off x="3686" y="244"/>
              <a:ext cx="177" cy="66"/>
              <a:chOff x="2848" y="848"/>
              <a:chExt cx="140" cy="98"/>
            </a:xfrm>
          </p:grpSpPr>
          <p:sp>
            <p:nvSpPr>
              <p:cNvPr id="594" name="Line 662">
                <a:extLst>
                  <a:ext uri="{FF2B5EF4-FFF2-40B4-BE49-F238E27FC236}">
                    <a16:creationId xmlns:a16="http://schemas.microsoft.com/office/drawing/2014/main" id="{92C757B2-0758-4E01-8CB5-BCF5C9033784}"/>
                  </a:ext>
                </a:extLst>
              </p:cNvPr>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595" name="Line 663">
                <a:extLst>
                  <a:ext uri="{FF2B5EF4-FFF2-40B4-BE49-F238E27FC236}">
                    <a16:creationId xmlns:a16="http://schemas.microsoft.com/office/drawing/2014/main" id="{453E99F1-43B5-4AC9-9E7C-D814066F58A4}"/>
                  </a:ext>
                </a:extLst>
              </p:cNvPr>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596" name="Line 664">
                <a:extLst>
                  <a:ext uri="{FF2B5EF4-FFF2-40B4-BE49-F238E27FC236}">
                    <a16:creationId xmlns:a16="http://schemas.microsoft.com/office/drawing/2014/main" id="{B30C6BB5-EFF8-4017-A186-52684DB78140}"/>
                  </a:ext>
                </a:extLst>
              </p:cNvPr>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590" name="Group 665">
              <a:extLst>
                <a:ext uri="{FF2B5EF4-FFF2-40B4-BE49-F238E27FC236}">
                  <a16:creationId xmlns:a16="http://schemas.microsoft.com/office/drawing/2014/main" id="{FF0A15AB-87AC-4F92-8270-C7D39F89C906}"/>
                </a:ext>
              </a:extLst>
            </p:cNvPr>
            <p:cNvGrpSpPr>
              <a:grpSpLocks/>
            </p:cNvGrpSpPr>
            <p:nvPr/>
          </p:nvGrpSpPr>
          <p:grpSpPr bwMode="auto">
            <a:xfrm flipV="1">
              <a:off x="3686" y="243"/>
              <a:ext cx="177" cy="66"/>
              <a:chOff x="2848" y="848"/>
              <a:chExt cx="140" cy="98"/>
            </a:xfrm>
          </p:grpSpPr>
          <p:sp>
            <p:nvSpPr>
              <p:cNvPr id="591" name="Line 666">
                <a:extLst>
                  <a:ext uri="{FF2B5EF4-FFF2-40B4-BE49-F238E27FC236}">
                    <a16:creationId xmlns:a16="http://schemas.microsoft.com/office/drawing/2014/main" id="{E1D68FED-E9C7-4B6F-9ED6-500ED319BA33}"/>
                  </a:ext>
                </a:extLst>
              </p:cNvPr>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592" name="Line 667">
                <a:extLst>
                  <a:ext uri="{FF2B5EF4-FFF2-40B4-BE49-F238E27FC236}">
                    <a16:creationId xmlns:a16="http://schemas.microsoft.com/office/drawing/2014/main" id="{10E5E9CB-9A0E-4985-B2B3-2FCE66CF506E}"/>
                  </a:ext>
                </a:extLst>
              </p:cNvPr>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593" name="Line 668">
                <a:extLst>
                  <a:ext uri="{FF2B5EF4-FFF2-40B4-BE49-F238E27FC236}">
                    <a16:creationId xmlns:a16="http://schemas.microsoft.com/office/drawing/2014/main" id="{FB8A6D79-44DF-4210-B13C-1D414D9BBC1E}"/>
                  </a:ext>
                </a:extLst>
              </p:cNvPr>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597" name="Line 669">
            <a:extLst>
              <a:ext uri="{FF2B5EF4-FFF2-40B4-BE49-F238E27FC236}">
                <a16:creationId xmlns:a16="http://schemas.microsoft.com/office/drawing/2014/main" id="{3C6F2A34-D583-4360-B090-11EE19E70834}"/>
              </a:ext>
            </a:extLst>
          </p:cNvPr>
          <p:cNvSpPr>
            <a:spLocks noChangeShapeType="1"/>
          </p:cNvSpPr>
          <p:nvPr/>
        </p:nvSpPr>
        <p:spPr bwMode="auto">
          <a:xfrm>
            <a:off x="2703513" y="4773613"/>
            <a:ext cx="358775" cy="120650"/>
          </a:xfrm>
          <a:prstGeom prst="line">
            <a:avLst/>
          </a:prstGeom>
          <a:noFill/>
          <a:ln w="9525">
            <a:solidFill>
              <a:schemeClr val="bg2"/>
            </a:solidFill>
            <a:round/>
            <a:headEnd/>
            <a:tailEnd/>
          </a:ln>
        </p:spPr>
        <p:txBody>
          <a:bodyPr/>
          <a:lstStyle/>
          <a:p>
            <a:endParaRPr lang="zh-CN" altLang="en-US"/>
          </a:p>
        </p:txBody>
      </p:sp>
      <p:sp>
        <p:nvSpPr>
          <p:cNvPr id="598" name="Line 670">
            <a:extLst>
              <a:ext uri="{FF2B5EF4-FFF2-40B4-BE49-F238E27FC236}">
                <a16:creationId xmlns:a16="http://schemas.microsoft.com/office/drawing/2014/main" id="{FCD550E1-01E4-4526-87CF-53E7C9D7ADB3}"/>
              </a:ext>
            </a:extLst>
          </p:cNvPr>
          <p:cNvSpPr>
            <a:spLocks noChangeShapeType="1"/>
          </p:cNvSpPr>
          <p:nvPr/>
        </p:nvSpPr>
        <p:spPr bwMode="auto">
          <a:xfrm flipV="1">
            <a:off x="2051050" y="4786313"/>
            <a:ext cx="277813" cy="109537"/>
          </a:xfrm>
          <a:prstGeom prst="line">
            <a:avLst/>
          </a:prstGeom>
          <a:noFill/>
          <a:ln w="9525">
            <a:solidFill>
              <a:schemeClr val="bg2"/>
            </a:solidFill>
            <a:round/>
            <a:headEnd/>
            <a:tailEnd/>
          </a:ln>
        </p:spPr>
        <p:txBody>
          <a:bodyPr/>
          <a:lstStyle/>
          <a:p>
            <a:endParaRPr lang="zh-CN" altLang="en-US"/>
          </a:p>
        </p:txBody>
      </p:sp>
      <p:sp>
        <p:nvSpPr>
          <p:cNvPr id="599" name="Line 671">
            <a:extLst>
              <a:ext uri="{FF2B5EF4-FFF2-40B4-BE49-F238E27FC236}">
                <a16:creationId xmlns:a16="http://schemas.microsoft.com/office/drawing/2014/main" id="{384EFB6B-CBE6-4DEA-B8ED-BF32DF77CBD7}"/>
              </a:ext>
            </a:extLst>
          </p:cNvPr>
          <p:cNvSpPr>
            <a:spLocks noChangeShapeType="1"/>
          </p:cNvSpPr>
          <p:nvPr/>
        </p:nvSpPr>
        <p:spPr bwMode="auto">
          <a:xfrm flipV="1">
            <a:off x="2093913" y="4989513"/>
            <a:ext cx="971550" cy="0"/>
          </a:xfrm>
          <a:prstGeom prst="line">
            <a:avLst/>
          </a:prstGeom>
          <a:noFill/>
          <a:ln w="9525">
            <a:solidFill>
              <a:schemeClr val="bg2"/>
            </a:solidFill>
            <a:round/>
            <a:headEnd/>
            <a:tailEnd/>
          </a:ln>
        </p:spPr>
        <p:txBody>
          <a:bodyPr/>
          <a:lstStyle/>
          <a:p>
            <a:endParaRPr lang="zh-CN" altLang="en-US"/>
          </a:p>
        </p:txBody>
      </p:sp>
      <p:sp>
        <p:nvSpPr>
          <p:cNvPr id="600" name="Line 672">
            <a:extLst>
              <a:ext uri="{FF2B5EF4-FFF2-40B4-BE49-F238E27FC236}">
                <a16:creationId xmlns:a16="http://schemas.microsoft.com/office/drawing/2014/main" id="{4137C633-8E2A-46F1-BD33-88B49E636788}"/>
              </a:ext>
            </a:extLst>
          </p:cNvPr>
          <p:cNvSpPr>
            <a:spLocks noChangeShapeType="1"/>
          </p:cNvSpPr>
          <p:nvPr/>
        </p:nvSpPr>
        <p:spPr bwMode="auto">
          <a:xfrm flipH="1">
            <a:off x="1389063" y="4735513"/>
            <a:ext cx="254000" cy="469900"/>
          </a:xfrm>
          <a:prstGeom prst="line">
            <a:avLst/>
          </a:prstGeom>
          <a:noFill/>
          <a:ln w="9525">
            <a:solidFill>
              <a:schemeClr val="bg2"/>
            </a:solidFill>
            <a:round/>
            <a:headEnd/>
            <a:tailEnd/>
          </a:ln>
        </p:spPr>
        <p:txBody>
          <a:bodyPr/>
          <a:lstStyle/>
          <a:p>
            <a:endParaRPr lang="zh-CN" altLang="en-US"/>
          </a:p>
        </p:txBody>
      </p:sp>
      <p:sp>
        <p:nvSpPr>
          <p:cNvPr id="601" name="Line 673">
            <a:extLst>
              <a:ext uri="{FF2B5EF4-FFF2-40B4-BE49-F238E27FC236}">
                <a16:creationId xmlns:a16="http://schemas.microsoft.com/office/drawing/2014/main" id="{EC11D402-84FD-4BB4-BD69-0436FE48DCB3}"/>
              </a:ext>
            </a:extLst>
          </p:cNvPr>
          <p:cNvSpPr>
            <a:spLocks noChangeShapeType="1"/>
          </p:cNvSpPr>
          <p:nvPr/>
        </p:nvSpPr>
        <p:spPr bwMode="auto">
          <a:xfrm>
            <a:off x="1414463" y="4786313"/>
            <a:ext cx="196850" cy="0"/>
          </a:xfrm>
          <a:prstGeom prst="line">
            <a:avLst/>
          </a:prstGeom>
          <a:noFill/>
          <a:ln w="9525">
            <a:solidFill>
              <a:schemeClr val="bg2"/>
            </a:solidFill>
            <a:round/>
            <a:headEnd/>
            <a:tailEnd/>
          </a:ln>
        </p:spPr>
        <p:txBody>
          <a:bodyPr/>
          <a:lstStyle/>
          <a:p>
            <a:endParaRPr lang="zh-CN" altLang="en-US"/>
          </a:p>
        </p:txBody>
      </p:sp>
      <p:sp>
        <p:nvSpPr>
          <p:cNvPr id="602" name="Line 674">
            <a:extLst>
              <a:ext uri="{FF2B5EF4-FFF2-40B4-BE49-F238E27FC236}">
                <a16:creationId xmlns:a16="http://schemas.microsoft.com/office/drawing/2014/main" id="{FF5E703E-3A0D-447F-B5C2-7C8A2CB5FFE4}"/>
              </a:ext>
            </a:extLst>
          </p:cNvPr>
          <p:cNvSpPr>
            <a:spLocks noChangeShapeType="1"/>
          </p:cNvSpPr>
          <p:nvPr/>
        </p:nvSpPr>
        <p:spPr bwMode="auto">
          <a:xfrm>
            <a:off x="1274763" y="5122863"/>
            <a:ext cx="153987" cy="0"/>
          </a:xfrm>
          <a:prstGeom prst="line">
            <a:avLst/>
          </a:prstGeom>
          <a:noFill/>
          <a:ln w="9525">
            <a:solidFill>
              <a:schemeClr val="bg2"/>
            </a:solidFill>
            <a:round/>
            <a:headEnd/>
            <a:tailEnd/>
          </a:ln>
        </p:spPr>
        <p:txBody>
          <a:bodyPr/>
          <a:lstStyle/>
          <a:p>
            <a:endParaRPr lang="zh-CN" altLang="en-US"/>
          </a:p>
        </p:txBody>
      </p:sp>
      <p:sp>
        <p:nvSpPr>
          <p:cNvPr id="603" name="Line 675">
            <a:extLst>
              <a:ext uri="{FF2B5EF4-FFF2-40B4-BE49-F238E27FC236}">
                <a16:creationId xmlns:a16="http://schemas.microsoft.com/office/drawing/2014/main" id="{CC35AD87-CA8B-4191-B054-B94D83898041}"/>
              </a:ext>
            </a:extLst>
          </p:cNvPr>
          <p:cNvSpPr>
            <a:spLocks noChangeShapeType="1"/>
          </p:cNvSpPr>
          <p:nvPr/>
        </p:nvSpPr>
        <p:spPr bwMode="auto">
          <a:xfrm>
            <a:off x="1527175" y="5202238"/>
            <a:ext cx="490538" cy="0"/>
          </a:xfrm>
          <a:prstGeom prst="line">
            <a:avLst/>
          </a:prstGeom>
          <a:noFill/>
          <a:ln w="9525">
            <a:solidFill>
              <a:schemeClr val="bg2"/>
            </a:solidFill>
            <a:round/>
            <a:headEnd/>
            <a:tailEnd/>
          </a:ln>
        </p:spPr>
        <p:txBody>
          <a:bodyPr/>
          <a:lstStyle/>
          <a:p>
            <a:endParaRPr lang="zh-CN" altLang="en-US"/>
          </a:p>
        </p:txBody>
      </p:sp>
      <p:sp>
        <p:nvSpPr>
          <p:cNvPr id="604" name="Line 676">
            <a:extLst>
              <a:ext uri="{FF2B5EF4-FFF2-40B4-BE49-F238E27FC236}">
                <a16:creationId xmlns:a16="http://schemas.microsoft.com/office/drawing/2014/main" id="{F2D29D15-2E26-4F5B-AF07-D2AD0DE1B629}"/>
              </a:ext>
            </a:extLst>
          </p:cNvPr>
          <p:cNvSpPr>
            <a:spLocks noChangeShapeType="1"/>
          </p:cNvSpPr>
          <p:nvPr/>
        </p:nvSpPr>
        <p:spPr bwMode="auto">
          <a:xfrm flipH="1">
            <a:off x="1766888" y="5110163"/>
            <a:ext cx="53975" cy="85725"/>
          </a:xfrm>
          <a:prstGeom prst="line">
            <a:avLst/>
          </a:prstGeom>
          <a:noFill/>
          <a:ln w="9525">
            <a:solidFill>
              <a:schemeClr val="bg2"/>
            </a:solidFill>
            <a:round/>
            <a:headEnd/>
            <a:tailEnd/>
          </a:ln>
        </p:spPr>
        <p:txBody>
          <a:bodyPr/>
          <a:lstStyle/>
          <a:p>
            <a:endParaRPr lang="zh-CN" altLang="en-US"/>
          </a:p>
        </p:txBody>
      </p:sp>
      <p:sp>
        <p:nvSpPr>
          <p:cNvPr id="605" name="Line 677">
            <a:extLst>
              <a:ext uri="{FF2B5EF4-FFF2-40B4-BE49-F238E27FC236}">
                <a16:creationId xmlns:a16="http://schemas.microsoft.com/office/drawing/2014/main" id="{40332320-33A6-43E6-9949-30F598558CF2}"/>
              </a:ext>
            </a:extLst>
          </p:cNvPr>
          <p:cNvSpPr>
            <a:spLocks noChangeShapeType="1"/>
          </p:cNvSpPr>
          <p:nvPr/>
        </p:nvSpPr>
        <p:spPr bwMode="auto">
          <a:xfrm>
            <a:off x="1579563" y="5199063"/>
            <a:ext cx="1587" cy="82550"/>
          </a:xfrm>
          <a:prstGeom prst="line">
            <a:avLst/>
          </a:prstGeom>
          <a:noFill/>
          <a:ln w="9525">
            <a:solidFill>
              <a:schemeClr val="bg2"/>
            </a:solidFill>
            <a:round/>
            <a:headEnd/>
            <a:tailEnd/>
          </a:ln>
        </p:spPr>
        <p:txBody>
          <a:bodyPr/>
          <a:lstStyle/>
          <a:p>
            <a:endParaRPr lang="zh-CN" altLang="en-US"/>
          </a:p>
        </p:txBody>
      </p:sp>
      <p:sp>
        <p:nvSpPr>
          <p:cNvPr id="606" name="Line 678">
            <a:extLst>
              <a:ext uri="{FF2B5EF4-FFF2-40B4-BE49-F238E27FC236}">
                <a16:creationId xmlns:a16="http://schemas.microsoft.com/office/drawing/2014/main" id="{CCB0D999-1F03-41F3-9CCD-902FDB61B1CF}"/>
              </a:ext>
            </a:extLst>
          </p:cNvPr>
          <p:cNvSpPr>
            <a:spLocks noChangeShapeType="1"/>
          </p:cNvSpPr>
          <p:nvPr/>
        </p:nvSpPr>
        <p:spPr bwMode="auto">
          <a:xfrm flipH="1" flipV="1">
            <a:off x="1976438" y="5207000"/>
            <a:ext cx="0" cy="76200"/>
          </a:xfrm>
          <a:prstGeom prst="line">
            <a:avLst/>
          </a:prstGeom>
          <a:noFill/>
          <a:ln w="9525">
            <a:solidFill>
              <a:schemeClr val="bg2"/>
            </a:solidFill>
            <a:round/>
            <a:headEnd/>
            <a:tailEnd/>
          </a:ln>
        </p:spPr>
        <p:txBody>
          <a:bodyPr/>
          <a:lstStyle/>
          <a:p>
            <a:endParaRPr lang="zh-CN" altLang="en-US"/>
          </a:p>
        </p:txBody>
      </p:sp>
      <p:sp>
        <p:nvSpPr>
          <p:cNvPr id="607" name="Line 679">
            <a:extLst>
              <a:ext uri="{FF2B5EF4-FFF2-40B4-BE49-F238E27FC236}">
                <a16:creationId xmlns:a16="http://schemas.microsoft.com/office/drawing/2014/main" id="{A06A9EB1-2CB4-4EDD-A2F4-10EF424826E7}"/>
              </a:ext>
            </a:extLst>
          </p:cNvPr>
          <p:cNvSpPr>
            <a:spLocks noChangeShapeType="1"/>
          </p:cNvSpPr>
          <p:nvPr/>
        </p:nvSpPr>
        <p:spPr bwMode="auto">
          <a:xfrm>
            <a:off x="2057400" y="5065713"/>
            <a:ext cx="503238" cy="269875"/>
          </a:xfrm>
          <a:prstGeom prst="line">
            <a:avLst/>
          </a:prstGeom>
          <a:noFill/>
          <a:ln w="9525">
            <a:solidFill>
              <a:schemeClr val="bg2"/>
            </a:solidFill>
            <a:round/>
            <a:headEnd/>
            <a:tailEnd/>
          </a:ln>
        </p:spPr>
        <p:txBody>
          <a:bodyPr/>
          <a:lstStyle/>
          <a:p>
            <a:endParaRPr lang="zh-CN" altLang="en-US"/>
          </a:p>
        </p:txBody>
      </p:sp>
      <p:sp>
        <p:nvSpPr>
          <p:cNvPr id="608" name="Line 680">
            <a:extLst>
              <a:ext uri="{FF2B5EF4-FFF2-40B4-BE49-F238E27FC236}">
                <a16:creationId xmlns:a16="http://schemas.microsoft.com/office/drawing/2014/main" id="{3490F17C-D4F3-4283-8F09-07672656C247}"/>
              </a:ext>
            </a:extLst>
          </p:cNvPr>
          <p:cNvSpPr>
            <a:spLocks noChangeShapeType="1"/>
          </p:cNvSpPr>
          <p:nvPr/>
        </p:nvSpPr>
        <p:spPr bwMode="auto">
          <a:xfrm>
            <a:off x="1506538" y="5000625"/>
            <a:ext cx="80962" cy="0"/>
          </a:xfrm>
          <a:prstGeom prst="line">
            <a:avLst/>
          </a:prstGeom>
          <a:noFill/>
          <a:ln w="9525">
            <a:solidFill>
              <a:schemeClr val="bg2"/>
            </a:solidFill>
            <a:round/>
            <a:headEnd/>
            <a:tailEnd/>
          </a:ln>
        </p:spPr>
        <p:txBody>
          <a:bodyPr/>
          <a:lstStyle/>
          <a:p>
            <a:endParaRPr lang="zh-CN" altLang="en-US"/>
          </a:p>
        </p:txBody>
      </p:sp>
      <p:grpSp>
        <p:nvGrpSpPr>
          <p:cNvPr id="609" name="Group 681">
            <a:extLst>
              <a:ext uri="{FF2B5EF4-FFF2-40B4-BE49-F238E27FC236}">
                <a16:creationId xmlns:a16="http://schemas.microsoft.com/office/drawing/2014/main" id="{ECACA12B-9537-449F-8276-F852026199B1}"/>
              </a:ext>
            </a:extLst>
          </p:cNvPr>
          <p:cNvGrpSpPr>
            <a:grpSpLocks/>
          </p:cNvGrpSpPr>
          <p:nvPr/>
        </p:nvGrpSpPr>
        <p:grpSpPr bwMode="auto">
          <a:xfrm>
            <a:off x="692150" y="1760538"/>
            <a:ext cx="3021013" cy="3981450"/>
            <a:chOff x="-1203" y="1352"/>
            <a:chExt cx="1903" cy="2508"/>
          </a:xfrm>
        </p:grpSpPr>
        <p:grpSp>
          <p:nvGrpSpPr>
            <p:cNvPr id="610" name="Group 682">
              <a:extLst>
                <a:ext uri="{FF2B5EF4-FFF2-40B4-BE49-F238E27FC236}">
                  <a16:creationId xmlns:a16="http://schemas.microsoft.com/office/drawing/2014/main" id="{46CE4686-ACF3-4F3A-AAFE-C32426F3118A}"/>
                </a:ext>
              </a:extLst>
            </p:cNvPr>
            <p:cNvGrpSpPr>
              <a:grpSpLocks/>
            </p:cNvGrpSpPr>
            <p:nvPr/>
          </p:nvGrpSpPr>
          <p:grpSpPr bwMode="auto">
            <a:xfrm>
              <a:off x="-1203" y="1647"/>
              <a:ext cx="436" cy="114"/>
              <a:chOff x="3072" y="739"/>
              <a:chExt cx="652" cy="146"/>
            </a:xfrm>
          </p:grpSpPr>
          <p:pic>
            <p:nvPicPr>
              <p:cNvPr id="647" name="Picture 683" descr="lgv_fqmg[1]">
                <a:extLst>
                  <a:ext uri="{FF2B5EF4-FFF2-40B4-BE49-F238E27FC236}">
                    <a16:creationId xmlns:a16="http://schemas.microsoft.com/office/drawing/2014/main" id="{3F2CF10C-CDA6-4AD2-9216-C479303B7FF4}"/>
                  </a:ext>
                </a:extLst>
              </p:cNvPr>
              <p:cNvPicPr>
                <a:picLocks noChangeAspect="1" noChangeArrowheads="1"/>
              </p:cNvPicPr>
              <p:nvPr/>
            </p:nvPicPr>
            <p:blipFill>
              <a:blip r:embed="rId3"/>
              <a:srcRect/>
              <a:stretch>
                <a:fillRect/>
              </a:stretch>
            </p:blipFill>
            <p:spPr bwMode="auto">
              <a:xfrm flipH="1">
                <a:off x="3237" y="739"/>
                <a:ext cx="487" cy="146"/>
              </a:xfrm>
              <a:prstGeom prst="rect">
                <a:avLst/>
              </a:prstGeom>
              <a:noFill/>
              <a:ln w="9525">
                <a:noFill/>
                <a:miter lim="800000"/>
                <a:headEnd/>
                <a:tailEnd/>
              </a:ln>
            </p:spPr>
          </p:pic>
          <p:sp>
            <p:nvSpPr>
              <p:cNvPr id="648" name="Line 684">
                <a:extLst>
                  <a:ext uri="{FF2B5EF4-FFF2-40B4-BE49-F238E27FC236}">
                    <a16:creationId xmlns:a16="http://schemas.microsoft.com/office/drawing/2014/main" id="{A0EADC31-CD95-4C72-9386-E69DCC5E23D8}"/>
                  </a:ext>
                </a:extLst>
              </p:cNvPr>
              <p:cNvSpPr>
                <a:spLocks noChangeShapeType="1"/>
              </p:cNvSpPr>
              <p:nvPr/>
            </p:nvSpPr>
            <p:spPr bwMode="auto">
              <a:xfrm flipH="1">
                <a:off x="3104" y="784"/>
                <a:ext cx="88" cy="0"/>
              </a:xfrm>
              <a:prstGeom prst="line">
                <a:avLst/>
              </a:prstGeom>
              <a:noFill/>
              <a:ln w="9525">
                <a:solidFill>
                  <a:schemeClr val="tx1"/>
                </a:solidFill>
                <a:round/>
                <a:headEnd/>
                <a:tailEnd/>
              </a:ln>
            </p:spPr>
            <p:txBody>
              <a:bodyPr/>
              <a:lstStyle/>
              <a:p>
                <a:endParaRPr lang="zh-CN" altLang="en-US"/>
              </a:p>
            </p:txBody>
          </p:sp>
          <p:sp>
            <p:nvSpPr>
              <p:cNvPr id="649" name="Line 685">
                <a:extLst>
                  <a:ext uri="{FF2B5EF4-FFF2-40B4-BE49-F238E27FC236}">
                    <a16:creationId xmlns:a16="http://schemas.microsoft.com/office/drawing/2014/main" id="{426AC929-7674-43AB-8B12-38FF08A5340D}"/>
                  </a:ext>
                </a:extLst>
              </p:cNvPr>
              <p:cNvSpPr>
                <a:spLocks noChangeShapeType="1"/>
              </p:cNvSpPr>
              <p:nvPr/>
            </p:nvSpPr>
            <p:spPr bwMode="auto">
              <a:xfrm flipH="1">
                <a:off x="3072" y="760"/>
                <a:ext cx="144" cy="0"/>
              </a:xfrm>
              <a:prstGeom prst="line">
                <a:avLst/>
              </a:prstGeom>
              <a:noFill/>
              <a:ln w="9525">
                <a:solidFill>
                  <a:schemeClr val="tx1"/>
                </a:solidFill>
                <a:round/>
                <a:headEnd/>
                <a:tailEnd/>
              </a:ln>
            </p:spPr>
            <p:txBody>
              <a:bodyPr/>
              <a:lstStyle/>
              <a:p>
                <a:endParaRPr lang="zh-CN" altLang="en-US"/>
              </a:p>
            </p:txBody>
          </p:sp>
        </p:grpSp>
        <p:pic>
          <p:nvPicPr>
            <p:cNvPr id="611" name="Picture 686" descr="imgyjavg[1]">
              <a:extLst>
                <a:ext uri="{FF2B5EF4-FFF2-40B4-BE49-F238E27FC236}">
                  <a16:creationId xmlns:a16="http://schemas.microsoft.com/office/drawing/2014/main" id="{B3413C65-0B0B-42AD-938A-46A235011429}"/>
                </a:ext>
              </a:extLst>
            </p:cNvPr>
            <p:cNvPicPr>
              <a:picLocks noChangeAspect="1" noChangeArrowheads="1"/>
            </p:cNvPicPr>
            <p:nvPr/>
          </p:nvPicPr>
          <p:blipFill>
            <a:blip r:embed="rId4"/>
            <a:srcRect/>
            <a:stretch>
              <a:fillRect/>
            </a:stretch>
          </p:blipFill>
          <p:spPr bwMode="auto">
            <a:xfrm>
              <a:off x="-1027" y="1466"/>
              <a:ext cx="232" cy="168"/>
            </a:xfrm>
            <a:prstGeom prst="rect">
              <a:avLst/>
            </a:prstGeom>
            <a:noFill/>
            <a:ln w="9525">
              <a:noFill/>
              <a:miter lim="800000"/>
              <a:headEnd/>
              <a:tailEnd/>
            </a:ln>
          </p:spPr>
        </p:pic>
        <p:grpSp>
          <p:nvGrpSpPr>
            <p:cNvPr id="612" name="Group 687">
              <a:extLst>
                <a:ext uri="{FF2B5EF4-FFF2-40B4-BE49-F238E27FC236}">
                  <a16:creationId xmlns:a16="http://schemas.microsoft.com/office/drawing/2014/main" id="{1062D1C4-0198-4994-AFBA-E0D12D72E6DB}"/>
                </a:ext>
              </a:extLst>
            </p:cNvPr>
            <p:cNvGrpSpPr>
              <a:grpSpLocks/>
            </p:cNvGrpSpPr>
            <p:nvPr/>
          </p:nvGrpSpPr>
          <p:grpSpPr bwMode="auto">
            <a:xfrm>
              <a:off x="-546" y="1352"/>
              <a:ext cx="256" cy="269"/>
              <a:chOff x="2870" y="1518"/>
              <a:chExt cx="292" cy="320"/>
            </a:xfrm>
          </p:grpSpPr>
          <p:graphicFrame>
            <p:nvGraphicFramePr>
              <p:cNvPr id="645" name="Object 13">
                <a:extLst>
                  <a:ext uri="{FF2B5EF4-FFF2-40B4-BE49-F238E27FC236}">
                    <a16:creationId xmlns:a16="http://schemas.microsoft.com/office/drawing/2014/main" id="{077CA0EA-3D37-45B8-8969-DD0112CF6BB1}"/>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0499" name="Clip" r:id="rId5" imgW="819000" imgH="847800" progId="MS_ClipArt_Gallery.2">
                      <p:embed/>
                    </p:oleObj>
                  </mc:Choice>
                  <mc:Fallback>
                    <p:oleObj name="Clip" r:id="rId5" imgW="819000" imgH="847800" progId="MS_ClipArt_Gallery.2">
                      <p:embed/>
                      <p:pic>
                        <p:nvPicPr>
                          <p:cNvPr id="3085"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6" name="Object 14">
                <a:extLst>
                  <a:ext uri="{FF2B5EF4-FFF2-40B4-BE49-F238E27FC236}">
                    <a16:creationId xmlns:a16="http://schemas.microsoft.com/office/drawing/2014/main" id="{FF46E2DA-6385-46CB-802E-24CBBBC720DC}"/>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0500" name="Clip" r:id="rId7" imgW="1266840" imgH="1200240" progId="MS_ClipArt_Gallery.2">
                      <p:embed/>
                    </p:oleObj>
                  </mc:Choice>
                  <mc:Fallback>
                    <p:oleObj name="Clip" r:id="rId7" imgW="1266840" imgH="1200240" progId="MS_ClipArt_Gallery.2">
                      <p:embed/>
                      <p:pic>
                        <p:nvPicPr>
                          <p:cNvPr id="3086"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13" name="Group 690">
              <a:extLst>
                <a:ext uri="{FF2B5EF4-FFF2-40B4-BE49-F238E27FC236}">
                  <a16:creationId xmlns:a16="http://schemas.microsoft.com/office/drawing/2014/main" id="{58D43ADD-7A59-4D78-9ECB-82AAC37C79BB}"/>
                </a:ext>
              </a:extLst>
            </p:cNvPr>
            <p:cNvGrpSpPr>
              <a:grpSpLocks/>
            </p:cNvGrpSpPr>
            <p:nvPr/>
          </p:nvGrpSpPr>
          <p:grpSpPr bwMode="auto">
            <a:xfrm>
              <a:off x="-1002" y="2262"/>
              <a:ext cx="209" cy="224"/>
              <a:chOff x="2870" y="1518"/>
              <a:chExt cx="292" cy="320"/>
            </a:xfrm>
          </p:grpSpPr>
          <p:graphicFrame>
            <p:nvGraphicFramePr>
              <p:cNvPr id="643" name="Object 11">
                <a:extLst>
                  <a:ext uri="{FF2B5EF4-FFF2-40B4-BE49-F238E27FC236}">
                    <a16:creationId xmlns:a16="http://schemas.microsoft.com/office/drawing/2014/main" id="{48CFD1C7-6431-4A15-8FD4-52CB147B1BDA}"/>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0501" name="Clip" r:id="rId9" imgW="819000" imgH="847800" progId="MS_ClipArt_Gallery.2">
                      <p:embed/>
                    </p:oleObj>
                  </mc:Choice>
                  <mc:Fallback>
                    <p:oleObj name="Clip" r:id="rId9" imgW="819000" imgH="847800" progId="MS_ClipArt_Gallery.2">
                      <p:embed/>
                      <p:pic>
                        <p:nvPicPr>
                          <p:cNvPr id="3083"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4" name="Object 12">
                <a:extLst>
                  <a:ext uri="{FF2B5EF4-FFF2-40B4-BE49-F238E27FC236}">
                    <a16:creationId xmlns:a16="http://schemas.microsoft.com/office/drawing/2014/main" id="{1B107ACF-AC28-4144-ABC8-A2176CBD33BE}"/>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0502" name="Clip" r:id="rId11" imgW="1266840" imgH="1200240" progId="MS_ClipArt_Gallery.2">
                      <p:embed/>
                    </p:oleObj>
                  </mc:Choice>
                  <mc:Fallback>
                    <p:oleObj name="Clip" r:id="rId11" imgW="1266840" imgH="1200240" progId="MS_ClipArt_Gallery.2">
                      <p:embed/>
                      <p:pic>
                        <p:nvPicPr>
                          <p:cNvPr id="3084"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14" name="Object 2">
              <a:extLst>
                <a:ext uri="{FF2B5EF4-FFF2-40B4-BE49-F238E27FC236}">
                  <a16:creationId xmlns:a16="http://schemas.microsoft.com/office/drawing/2014/main" id="{66D680C3-AAE9-41DF-86F4-38661D9D83EF}"/>
                </a:ext>
              </a:extLst>
            </p:cNvPr>
            <p:cNvGraphicFramePr>
              <a:graphicFrameLocks noChangeAspect="1"/>
            </p:cNvGraphicFramePr>
            <p:nvPr/>
          </p:nvGraphicFramePr>
          <p:xfrm>
            <a:off x="-732" y="2289"/>
            <a:ext cx="207" cy="173"/>
          </p:xfrm>
          <a:graphic>
            <a:graphicData uri="http://schemas.openxmlformats.org/presentationml/2006/ole">
              <mc:AlternateContent xmlns:mc="http://schemas.openxmlformats.org/markup-compatibility/2006">
                <mc:Choice xmlns:v="urn:schemas-microsoft-com:vml" Requires="v">
                  <p:oleObj spid="_x0000_s60503" name="Clip" r:id="rId13" imgW="1305000" imgH="1085760" progId="MS_ClipArt_Gallery.2">
                    <p:embed/>
                  </p:oleObj>
                </mc:Choice>
                <mc:Fallback>
                  <p:oleObj name="Clip" r:id="rId13" imgW="1305000" imgH="1085760" progId="MS_ClipArt_Gallery.2">
                    <p:embed/>
                    <p:pic>
                      <p:nvPicPr>
                        <p:cNvPr id="3074"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2" y="2289"/>
                          <a:ext cx="207" cy="1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15" name="Group 694">
              <a:extLst>
                <a:ext uri="{FF2B5EF4-FFF2-40B4-BE49-F238E27FC236}">
                  <a16:creationId xmlns:a16="http://schemas.microsoft.com/office/drawing/2014/main" id="{AB9C1020-459E-4F13-B48D-8214F6C357E8}"/>
                </a:ext>
              </a:extLst>
            </p:cNvPr>
            <p:cNvGrpSpPr>
              <a:grpSpLocks/>
            </p:cNvGrpSpPr>
            <p:nvPr/>
          </p:nvGrpSpPr>
          <p:grpSpPr bwMode="auto">
            <a:xfrm>
              <a:off x="310" y="3575"/>
              <a:ext cx="125" cy="230"/>
              <a:chOff x="4180" y="783"/>
              <a:chExt cx="150" cy="307"/>
            </a:xfrm>
          </p:grpSpPr>
          <p:sp>
            <p:nvSpPr>
              <p:cNvPr id="635" name="AutoShape 695">
                <a:extLst>
                  <a:ext uri="{FF2B5EF4-FFF2-40B4-BE49-F238E27FC236}">
                    <a16:creationId xmlns:a16="http://schemas.microsoft.com/office/drawing/2014/main" id="{A06E6B96-E2AF-45E9-BE48-1B0555FC5803}"/>
                  </a:ext>
                </a:extLst>
              </p:cNvPr>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636" name="Rectangle 696">
                <a:extLst>
                  <a:ext uri="{FF2B5EF4-FFF2-40B4-BE49-F238E27FC236}">
                    <a16:creationId xmlns:a16="http://schemas.microsoft.com/office/drawing/2014/main" id="{CA273A2B-E318-4D42-BD39-046D384C405C}"/>
                  </a:ext>
                </a:extLst>
              </p:cNvPr>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637" name="Rectangle 697">
                <a:extLst>
                  <a:ext uri="{FF2B5EF4-FFF2-40B4-BE49-F238E27FC236}">
                    <a16:creationId xmlns:a16="http://schemas.microsoft.com/office/drawing/2014/main" id="{635869DB-184C-45DD-A054-2E5BC5E8AC5B}"/>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638" name="AutoShape 698">
                <a:extLst>
                  <a:ext uri="{FF2B5EF4-FFF2-40B4-BE49-F238E27FC236}">
                    <a16:creationId xmlns:a16="http://schemas.microsoft.com/office/drawing/2014/main" id="{2845847F-9461-4F3F-A34B-DDCB087C6980}"/>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639" name="Line 699">
                <a:extLst>
                  <a:ext uri="{FF2B5EF4-FFF2-40B4-BE49-F238E27FC236}">
                    <a16:creationId xmlns:a16="http://schemas.microsoft.com/office/drawing/2014/main" id="{56979877-B23A-4B53-BAE7-9677BC4E0AC4}"/>
                  </a:ext>
                </a:extLst>
              </p:cNvPr>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640" name="Line 700">
                <a:extLst>
                  <a:ext uri="{FF2B5EF4-FFF2-40B4-BE49-F238E27FC236}">
                    <a16:creationId xmlns:a16="http://schemas.microsoft.com/office/drawing/2014/main" id="{23A4D4DC-CAB9-42B3-B964-7662EA5C431A}"/>
                  </a:ext>
                </a:extLst>
              </p:cNvPr>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641" name="Rectangle 701">
                <a:extLst>
                  <a:ext uri="{FF2B5EF4-FFF2-40B4-BE49-F238E27FC236}">
                    <a16:creationId xmlns:a16="http://schemas.microsoft.com/office/drawing/2014/main" id="{4621F4EC-BBD0-407D-98C0-543F734F2E6C}"/>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642" name="Rectangle 702">
                <a:extLst>
                  <a:ext uri="{FF2B5EF4-FFF2-40B4-BE49-F238E27FC236}">
                    <a16:creationId xmlns:a16="http://schemas.microsoft.com/office/drawing/2014/main" id="{30732F13-8E46-45E5-9C60-E5925325E4FC}"/>
                  </a:ext>
                </a:extLst>
              </p:cNvPr>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graphicFrame>
          <p:nvGraphicFramePr>
            <p:cNvPr id="616" name="Object 3">
              <a:extLst>
                <a:ext uri="{FF2B5EF4-FFF2-40B4-BE49-F238E27FC236}">
                  <a16:creationId xmlns:a16="http://schemas.microsoft.com/office/drawing/2014/main" id="{9B5AF687-7A94-4686-A723-D227277F442E}"/>
                </a:ext>
              </a:extLst>
            </p:cNvPr>
            <p:cNvGraphicFramePr>
              <a:graphicFrameLocks noChangeAspect="1"/>
            </p:cNvGraphicFramePr>
            <p:nvPr/>
          </p:nvGraphicFramePr>
          <p:xfrm>
            <a:off x="-975" y="3384"/>
            <a:ext cx="216" cy="180"/>
          </p:xfrm>
          <a:graphic>
            <a:graphicData uri="http://schemas.openxmlformats.org/presentationml/2006/ole">
              <mc:AlternateContent xmlns:mc="http://schemas.openxmlformats.org/markup-compatibility/2006">
                <mc:Choice xmlns:v="urn:schemas-microsoft-com:vml" Requires="v">
                  <p:oleObj spid="_x0000_s60504" name="Clip" r:id="rId15" imgW="1305000" imgH="1085760" progId="MS_ClipArt_Gallery.2">
                    <p:embed/>
                  </p:oleObj>
                </mc:Choice>
                <mc:Fallback>
                  <p:oleObj name="Clip" r:id="rId15" imgW="1305000" imgH="1085760" progId="MS_ClipArt_Gallery.2">
                    <p:embed/>
                    <p:pic>
                      <p:nvPicPr>
                        <p:cNvPr id="3075"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5" y="3384"/>
                          <a:ext cx="216" cy="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7" name="Object 4">
              <a:extLst>
                <a:ext uri="{FF2B5EF4-FFF2-40B4-BE49-F238E27FC236}">
                  <a16:creationId xmlns:a16="http://schemas.microsoft.com/office/drawing/2014/main" id="{B8411DED-2BB9-445D-8FE4-E1440FDF2BB3}"/>
                </a:ext>
              </a:extLst>
            </p:cNvPr>
            <p:cNvGraphicFramePr>
              <a:graphicFrameLocks noChangeAspect="1"/>
            </p:cNvGraphicFramePr>
            <p:nvPr/>
          </p:nvGraphicFramePr>
          <p:xfrm>
            <a:off x="-871" y="3184"/>
            <a:ext cx="216" cy="180"/>
          </p:xfrm>
          <a:graphic>
            <a:graphicData uri="http://schemas.openxmlformats.org/presentationml/2006/ole">
              <mc:AlternateContent xmlns:mc="http://schemas.openxmlformats.org/markup-compatibility/2006">
                <mc:Choice xmlns:v="urn:schemas-microsoft-com:vml" Requires="v">
                  <p:oleObj spid="_x0000_s60505" name="Clip" r:id="rId17" imgW="1305000" imgH="1085760" progId="MS_ClipArt_Gallery.2">
                    <p:embed/>
                  </p:oleObj>
                </mc:Choice>
                <mc:Fallback>
                  <p:oleObj name="Clip" r:id="rId17" imgW="1305000" imgH="1085760" progId="MS_ClipArt_Gallery.2">
                    <p:embed/>
                    <p:pic>
                      <p:nvPicPr>
                        <p:cNvPr id="3076" name="Object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1" y="3184"/>
                          <a:ext cx="216" cy="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8" name="Object 5">
              <a:extLst>
                <a:ext uri="{FF2B5EF4-FFF2-40B4-BE49-F238E27FC236}">
                  <a16:creationId xmlns:a16="http://schemas.microsoft.com/office/drawing/2014/main" id="{660E6BA5-34FB-4C96-B1BE-A89DA794ECE2}"/>
                </a:ext>
              </a:extLst>
            </p:cNvPr>
            <p:cNvGraphicFramePr>
              <a:graphicFrameLocks noChangeAspect="1"/>
            </p:cNvGraphicFramePr>
            <p:nvPr/>
          </p:nvGraphicFramePr>
          <p:xfrm>
            <a:off x="-703" y="3544"/>
            <a:ext cx="216" cy="180"/>
          </p:xfrm>
          <a:graphic>
            <a:graphicData uri="http://schemas.openxmlformats.org/presentationml/2006/ole">
              <mc:AlternateContent xmlns:mc="http://schemas.openxmlformats.org/markup-compatibility/2006">
                <mc:Choice xmlns:v="urn:schemas-microsoft-com:vml" Requires="v">
                  <p:oleObj spid="_x0000_s60506" name="Clip" r:id="rId18" imgW="1305000" imgH="1085760" progId="MS_ClipArt_Gallery.2">
                    <p:embed/>
                  </p:oleObj>
                </mc:Choice>
                <mc:Fallback>
                  <p:oleObj name="Clip" r:id="rId18" imgW="1305000" imgH="1085760" progId="MS_ClipArt_Gallery.2">
                    <p:embed/>
                    <p:pic>
                      <p:nvPicPr>
                        <p:cNvPr id="3077"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3" y="3544"/>
                          <a:ext cx="216" cy="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9" name="Object 6">
              <a:extLst>
                <a:ext uri="{FF2B5EF4-FFF2-40B4-BE49-F238E27FC236}">
                  <a16:creationId xmlns:a16="http://schemas.microsoft.com/office/drawing/2014/main" id="{E51DAFF2-C52B-4820-BD53-4CF00BA14096}"/>
                </a:ext>
              </a:extLst>
            </p:cNvPr>
            <p:cNvGraphicFramePr>
              <a:graphicFrameLocks noChangeAspect="1"/>
            </p:cNvGraphicFramePr>
            <p:nvPr/>
          </p:nvGraphicFramePr>
          <p:xfrm>
            <a:off x="-489" y="3546"/>
            <a:ext cx="216" cy="180"/>
          </p:xfrm>
          <a:graphic>
            <a:graphicData uri="http://schemas.openxmlformats.org/presentationml/2006/ole">
              <mc:AlternateContent xmlns:mc="http://schemas.openxmlformats.org/markup-compatibility/2006">
                <mc:Choice xmlns:v="urn:schemas-microsoft-com:vml" Requires="v">
                  <p:oleObj spid="_x0000_s60507" name="Clip" r:id="rId19" imgW="1305000" imgH="1085760" progId="MS_ClipArt_Gallery.2">
                    <p:embed/>
                  </p:oleObj>
                </mc:Choice>
                <mc:Fallback>
                  <p:oleObj name="Clip" r:id="rId19" imgW="1305000" imgH="1085760" progId="MS_ClipArt_Gallery.2">
                    <p:embed/>
                    <p:pic>
                      <p:nvPicPr>
                        <p:cNvPr id="3078"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9" y="3546"/>
                          <a:ext cx="216" cy="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20" name="Group 707">
              <a:extLst>
                <a:ext uri="{FF2B5EF4-FFF2-40B4-BE49-F238E27FC236}">
                  <a16:creationId xmlns:a16="http://schemas.microsoft.com/office/drawing/2014/main" id="{6B45E5BF-30E2-445C-B154-B4CB93C5DBD7}"/>
                </a:ext>
              </a:extLst>
            </p:cNvPr>
            <p:cNvGrpSpPr>
              <a:grpSpLocks/>
            </p:cNvGrpSpPr>
            <p:nvPr/>
          </p:nvGrpSpPr>
          <p:grpSpPr bwMode="auto">
            <a:xfrm>
              <a:off x="83" y="3625"/>
              <a:ext cx="172" cy="215"/>
              <a:chOff x="2870" y="1518"/>
              <a:chExt cx="292" cy="320"/>
            </a:xfrm>
          </p:grpSpPr>
          <p:graphicFrame>
            <p:nvGraphicFramePr>
              <p:cNvPr id="633" name="Object 9">
                <a:extLst>
                  <a:ext uri="{FF2B5EF4-FFF2-40B4-BE49-F238E27FC236}">
                    <a16:creationId xmlns:a16="http://schemas.microsoft.com/office/drawing/2014/main" id="{E6FCB369-820D-4239-8D78-78B2289B588A}"/>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0508" name="Clip" r:id="rId20" imgW="819000" imgH="847800" progId="MS_ClipArt_Gallery.2">
                      <p:embed/>
                    </p:oleObj>
                  </mc:Choice>
                  <mc:Fallback>
                    <p:oleObj name="Clip" r:id="rId20" imgW="819000" imgH="847800" progId="MS_ClipArt_Gallery.2">
                      <p:embed/>
                      <p:pic>
                        <p:nvPicPr>
                          <p:cNvPr id="3081"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4" name="Object 10">
                <a:extLst>
                  <a:ext uri="{FF2B5EF4-FFF2-40B4-BE49-F238E27FC236}">
                    <a16:creationId xmlns:a16="http://schemas.microsoft.com/office/drawing/2014/main" id="{4D498CB7-BCEF-43DC-8834-D792D6569852}"/>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0509" name="Clip" r:id="rId21" imgW="1266840" imgH="1200240" progId="MS_ClipArt_Gallery.2">
                      <p:embed/>
                    </p:oleObj>
                  </mc:Choice>
                  <mc:Fallback>
                    <p:oleObj name="Clip" r:id="rId21" imgW="1266840" imgH="1200240" progId="MS_ClipArt_Gallery.2">
                      <p:embed/>
                      <p:pic>
                        <p:nvPicPr>
                          <p:cNvPr id="3082"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21" name="Group 710">
              <a:extLst>
                <a:ext uri="{FF2B5EF4-FFF2-40B4-BE49-F238E27FC236}">
                  <a16:creationId xmlns:a16="http://schemas.microsoft.com/office/drawing/2014/main" id="{D9BD3B8A-3B87-4847-B521-FE77D3527DC5}"/>
                </a:ext>
              </a:extLst>
            </p:cNvPr>
            <p:cNvGrpSpPr>
              <a:grpSpLocks/>
            </p:cNvGrpSpPr>
            <p:nvPr/>
          </p:nvGrpSpPr>
          <p:grpSpPr bwMode="auto">
            <a:xfrm>
              <a:off x="-201" y="3657"/>
              <a:ext cx="220" cy="203"/>
              <a:chOff x="2870" y="1518"/>
              <a:chExt cx="292" cy="320"/>
            </a:xfrm>
          </p:grpSpPr>
          <p:graphicFrame>
            <p:nvGraphicFramePr>
              <p:cNvPr id="631" name="Object 7">
                <a:extLst>
                  <a:ext uri="{FF2B5EF4-FFF2-40B4-BE49-F238E27FC236}">
                    <a16:creationId xmlns:a16="http://schemas.microsoft.com/office/drawing/2014/main" id="{33EFDD76-C6A8-4AAF-9201-12DB027691E3}"/>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0510" name="Clip" r:id="rId22" imgW="819000" imgH="847800" progId="MS_ClipArt_Gallery.2">
                      <p:embed/>
                    </p:oleObj>
                  </mc:Choice>
                  <mc:Fallback>
                    <p:oleObj name="Clip" r:id="rId22" imgW="819000" imgH="847800" progId="MS_ClipArt_Gallery.2">
                      <p:embed/>
                      <p:pic>
                        <p:nvPicPr>
                          <p:cNvPr id="3079"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2" name="Object 8">
                <a:extLst>
                  <a:ext uri="{FF2B5EF4-FFF2-40B4-BE49-F238E27FC236}">
                    <a16:creationId xmlns:a16="http://schemas.microsoft.com/office/drawing/2014/main" id="{3879234D-0776-49BF-919D-143740F5444B}"/>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0511" name="Clip" r:id="rId23" imgW="1266840" imgH="1200240" progId="MS_ClipArt_Gallery.2">
                      <p:embed/>
                    </p:oleObj>
                  </mc:Choice>
                  <mc:Fallback>
                    <p:oleObj name="Clip" r:id="rId23" imgW="1266840" imgH="1200240" progId="MS_ClipArt_Gallery.2">
                      <p:embed/>
                      <p:pic>
                        <p:nvPicPr>
                          <p:cNvPr id="308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22" name="Group 713">
              <a:extLst>
                <a:ext uri="{FF2B5EF4-FFF2-40B4-BE49-F238E27FC236}">
                  <a16:creationId xmlns:a16="http://schemas.microsoft.com/office/drawing/2014/main" id="{AD40C24B-2FF7-4E6F-B38D-2F2B34CA25B5}"/>
                </a:ext>
              </a:extLst>
            </p:cNvPr>
            <p:cNvGrpSpPr>
              <a:grpSpLocks/>
            </p:cNvGrpSpPr>
            <p:nvPr/>
          </p:nvGrpSpPr>
          <p:grpSpPr bwMode="auto">
            <a:xfrm>
              <a:off x="569" y="3419"/>
              <a:ext cx="131" cy="258"/>
              <a:chOff x="4180" y="783"/>
              <a:chExt cx="150" cy="307"/>
            </a:xfrm>
          </p:grpSpPr>
          <p:sp>
            <p:nvSpPr>
              <p:cNvPr id="623" name="AutoShape 714">
                <a:extLst>
                  <a:ext uri="{FF2B5EF4-FFF2-40B4-BE49-F238E27FC236}">
                    <a16:creationId xmlns:a16="http://schemas.microsoft.com/office/drawing/2014/main" id="{4D9EF608-3FA0-4221-B50C-423F2A5ECA6F}"/>
                  </a:ext>
                </a:extLst>
              </p:cNvPr>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624" name="Rectangle 715">
                <a:extLst>
                  <a:ext uri="{FF2B5EF4-FFF2-40B4-BE49-F238E27FC236}">
                    <a16:creationId xmlns:a16="http://schemas.microsoft.com/office/drawing/2014/main" id="{A5BAAA57-D577-425B-8145-271F3D9CB4B5}"/>
                  </a:ext>
                </a:extLst>
              </p:cNvPr>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625" name="Rectangle 716">
                <a:extLst>
                  <a:ext uri="{FF2B5EF4-FFF2-40B4-BE49-F238E27FC236}">
                    <a16:creationId xmlns:a16="http://schemas.microsoft.com/office/drawing/2014/main" id="{EE78459E-D8B7-43AF-897A-959706954F23}"/>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626" name="AutoShape 717">
                <a:extLst>
                  <a:ext uri="{FF2B5EF4-FFF2-40B4-BE49-F238E27FC236}">
                    <a16:creationId xmlns:a16="http://schemas.microsoft.com/office/drawing/2014/main" id="{083500AF-5A82-4CA8-A67E-B0362F7BF67C}"/>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627" name="Line 718">
                <a:extLst>
                  <a:ext uri="{FF2B5EF4-FFF2-40B4-BE49-F238E27FC236}">
                    <a16:creationId xmlns:a16="http://schemas.microsoft.com/office/drawing/2014/main" id="{D78A057B-51F1-4F28-8DE6-FFB9BDA6A9C0}"/>
                  </a:ext>
                </a:extLst>
              </p:cNvPr>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628" name="Line 719">
                <a:extLst>
                  <a:ext uri="{FF2B5EF4-FFF2-40B4-BE49-F238E27FC236}">
                    <a16:creationId xmlns:a16="http://schemas.microsoft.com/office/drawing/2014/main" id="{E6EA7461-482B-46EC-A4F0-24C681170898}"/>
                  </a:ext>
                </a:extLst>
              </p:cNvPr>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629" name="Rectangle 720">
                <a:extLst>
                  <a:ext uri="{FF2B5EF4-FFF2-40B4-BE49-F238E27FC236}">
                    <a16:creationId xmlns:a16="http://schemas.microsoft.com/office/drawing/2014/main" id="{B5A3CEF3-19F4-4094-BAEA-219C04A5B811}"/>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630" name="Rectangle 721">
                <a:extLst>
                  <a:ext uri="{FF2B5EF4-FFF2-40B4-BE49-F238E27FC236}">
                    <a16:creationId xmlns:a16="http://schemas.microsoft.com/office/drawing/2014/main" id="{70B29278-21AE-45E2-8324-2643448EEE65}"/>
                  </a:ext>
                </a:extLst>
              </p:cNvPr>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grpSp>
      <p:sp>
        <p:nvSpPr>
          <p:cNvPr id="650" name="Line 722">
            <a:extLst>
              <a:ext uri="{FF2B5EF4-FFF2-40B4-BE49-F238E27FC236}">
                <a16:creationId xmlns:a16="http://schemas.microsoft.com/office/drawing/2014/main" id="{2711D0C0-84B5-48D0-AC13-DCE630D991B8}"/>
              </a:ext>
            </a:extLst>
          </p:cNvPr>
          <p:cNvSpPr>
            <a:spLocks noChangeShapeType="1"/>
          </p:cNvSpPr>
          <p:nvPr/>
        </p:nvSpPr>
        <p:spPr bwMode="auto">
          <a:xfrm flipH="1">
            <a:off x="1595438" y="3522663"/>
            <a:ext cx="3175" cy="144462"/>
          </a:xfrm>
          <a:prstGeom prst="line">
            <a:avLst/>
          </a:prstGeom>
          <a:noFill/>
          <a:ln w="9525">
            <a:solidFill>
              <a:schemeClr val="bg2"/>
            </a:solidFill>
            <a:round/>
            <a:headEnd/>
            <a:tailEnd/>
          </a:ln>
        </p:spPr>
        <p:txBody>
          <a:bodyPr/>
          <a:lstStyle/>
          <a:p>
            <a:endParaRPr lang="zh-CN" altLang="en-US"/>
          </a:p>
        </p:txBody>
      </p:sp>
      <p:sp>
        <p:nvSpPr>
          <p:cNvPr id="651" name="Line 723">
            <a:extLst>
              <a:ext uri="{FF2B5EF4-FFF2-40B4-BE49-F238E27FC236}">
                <a16:creationId xmlns:a16="http://schemas.microsoft.com/office/drawing/2014/main" id="{7A144812-8845-4397-BFEB-62A7A38EF35D}"/>
              </a:ext>
            </a:extLst>
          </p:cNvPr>
          <p:cNvSpPr>
            <a:spLocks noChangeShapeType="1"/>
          </p:cNvSpPr>
          <p:nvPr/>
        </p:nvSpPr>
        <p:spPr bwMode="auto">
          <a:xfrm flipV="1">
            <a:off x="2892425" y="2505075"/>
            <a:ext cx="123825" cy="87313"/>
          </a:xfrm>
          <a:prstGeom prst="line">
            <a:avLst/>
          </a:prstGeom>
          <a:noFill/>
          <a:ln w="9525">
            <a:solidFill>
              <a:schemeClr val="bg2"/>
            </a:solidFill>
            <a:round/>
            <a:headEnd/>
            <a:tailEnd/>
          </a:ln>
        </p:spPr>
        <p:txBody>
          <a:bodyPr/>
          <a:lstStyle/>
          <a:p>
            <a:endParaRPr lang="zh-CN" altLang="en-US"/>
          </a:p>
        </p:txBody>
      </p:sp>
      <p:sp>
        <p:nvSpPr>
          <p:cNvPr id="652" name="Line 724">
            <a:extLst>
              <a:ext uri="{FF2B5EF4-FFF2-40B4-BE49-F238E27FC236}">
                <a16:creationId xmlns:a16="http://schemas.microsoft.com/office/drawing/2014/main" id="{EA62C849-61D4-49B9-B791-868D08B1BC0F}"/>
              </a:ext>
            </a:extLst>
          </p:cNvPr>
          <p:cNvSpPr>
            <a:spLocks noChangeShapeType="1"/>
          </p:cNvSpPr>
          <p:nvPr/>
        </p:nvSpPr>
        <p:spPr bwMode="auto">
          <a:xfrm>
            <a:off x="2719388" y="2678113"/>
            <a:ext cx="0" cy="82550"/>
          </a:xfrm>
          <a:prstGeom prst="line">
            <a:avLst/>
          </a:prstGeom>
          <a:noFill/>
          <a:ln w="9525">
            <a:solidFill>
              <a:schemeClr val="bg2"/>
            </a:solidFill>
            <a:round/>
            <a:headEnd/>
            <a:tailEnd/>
          </a:ln>
        </p:spPr>
        <p:txBody>
          <a:bodyPr/>
          <a:lstStyle/>
          <a:p>
            <a:endParaRPr lang="zh-CN" altLang="en-US"/>
          </a:p>
        </p:txBody>
      </p:sp>
      <p:sp>
        <p:nvSpPr>
          <p:cNvPr id="653" name="Line 725">
            <a:extLst>
              <a:ext uri="{FF2B5EF4-FFF2-40B4-BE49-F238E27FC236}">
                <a16:creationId xmlns:a16="http://schemas.microsoft.com/office/drawing/2014/main" id="{C4D8A0B1-6DE6-4624-991E-77FFC4CA6FE4}"/>
              </a:ext>
            </a:extLst>
          </p:cNvPr>
          <p:cNvSpPr>
            <a:spLocks noChangeShapeType="1"/>
          </p:cNvSpPr>
          <p:nvPr/>
        </p:nvSpPr>
        <p:spPr bwMode="auto">
          <a:xfrm flipV="1">
            <a:off x="2903538" y="2574925"/>
            <a:ext cx="263525" cy="288925"/>
          </a:xfrm>
          <a:prstGeom prst="line">
            <a:avLst/>
          </a:prstGeom>
          <a:noFill/>
          <a:ln w="9525">
            <a:solidFill>
              <a:schemeClr val="bg2"/>
            </a:solidFill>
            <a:round/>
            <a:headEnd/>
            <a:tailEnd/>
          </a:ln>
        </p:spPr>
        <p:txBody>
          <a:bodyPr/>
          <a:lstStyle/>
          <a:p>
            <a:endParaRPr lang="zh-CN" altLang="en-US"/>
          </a:p>
        </p:txBody>
      </p:sp>
      <p:sp>
        <p:nvSpPr>
          <p:cNvPr id="654" name="Line 726">
            <a:extLst>
              <a:ext uri="{FF2B5EF4-FFF2-40B4-BE49-F238E27FC236}">
                <a16:creationId xmlns:a16="http://schemas.microsoft.com/office/drawing/2014/main" id="{8738F7B1-8AEB-47C0-8ED3-CA1B7C297D3F}"/>
              </a:ext>
            </a:extLst>
          </p:cNvPr>
          <p:cNvSpPr>
            <a:spLocks noChangeShapeType="1"/>
          </p:cNvSpPr>
          <p:nvPr/>
        </p:nvSpPr>
        <p:spPr bwMode="auto">
          <a:xfrm>
            <a:off x="3255963" y="2573338"/>
            <a:ext cx="0" cy="196850"/>
          </a:xfrm>
          <a:prstGeom prst="line">
            <a:avLst/>
          </a:prstGeom>
          <a:noFill/>
          <a:ln w="9525">
            <a:solidFill>
              <a:schemeClr val="bg2"/>
            </a:solidFill>
            <a:round/>
            <a:headEnd/>
            <a:tailEnd/>
          </a:ln>
        </p:spPr>
        <p:txBody>
          <a:bodyPr/>
          <a:lstStyle/>
          <a:p>
            <a:endParaRPr lang="zh-CN" altLang="en-US"/>
          </a:p>
        </p:txBody>
      </p:sp>
      <p:sp>
        <p:nvSpPr>
          <p:cNvPr id="655" name="Line 727">
            <a:extLst>
              <a:ext uri="{FF2B5EF4-FFF2-40B4-BE49-F238E27FC236}">
                <a16:creationId xmlns:a16="http://schemas.microsoft.com/office/drawing/2014/main" id="{9991EB25-7CBD-415A-AB3B-D68352D9C504}"/>
              </a:ext>
            </a:extLst>
          </p:cNvPr>
          <p:cNvSpPr>
            <a:spLocks noChangeShapeType="1"/>
          </p:cNvSpPr>
          <p:nvPr/>
        </p:nvSpPr>
        <p:spPr bwMode="auto">
          <a:xfrm>
            <a:off x="2909888" y="2879725"/>
            <a:ext cx="188912" cy="0"/>
          </a:xfrm>
          <a:prstGeom prst="line">
            <a:avLst/>
          </a:prstGeom>
          <a:noFill/>
          <a:ln w="9525">
            <a:solidFill>
              <a:schemeClr val="bg2"/>
            </a:solidFill>
            <a:round/>
            <a:headEnd/>
            <a:tailEnd/>
          </a:ln>
        </p:spPr>
        <p:txBody>
          <a:bodyPr/>
          <a:lstStyle/>
          <a:p>
            <a:endParaRPr lang="zh-CN" altLang="en-US"/>
          </a:p>
        </p:txBody>
      </p:sp>
      <p:sp>
        <p:nvSpPr>
          <p:cNvPr id="656" name="Line 728">
            <a:extLst>
              <a:ext uri="{FF2B5EF4-FFF2-40B4-BE49-F238E27FC236}">
                <a16:creationId xmlns:a16="http://schemas.microsoft.com/office/drawing/2014/main" id="{9F99EFAD-BD59-4977-A2AC-21D372BB0360}"/>
              </a:ext>
            </a:extLst>
          </p:cNvPr>
          <p:cNvSpPr>
            <a:spLocks noChangeShapeType="1"/>
          </p:cNvSpPr>
          <p:nvPr/>
        </p:nvSpPr>
        <p:spPr bwMode="auto">
          <a:xfrm flipV="1">
            <a:off x="1204913" y="3746500"/>
            <a:ext cx="168275" cy="3175"/>
          </a:xfrm>
          <a:prstGeom prst="line">
            <a:avLst/>
          </a:prstGeom>
          <a:noFill/>
          <a:ln w="9525">
            <a:solidFill>
              <a:schemeClr val="bg2"/>
            </a:solidFill>
            <a:round/>
            <a:headEnd/>
            <a:tailEnd/>
          </a:ln>
        </p:spPr>
        <p:txBody>
          <a:bodyPr/>
          <a:lstStyle/>
          <a:p>
            <a:endParaRPr lang="zh-CN" altLang="en-US"/>
          </a:p>
        </p:txBody>
      </p:sp>
      <p:sp>
        <p:nvSpPr>
          <p:cNvPr id="657" name="Line 729">
            <a:extLst>
              <a:ext uri="{FF2B5EF4-FFF2-40B4-BE49-F238E27FC236}">
                <a16:creationId xmlns:a16="http://schemas.microsoft.com/office/drawing/2014/main" id="{084BDC58-A783-4FDE-B5E7-4A054689F750}"/>
              </a:ext>
            </a:extLst>
          </p:cNvPr>
          <p:cNvSpPr>
            <a:spLocks noChangeShapeType="1"/>
          </p:cNvSpPr>
          <p:nvPr/>
        </p:nvSpPr>
        <p:spPr bwMode="auto">
          <a:xfrm flipV="1">
            <a:off x="3324225" y="2273300"/>
            <a:ext cx="238125" cy="168275"/>
          </a:xfrm>
          <a:prstGeom prst="line">
            <a:avLst/>
          </a:prstGeom>
          <a:noFill/>
          <a:ln w="9525">
            <a:solidFill>
              <a:schemeClr val="bg2"/>
            </a:solidFill>
            <a:round/>
            <a:headEnd/>
            <a:tailEnd/>
          </a:ln>
        </p:spPr>
        <p:txBody>
          <a:bodyPr/>
          <a:lstStyle/>
          <a:p>
            <a:endParaRPr lang="zh-CN" altLang="en-US"/>
          </a:p>
        </p:txBody>
      </p:sp>
      <p:sp>
        <p:nvSpPr>
          <p:cNvPr id="658" name="Line 730">
            <a:extLst>
              <a:ext uri="{FF2B5EF4-FFF2-40B4-BE49-F238E27FC236}">
                <a16:creationId xmlns:a16="http://schemas.microsoft.com/office/drawing/2014/main" id="{39DD2939-67D7-4568-8564-7D5F59F959FB}"/>
              </a:ext>
            </a:extLst>
          </p:cNvPr>
          <p:cNvSpPr>
            <a:spLocks noChangeShapeType="1"/>
          </p:cNvSpPr>
          <p:nvPr/>
        </p:nvSpPr>
        <p:spPr bwMode="auto">
          <a:xfrm>
            <a:off x="3463925" y="2870200"/>
            <a:ext cx="177800" cy="0"/>
          </a:xfrm>
          <a:prstGeom prst="line">
            <a:avLst/>
          </a:prstGeom>
          <a:noFill/>
          <a:ln w="9525">
            <a:solidFill>
              <a:schemeClr val="bg2"/>
            </a:solidFill>
            <a:round/>
            <a:headEnd/>
            <a:tailEnd/>
          </a:ln>
        </p:spPr>
        <p:txBody>
          <a:bodyPr/>
          <a:lstStyle/>
          <a:p>
            <a:endParaRPr lang="zh-CN" altLang="en-US"/>
          </a:p>
        </p:txBody>
      </p:sp>
      <p:sp>
        <p:nvSpPr>
          <p:cNvPr id="659" name="Line 731">
            <a:extLst>
              <a:ext uri="{FF2B5EF4-FFF2-40B4-BE49-F238E27FC236}">
                <a16:creationId xmlns:a16="http://schemas.microsoft.com/office/drawing/2014/main" id="{AABA2F6F-A97A-4E17-ACC5-E3898A53E32A}"/>
              </a:ext>
            </a:extLst>
          </p:cNvPr>
          <p:cNvSpPr>
            <a:spLocks noChangeShapeType="1"/>
          </p:cNvSpPr>
          <p:nvPr/>
        </p:nvSpPr>
        <p:spPr bwMode="auto">
          <a:xfrm flipH="1">
            <a:off x="2609850" y="2946400"/>
            <a:ext cx="98425" cy="704850"/>
          </a:xfrm>
          <a:prstGeom prst="line">
            <a:avLst/>
          </a:prstGeom>
          <a:noFill/>
          <a:ln w="9525">
            <a:solidFill>
              <a:schemeClr val="bg2"/>
            </a:solidFill>
            <a:round/>
            <a:headEnd/>
            <a:tailEnd/>
          </a:ln>
        </p:spPr>
        <p:txBody>
          <a:bodyPr/>
          <a:lstStyle/>
          <a:p>
            <a:endParaRPr lang="zh-CN" altLang="en-US"/>
          </a:p>
        </p:txBody>
      </p:sp>
      <p:sp>
        <p:nvSpPr>
          <p:cNvPr id="660" name="Line 732">
            <a:extLst>
              <a:ext uri="{FF2B5EF4-FFF2-40B4-BE49-F238E27FC236}">
                <a16:creationId xmlns:a16="http://schemas.microsoft.com/office/drawing/2014/main" id="{4EE4472F-15C3-4828-9347-242F4C064F84}"/>
              </a:ext>
            </a:extLst>
          </p:cNvPr>
          <p:cNvSpPr>
            <a:spLocks noChangeShapeType="1"/>
          </p:cNvSpPr>
          <p:nvPr/>
        </p:nvSpPr>
        <p:spPr bwMode="auto">
          <a:xfrm flipH="1">
            <a:off x="3200400" y="2946400"/>
            <a:ext cx="111125" cy="727075"/>
          </a:xfrm>
          <a:prstGeom prst="line">
            <a:avLst/>
          </a:prstGeom>
          <a:noFill/>
          <a:ln w="9525">
            <a:solidFill>
              <a:schemeClr val="bg2"/>
            </a:solidFill>
            <a:round/>
            <a:headEnd/>
            <a:tailEnd/>
          </a:ln>
        </p:spPr>
        <p:txBody>
          <a:bodyPr/>
          <a:lstStyle/>
          <a:p>
            <a:endParaRPr lang="zh-CN" altLang="en-US"/>
          </a:p>
        </p:txBody>
      </p:sp>
      <p:grpSp>
        <p:nvGrpSpPr>
          <p:cNvPr id="661" name="Group 733">
            <a:extLst>
              <a:ext uri="{FF2B5EF4-FFF2-40B4-BE49-F238E27FC236}">
                <a16:creationId xmlns:a16="http://schemas.microsoft.com/office/drawing/2014/main" id="{60DDAE32-8328-4B67-9F33-45DFF1FCF714}"/>
              </a:ext>
            </a:extLst>
          </p:cNvPr>
          <p:cNvGrpSpPr>
            <a:grpSpLocks/>
          </p:cNvGrpSpPr>
          <p:nvPr/>
        </p:nvGrpSpPr>
        <p:grpSpPr bwMode="auto">
          <a:xfrm>
            <a:off x="2252663" y="4564063"/>
            <a:ext cx="501650" cy="234950"/>
            <a:chOff x="4701" y="2996"/>
            <a:chExt cx="316" cy="148"/>
          </a:xfrm>
        </p:grpSpPr>
        <p:sp>
          <p:nvSpPr>
            <p:cNvPr id="662" name="Oval 734">
              <a:extLst>
                <a:ext uri="{FF2B5EF4-FFF2-40B4-BE49-F238E27FC236}">
                  <a16:creationId xmlns:a16="http://schemas.microsoft.com/office/drawing/2014/main" id="{7D8AFABC-AEC7-41E8-AEC6-C974F4A43BAD}"/>
                </a:ext>
              </a:extLst>
            </p:cNvPr>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663" name="Line 735">
              <a:extLst>
                <a:ext uri="{FF2B5EF4-FFF2-40B4-BE49-F238E27FC236}">
                  <a16:creationId xmlns:a16="http://schemas.microsoft.com/office/drawing/2014/main" id="{8F99E869-C564-44AF-BCB9-2E81FF00456A}"/>
                </a:ext>
              </a:extLst>
            </p:cNvPr>
            <p:cNvSpPr>
              <a:spLocks noChangeShapeType="1"/>
            </p:cNvSpPr>
            <p:nvPr/>
          </p:nvSpPr>
          <p:spPr bwMode="auto">
            <a:xfrm>
              <a:off x="4704" y="3055"/>
              <a:ext cx="0" cy="51"/>
            </a:xfrm>
            <a:prstGeom prst="line">
              <a:avLst/>
            </a:prstGeom>
            <a:noFill/>
            <a:ln w="12700">
              <a:solidFill>
                <a:schemeClr val="folHlink"/>
              </a:solidFill>
              <a:round/>
              <a:headEnd/>
              <a:tailEnd/>
            </a:ln>
          </p:spPr>
          <p:txBody>
            <a:bodyPr wrap="none" anchor="ctr"/>
            <a:lstStyle/>
            <a:p>
              <a:endParaRPr lang="zh-CN" altLang="en-US"/>
            </a:p>
          </p:txBody>
        </p:sp>
        <p:sp>
          <p:nvSpPr>
            <p:cNvPr id="664" name="Line 736">
              <a:extLst>
                <a:ext uri="{FF2B5EF4-FFF2-40B4-BE49-F238E27FC236}">
                  <a16:creationId xmlns:a16="http://schemas.microsoft.com/office/drawing/2014/main" id="{5BFA5B13-E1B6-423D-831B-CF8A38772231}"/>
                </a:ext>
              </a:extLst>
            </p:cNvPr>
            <p:cNvSpPr>
              <a:spLocks noChangeShapeType="1"/>
            </p:cNvSpPr>
            <p:nvPr/>
          </p:nvSpPr>
          <p:spPr bwMode="auto">
            <a:xfrm>
              <a:off x="5017" y="3055"/>
              <a:ext cx="0" cy="51"/>
            </a:xfrm>
            <a:prstGeom prst="line">
              <a:avLst/>
            </a:prstGeom>
            <a:noFill/>
            <a:ln w="12700">
              <a:solidFill>
                <a:schemeClr val="folHlink"/>
              </a:solidFill>
              <a:round/>
              <a:headEnd/>
              <a:tailEnd/>
            </a:ln>
          </p:spPr>
          <p:txBody>
            <a:bodyPr wrap="none" anchor="ctr"/>
            <a:lstStyle/>
            <a:p>
              <a:endParaRPr lang="zh-CN" altLang="en-US"/>
            </a:p>
          </p:txBody>
        </p:sp>
        <p:sp>
          <p:nvSpPr>
            <p:cNvPr id="665" name="Rectangle 737">
              <a:extLst>
                <a:ext uri="{FF2B5EF4-FFF2-40B4-BE49-F238E27FC236}">
                  <a16:creationId xmlns:a16="http://schemas.microsoft.com/office/drawing/2014/main" id="{9D4F2D32-3C75-413A-836E-EF8279586155}"/>
                </a:ext>
              </a:extLst>
            </p:cNvPr>
            <p:cNvSpPr>
              <a:spLocks noChangeArrowheads="1"/>
            </p:cNvSpPr>
            <p:nvPr/>
          </p:nvSpPr>
          <p:spPr bwMode="auto">
            <a:xfrm>
              <a:off x="4704" y="3055"/>
              <a:ext cx="310" cy="50"/>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p>
          </p:txBody>
        </p:sp>
        <p:sp>
          <p:nvSpPr>
            <p:cNvPr id="666" name="Oval 738">
              <a:extLst>
                <a:ext uri="{FF2B5EF4-FFF2-40B4-BE49-F238E27FC236}">
                  <a16:creationId xmlns:a16="http://schemas.microsoft.com/office/drawing/2014/main" id="{6544F77A-2A0D-4AFF-8AE2-F952FF46F325}"/>
                </a:ext>
              </a:extLst>
            </p:cNvPr>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667" name="Group 739">
              <a:extLst>
                <a:ext uri="{FF2B5EF4-FFF2-40B4-BE49-F238E27FC236}">
                  <a16:creationId xmlns:a16="http://schemas.microsoft.com/office/drawing/2014/main" id="{1FC77126-F8E5-491E-B899-20416B128C99}"/>
                </a:ext>
              </a:extLst>
            </p:cNvPr>
            <p:cNvGrpSpPr>
              <a:grpSpLocks/>
            </p:cNvGrpSpPr>
            <p:nvPr/>
          </p:nvGrpSpPr>
          <p:grpSpPr bwMode="auto">
            <a:xfrm>
              <a:off x="4776" y="3017"/>
              <a:ext cx="156" cy="56"/>
              <a:chOff x="2848" y="848"/>
              <a:chExt cx="140" cy="98"/>
            </a:xfrm>
          </p:grpSpPr>
          <p:sp>
            <p:nvSpPr>
              <p:cNvPr id="672" name="Line 740">
                <a:extLst>
                  <a:ext uri="{FF2B5EF4-FFF2-40B4-BE49-F238E27FC236}">
                    <a16:creationId xmlns:a16="http://schemas.microsoft.com/office/drawing/2014/main" id="{AF25FFCC-35E1-4EDF-8AD4-76AC4146FD33}"/>
                  </a:ext>
                </a:extLst>
              </p:cNvPr>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73" name="Line 741">
                <a:extLst>
                  <a:ext uri="{FF2B5EF4-FFF2-40B4-BE49-F238E27FC236}">
                    <a16:creationId xmlns:a16="http://schemas.microsoft.com/office/drawing/2014/main" id="{E03099E7-76E4-40FA-9614-CB533688F605}"/>
                  </a:ext>
                </a:extLst>
              </p:cNvPr>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74" name="Line 742">
                <a:extLst>
                  <a:ext uri="{FF2B5EF4-FFF2-40B4-BE49-F238E27FC236}">
                    <a16:creationId xmlns:a16="http://schemas.microsoft.com/office/drawing/2014/main" id="{CB948DA0-4B8F-4E32-AF5E-9E4D110D3CC1}"/>
                  </a:ext>
                </a:extLst>
              </p:cNvPr>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668" name="Group 743">
              <a:extLst>
                <a:ext uri="{FF2B5EF4-FFF2-40B4-BE49-F238E27FC236}">
                  <a16:creationId xmlns:a16="http://schemas.microsoft.com/office/drawing/2014/main" id="{D7A34B8E-3A5F-4039-948E-70E0B4538374}"/>
                </a:ext>
              </a:extLst>
            </p:cNvPr>
            <p:cNvGrpSpPr>
              <a:grpSpLocks/>
            </p:cNvGrpSpPr>
            <p:nvPr/>
          </p:nvGrpSpPr>
          <p:grpSpPr bwMode="auto">
            <a:xfrm flipV="1">
              <a:off x="4776" y="3016"/>
              <a:ext cx="156" cy="56"/>
              <a:chOff x="2848" y="848"/>
              <a:chExt cx="140" cy="98"/>
            </a:xfrm>
          </p:grpSpPr>
          <p:sp>
            <p:nvSpPr>
              <p:cNvPr id="669" name="Line 744">
                <a:extLst>
                  <a:ext uri="{FF2B5EF4-FFF2-40B4-BE49-F238E27FC236}">
                    <a16:creationId xmlns:a16="http://schemas.microsoft.com/office/drawing/2014/main" id="{1CBB3B96-A3DA-4849-A3B6-546727140076}"/>
                  </a:ext>
                </a:extLst>
              </p:cNvPr>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70" name="Line 745">
                <a:extLst>
                  <a:ext uri="{FF2B5EF4-FFF2-40B4-BE49-F238E27FC236}">
                    <a16:creationId xmlns:a16="http://schemas.microsoft.com/office/drawing/2014/main" id="{9BCC42D1-93E8-4943-B5EE-03F616E4368F}"/>
                  </a:ext>
                </a:extLst>
              </p:cNvPr>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71" name="Line 746">
                <a:extLst>
                  <a:ext uri="{FF2B5EF4-FFF2-40B4-BE49-F238E27FC236}">
                    <a16:creationId xmlns:a16="http://schemas.microsoft.com/office/drawing/2014/main" id="{D279D04A-C703-44D4-A07D-0822B0EEA2C4}"/>
                  </a:ext>
                </a:extLst>
              </p:cNvPr>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grpSp>
        <p:nvGrpSpPr>
          <p:cNvPr id="675" name="Group 747">
            <a:extLst>
              <a:ext uri="{FF2B5EF4-FFF2-40B4-BE49-F238E27FC236}">
                <a16:creationId xmlns:a16="http://schemas.microsoft.com/office/drawing/2014/main" id="{786BE28F-65DA-41E1-AD37-37290F2AAA0E}"/>
              </a:ext>
            </a:extLst>
          </p:cNvPr>
          <p:cNvGrpSpPr>
            <a:grpSpLocks/>
          </p:cNvGrpSpPr>
          <p:nvPr/>
        </p:nvGrpSpPr>
        <p:grpSpPr bwMode="auto">
          <a:xfrm>
            <a:off x="1587500" y="4865688"/>
            <a:ext cx="501650" cy="234950"/>
            <a:chOff x="4701" y="2996"/>
            <a:chExt cx="316" cy="148"/>
          </a:xfrm>
        </p:grpSpPr>
        <p:sp>
          <p:nvSpPr>
            <p:cNvPr id="676" name="Oval 748">
              <a:extLst>
                <a:ext uri="{FF2B5EF4-FFF2-40B4-BE49-F238E27FC236}">
                  <a16:creationId xmlns:a16="http://schemas.microsoft.com/office/drawing/2014/main" id="{A857774B-7F16-44C2-93CC-E0A43A6886AE}"/>
                </a:ext>
              </a:extLst>
            </p:cNvPr>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677" name="Line 749">
              <a:extLst>
                <a:ext uri="{FF2B5EF4-FFF2-40B4-BE49-F238E27FC236}">
                  <a16:creationId xmlns:a16="http://schemas.microsoft.com/office/drawing/2014/main" id="{7AFF50BE-AFA8-4588-8A71-B4AE568FADAF}"/>
                </a:ext>
              </a:extLst>
            </p:cNvPr>
            <p:cNvSpPr>
              <a:spLocks noChangeShapeType="1"/>
            </p:cNvSpPr>
            <p:nvPr/>
          </p:nvSpPr>
          <p:spPr bwMode="auto">
            <a:xfrm>
              <a:off x="4704" y="3055"/>
              <a:ext cx="0" cy="51"/>
            </a:xfrm>
            <a:prstGeom prst="line">
              <a:avLst/>
            </a:prstGeom>
            <a:noFill/>
            <a:ln w="12700">
              <a:solidFill>
                <a:schemeClr val="folHlink"/>
              </a:solidFill>
              <a:round/>
              <a:headEnd/>
              <a:tailEnd/>
            </a:ln>
          </p:spPr>
          <p:txBody>
            <a:bodyPr wrap="none" anchor="ctr"/>
            <a:lstStyle/>
            <a:p>
              <a:endParaRPr lang="zh-CN" altLang="en-US"/>
            </a:p>
          </p:txBody>
        </p:sp>
        <p:sp>
          <p:nvSpPr>
            <p:cNvPr id="678" name="Line 750">
              <a:extLst>
                <a:ext uri="{FF2B5EF4-FFF2-40B4-BE49-F238E27FC236}">
                  <a16:creationId xmlns:a16="http://schemas.microsoft.com/office/drawing/2014/main" id="{FAB3501C-BE9E-4DB9-A683-DDD19282CC82}"/>
                </a:ext>
              </a:extLst>
            </p:cNvPr>
            <p:cNvSpPr>
              <a:spLocks noChangeShapeType="1"/>
            </p:cNvSpPr>
            <p:nvPr/>
          </p:nvSpPr>
          <p:spPr bwMode="auto">
            <a:xfrm>
              <a:off x="5017" y="3055"/>
              <a:ext cx="0" cy="51"/>
            </a:xfrm>
            <a:prstGeom prst="line">
              <a:avLst/>
            </a:prstGeom>
            <a:noFill/>
            <a:ln w="12700">
              <a:solidFill>
                <a:schemeClr val="folHlink"/>
              </a:solidFill>
              <a:round/>
              <a:headEnd/>
              <a:tailEnd/>
            </a:ln>
          </p:spPr>
          <p:txBody>
            <a:bodyPr wrap="none" anchor="ctr"/>
            <a:lstStyle/>
            <a:p>
              <a:endParaRPr lang="zh-CN" altLang="en-US"/>
            </a:p>
          </p:txBody>
        </p:sp>
        <p:sp>
          <p:nvSpPr>
            <p:cNvPr id="679" name="Rectangle 751">
              <a:extLst>
                <a:ext uri="{FF2B5EF4-FFF2-40B4-BE49-F238E27FC236}">
                  <a16:creationId xmlns:a16="http://schemas.microsoft.com/office/drawing/2014/main" id="{E450E910-8606-4088-9552-0599846937A8}"/>
                </a:ext>
              </a:extLst>
            </p:cNvPr>
            <p:cNvSpPr>
              <a:spLocks noChangeArrowheads="1"/>
            </p:cNvSpPr>
            <p:nvPr/>
          </p:nvSpPr>
          <p:spPr bwMode="auto">
            <a:xfrm>
              <a:off x="4704" y="3055"/>
              <a:ext cx="310" cy="50"/>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p>
          </p:txBody>
        </p:sp>
        <p:sp>
          <p:nvSpPr>
            <p:cNvPr id="680" name="Oval 752">
              <a:extLst>
                <a:ext uri="{FF2B5EF4-FFF2-40B4-BE49-F238E27FC236}">
                  <a16:creationId xmlns:a16="http://schemas.microsoft.com/office/drawing/2014/main" id="{274FA8F4-7C13-4F3D-AE37-249BB3190934}"/>
                </a:ext>
              </a:extLst>
            </p:cNvPr>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681" name="Group 753">
              <a:extLst>
                <a:ext uri="{FF2B5EF4-FFF2-40B4-BE49-F238E27FC236}">
                  <a16:creationId xmlns:a16="http://schemas.microsoft.com/office/drawing/2014/main" id="{A373CB5D-277B-4D7E-B3C2-0B7D5ED0BA2F}"/>
                </a:ext>
              </a:extLst>
            </p:cNvPr>
            <p:cNvGrpSpPr>
              <a:grpSpLocks/>
            </p:cNvGrpSpPr>
            <p:nvPr/>
          </p:nvGrpSpPr>
          <p:grpSpPr bwMode="auto">
            <a:xfrm>
              <a:off x="4776" y="3017"/>
              <a:ext cx="156" cy="56"/>
              <a:chOff x="2848" y="848"/>
              <a:chExt cx="140" cy="98"/>
            </a:xfrm>
          </p:grpSpPr>
          <p:sp>
            <p:nvSpPr>
              <p:cNvPr id="686" name="Line 754">
                <a:extLst>
                  <a:ext uri="{FF2B5EF4-FFF2-40B4-BE49-F238E27FC236}">
                    <a16:creationId xmlns:a16="http://schemas.microsoft.com/office/drawing/2014/main" id="{0915ACAB-80BB-49D4-87C4-66F123E22405}"/>
                  </a:ext>
                </a:extLst>
              </p:cNvPr>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87" name="Line 755">
                <a:extLst>
                  <a:ext uri="{FF2B5EF4-FFF2-40B4-BE49-F238E27FC236}">
                    <a16:creationId xmlns:a16="http://schemas.microsoft.com/office/drawing/2014/main" id="{D8E05438-9A40-44DD-BC63-B22DFDFA8421}"/>
                  </a:ext>
                </a:extLst>
              </p:cNvPr>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88" name="Line 756">
                <a:extLst>
                  <a:ext uri="{FF2B5EF4-FFF2-40B4-BE49-F238E27FC236}">
                    <a16:creationId xmlns:a16="http://schemas.microsoft.com/office/drawing/2014/main" id="{B9BD23C4-2C9D-46C3-942A-05A5E50D9D13}"/>
                  </a:ext>
                </a:extLst>
              </p:cNvPr>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682" name="Group 757">
              <a:extLst>
                <a:ext uri="{FF2B5EF4-FFF2-40B4-BE49-F238E27FC236}">
                  <a16:creationId xmlns:a16="http://schemas.microsoft.com/office/drawing/2014/main" id="{E7ADF34E-BA21-43DA-954D-9243A1F19FC2}"/>
                </a:ext>
              </a:extLst>
            </p:cNvPr>
            <p:cNvGrpSpPr>
              <a:grpSpLocks/>
            </p:cNvGrpSpPr>
            <p:nvPr/>
          </p:nvGrpSpPr>
          <p:grpSpPr bwMode="auto">
            <a:xfrm flipV="1">
              <a:off x="4776" y="3016"/>
              <a:ext cx="156" cy="56"/>
              <a:chOff x="2848" y="848"/>
              <a:chExt cx="140" cy="98"/>
            </a:xfrm>
          </p:grpSpPr>
          <p:sp>
            <p:nvSpPr>
              <p:cNvPr id="683" name="Line 758">
                <a:extLst>
                  <a:ext uri="{FF2B5EF4-FFF2-40B4-BE49-F238E27FC236}">
                    <a16:creationId xmlns:a16="http://schemas.microsoft.com/office/drawing/2014/main" id="{FC9720EC-C3E7-46F4-82BF-6825F1EE9A28}"/>
                  </a:ext>
                </a:extLst>
              </p:cNvPr>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684" name="Line 759">
                <a:extLst>
                  <a:ext uri="{FF2B5EF4-FFF2-40B4-BE49-F238E27FC236}">
                    <a16:creationId xmlns:a16="http://schemas.microsoft.com/office/drawing/2014/main" id="{7D6BB262-F128-4F98-84FC-6513DC57DFA2}"/>
                  </a:ext>
                </a:extLst>
              </p:cNvPr>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685" name="Line 760">
                <a:extLst>
                  <a:ext uri="{FF2B5EF4-FFF2-40B4-BE49-F238E27FC236}">
                    <a16:creationId xmlns:a16="http://schemas.microsoft.com/office/drawing/2014/main" id="{A951A957-CBF2-47B1-A71F-54C883BCD956}"/>
                  </a:ext>
                </a:extLst>
              </p:cNvPr>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grpSp>
        <p:nvGrpSpPr>
          <p:cNvPr id="689" name="Group 761">
            <a:extLst>
              <a:ext uri="{FF2B5EF4-FFF2-40B4-BE49-F238E27FC236}">
                <a16:creationId xmlns:a16="http://schemas.microsoft.com/office/drawing/2014/main" id="{9487968D-525B-499E-BE22-5FC7C5C59AF8}"/>
              </a:ext>
            </a:extLst>
          </p:cNvPr>
          <p:cNvGrpSpPr>
            <a:grpSpLocks/>
          </p:cNvGrpSpPr>
          <p:nvPr/>
        </p:nvGrpSpPr>
        <p:grpSpPr bwMode="auto">
          <a:xfrm>
            <a:off x="2417763" y="5051425"/>
            <a:ext cx="290512" cy="404813"/>
            <a:chOff x="4290" y="3130"/>
            <a:chExt cx="183" cy="255"/>
          </a:xfrm>
        </p:grpSpPr>
        <p:pic>
          <p:nvPicPr>
            <p:cNvPr id="690" name="Picture 762" descr="31u_bnrz[1]">
              <a:extLst>
                <a:ext uri="{FF2B5EF4-FFF2-40B4-BE49-F238E27FC236}">
                  <a16:creationId xmlns:a16="http://schemas.microsoft.com/office/drawing/2014/main" id="{1E612055-BEA2-4ADE-8F08-D312A6956FBD}"/>
                </a:ext>
              </a:extLst>
            </p:cNvPr>
            <p:cNvPicPr>
              <a:picLocks noChangeAspect="1" noChangeArrowheads="1"/>
            </p:cNvPicPr>
            <p:nvPr/>
          </p:nvPicPr>
          <p:blipFill>
            <a:blip r:embed="rId24"/>
            <a:srcRect/>
            <a:stretch>
              <a:fillRect/>
            </a:stretch>
          </p:blipFill>
          <p:spPr bwMode="auto">
            <a:xfrm>
              <a:off x="4343" y="3211"/>
              <a:ext cx="121" cy="174"/>
            </a:xfrm>
            <a:prstGeom prst="rect">
              <a:avLst/>
            </a:prstGeom>
            <a:solidFill>
              <a:srgbClr val="DDDDDD"/>
            </a:solidFill>
            <a:ln w="9525">
              <a:noFill/>
              <a:miter lim="800000"/>
              <a:headEnd/>
              <a:tailEnd/>
            </a:ln>
          </p:spPr>
        </p:pic>
        <p:sp>
          <p:nvSpPr>
            <p:cNvPr id="691" name="Freeform 763">
              <a:extLst>
                <a:ext uri="{FF2B5EF4-FFF2-40B4-BE49-F238E27FC236}">
                  <a16:creationId xmlns:a16="http://schemas.microsoft.com/office/drawing/2014/main" id="{30D959F4-5FA1-4C06-B2B2-885EF1225757}"/>
                </a:ext>
              </a:extLst>
            </p:cNvPr>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692" name="Freeform 764">
              <a:extLst>
                <a:ext uri="{FF2B5EF4-FFF2-40B4-BE49-F238E27FC236}">
                  <a16:creationId xmlns:a16="http://schemas.microsoft.com/office/drawing/2014/main" id="{BA24A518-04A1-4962-A82F-219B553EDBFB}"/>
                </a:ext>
              </a:extLst>
            </p:cNvPr>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693" name="Freeform 765">
              <a:extLst>
                <a:ext uri="{FF2B5EF4-FFF2-40B4-BE49-F238E27FC236}">
                  <a16:creationId xmlns:a16="http://schemas.microsoft.com/office/drawing/2014/main" id="{1B25CE8B-43BA-46AB-9C8F-69E33312CAC0}"/>
                </a:ext>
              </a:extLst>
            </p:cNvPr>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694" name="Freeform 766">
              <a:extLst>
                <a:ext uri="{FF2B5EF4-FFF2-40B4-BE49-F238E27FC236}">
                  <a16:creationId xmlns:a16="http://schemas.microsoft.com/office/drawing/2014/main" id="{F3A3292D-0E47-48B1-A8B6-C64E04746D66}"/>
                </a:ext>
              </a:extLst>
            </p:cNvPr>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695" name="Freeform 767">
              <a:extLst>
                <a:ext uri="{FF2B5EF4-FFF2-40B4-BE49-F238E27FC236}">
                  <a16:creationId xmlns:a16="http://schemas.microsoft.com/office/drawing/2014/main" id="{C83A8163-6254-4001-B338-D768F1C123C5}"/>
                </a:ext>
              </a:extLst>
            </p:cNvPr>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696" name="Freeform 768">
              <a:extLst>
                <a:ext uri="{FF2B5EF4-FFF2-40B4-BE49-F238E27FC236}">
                  <a16:creationId xmlns:a16="http://schemas.microsoft.com/office/drawing/2014/main" id="{C7A05D42-22BE-4358-AB66-9420D728220D}"/>
                </a:ext>
              </a:extLst>
            </p:cNvPr>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697" name="Freeform 769">
              <a:extLst>
                <a:ext uri="{FF2B5EF4-FFF2-40B4-BE49-F238E27FC236}">
                  <a16:creationId xmlns:a16="http://schemas.microsoft.com/office/drawing/2014/main" id="{31BB5CF9-AD65-4B26-B8D7-CFA9C2CE3CEB}"/>
                </a:ext>
              </a:extLst>
            </p:cNvPr>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698" name="Freeform 770">
              <a:extLst>
                <a:ext uri="{FF2B5EF4-FFF2-40B4-BE49-F238E27FC236}">
                  <a16:creationId xmlns:a16="http://schemas.microsoft.com/office/drawing/2014/main" id="{D95786A5-A494-43A9-85F0-7847C269756F}"/>
                </a:ext>
              </a:extLst>
            </p:cNvPr>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699" name="Freeform 771">
              <a:extLst>
                <a:ext uri="{FF2B5EF4-FFF2-40B4-BE49-F238E27FC236}">
                  <a16:creationId xmlns:a16="http://schemas.microsoft.com/office/drawing/2014/main" id="{18F0E6DA-7B77-4BF2-87FF-29A9EC998145}"/>
                </a:ext>
              </a:extLst>
            </p:cNvPr>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700" name="Freeform 772">
              <a:extLst>
                <a:ext uri="{FF2B5EF4-FFF2-40B4-BE49-F238E27FC236}">
                  <a16:creationId xmlns:a16="http://schemas.microsoft.com/office/drawing/2014/main" id="{F47D450C-ED7B-4813-94CD-94B73E61FC1B}"/>
                </a:ext>
              </a:extLst>
            </p:cNvPr>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701" name="Freeform 773">
              <a:extLst>
                <a:ext uri="{FF2B5EF4-FFF2-40B4-BE49-F238E27FC236}">
                  <a16:creationId xmlns:a16="http://schemas.microsoft.com/office/drawing/2014/main" id="{CC4F2586-34CA-40B6-893D-91403B38BD1A}"/>
                </a:ext>
              </a:extLst>
            </p:cNvPr>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702" name="Freeform 774">
              <a:extLst>
                <a:ext uri="{FF2B5EF4-FFF2-40B4-BE49-F238E27FC236}">
                  <a16:creationId xmlns:a16="http://schemas.microsoft.com/office/drawing/2014/main" id="{524EA51B-B24C-4917-9BF8-6A6BE9FEB15A}"/>
                </a:ext>
              </a:extLst>
            </p:cNvPr>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703" name="Freeform 775">
              <a:extLst>
                <a:ext uri="{FF2B5EF4-FFF2-40B4-BE49-F238E27FC236}">
                  <a16:creationId xmlns:a16="http://schemas.microsoft.com/office/drawing/2014/main" id="{C66C747D-9E83-42BC-AE53-DF695CC68B30}"/>
                </a:ext>
              </a:extLst>
            </p:cNvPr>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704" name="Freeform 776">
              <a:extLst>
                <a:ext uri="{FF2B5EF4-FFF2-40B4-BE49-F238E27FC236}">
                  <a16:creationId xmlns:a16="http://schemas.microsoft.com/office/drawing/2014/main" id="{B215395A-6172-451C-912B-3414F0D42507}"/>
                </a:ext>
              </a:extLst>
            </p:cNvPr>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705" name="Freeform 777">
              <a:extLst>
                <a:ext uri="{FF2B5EF4-FFF2-40B4-BE49-F238E27FC236}">
                  <a16:creationId xmlns:a16="http://schemas.microsoft.com/office/drawing/2014/main" id="{93DA4810-5253-404E-A172-E2723E7F2052}"/>
                </a:ext>
              </a:extLst>
            </p:cNvPr>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706" name="Freeform 778">
              <a:extLst>
                <a:ext uri="{FF2B5EF4-FFF2-40B4-BE49-F238E27FC236}">
                  <a16:creationId xmlns:a16="http://schemas.microsoft.com/office/drawing/2014/main" id="{0036A8DB-48BB-46BC-94E6-9EB8D92DAD17}"/>
                </a:ext>
              </a:extLst>
            </p:cNvPr>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707" name="Freeform 779">
              <a:extLst>
                <a:ext uri="{FF2B5EF4-FFF2-40B4-BE49-F238E27FC236}">
                  <a16:creationId xmlns:a16="http://schemas.microsoft.com/office/drawing/2014/main" id="{7D33535E-BBBC-413C-A8C2-862044C4C376}"/>
                </a:ext>
              </a:extLst>
            </p:cNvPr>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708" name="Group 780">
            <a:extLst>
              <a:ext uri="{FF2B5EF4-FFF2-40B4-BE49-F238E27FC236}">
                <a16:creationId xmlns:a16="http://schemas.microsoft.com/office/drawing/2014/main" id="{E1EDC097-488D-430A-8BC4-AEB04AD653EF}"/>
              </a:ext>
            </a:extLst>
          </p:cNvPr>
          <p:cNvGrpSpPr>
            <a:grpSpLocks/>
          </p:cNvGrpSpPr>
          <p:nvPr/>
        </p:nvGrpSpPr>
        <p:grpSpPr bwMode="auto">
          <a:xfrm>
            <a:off x="974725" y="3513138"/>
            <a:ext cx="290513" cy="404812"/>
            <a:chOff x="4290" y="3130"/>
            <a:chExt cx="183" cy="255"/>
          </a:xfrm>
        </p:grpSpPr>
        <p:pic>
          <p:nvPicPr>
            <p:cNvPr id="709" name="Picture 781" descr="31u_bnrz[1]">
              <a:extLst>
                <a:ext uri="{FF2B5EF4-FFF2-40B4-BE49-F238E27FC236}">
                  <a16:creationId xmlns:a16="http://schemas.microsoft.com/office/drawing/2014/main" id="{9408915A-7531-4D11-8030-B971B40FBD96}"/>
                </a:ext>
              </a:extLst>
            </p:cNvPr>
            <p:cNvPicPr>
              <a:picLocks noChangeAspect="1" noChangeArrowheads="1"/>
            </p:cNvPicPr>
            <p:nvPr/>
          </p:nvPicPr>
          <p:blipFill>
            <a:blip r:embed="rId24"/>
            <a:srcRect/>
            <a:stretch>
              <a:fillRect/>
            </a:stretch>
          </p:blipFill>
          <p:spPr bwMode="auto">
            <a:xfrm>
              <a:off x="4343" y="3211"/>
              <a:ext cx="121" cy="174"/>
            </a:xfrm>
            <a:prstGeom prst="rect">
              <a:avLst/>
            </a:prstGeom>
            <a:solidFill>
              <a:srgbClr val="DDDDDD"/>
            </a:solidFill>
            <a:ln w="9525">
              <a:noFill/>
              <a:miter lim="800000"/>
              <a:headEnd/>
              <a:tailEnd/>
            </a:ln>
          </p:spPr>
        </p:pic>
        <p:sp>
          <p:nvSpPr>
            <p:cNvPr id="710" name="Freeform 782">
              <a:extLst>
                <a:ext uri="{FF2B5EF4-FFF2-40B4-BE49-F238E27FC236}">
                  <a16:creationId xmlns:a16="http://schemas.microsoft.com/office/drawing/2014/main" id="{99FFA1AE-4514-49C9-9856-3D4CA16761E0}"/>
                </a:ext>
              </a:extLst>
            </p:cNvPr>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711" name="Freeform 783">
              <a:extLst>
                <a:ext uri="{FF2B5EF4-FFF2-40B4-BE49-F238E27FC236}">
                  <a16:creationId xmlns:a16="http://schemas.microsoft.com/office/drawing/2014/main" id="{2A7FBF68-118E-4B71-A3B6-4DD68F57D4C6}"/>
                </a:ext>
              </a:extLst>
            </p:cNvPr>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712" name="Freeform 784">
              <a:extLst>
                <a:ext uri="{FF2B5EF4-FFF2-40B4-BE49-F238E27FC236}">
                  <a16:creationId xmlns:a16="http://schemas.microsoft.com/office/drawing/2014/main" id="{7DE70D18-16F6-4AFF-BEB9-ABE30C5C64AE}"/>
                </a:ext>
              </a:extLst>
            </p:cNvPr>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713" name="Freeform 785">
              <a:extLst>
                <a:ext uri="{FF2B5EF4-FFF2-40B4-BE49-F238E27FC236}">
                  <a16:creationId xmlns:a16="http://schemas.microsoft.com/office/drawing/2014/main" id="{E307F60F-EF16-45E9-9842-0878E4268A5C}"/>
                </a:ext>
              </a:extLst>
            </p:cNvPr>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714" name="Freeform 786">
              <a:extLst>
                <a:ext uri="{FF2B5EF4-FFF2-40B4-BE49-F238E27FC236}">
                  <a16:creationId xmlns:a16="http://schemas.microsoft.com/office/drawing/2014/main" id="{5428C13B-D42A-486F-A57C-A611404EAD4E}"/>
                </a:ext>
              </a:extLst>
            </p:cNvPr>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715" name="Freeform 787">
              <a:extLst>
                <a:ext uri="{FF2B5EF4-FFF2-40B4-BE49-F238E27FC236}">
                  <a16:creationId xmlns:a16="http://schemas.microsoft.com/office/drawing/2014/main" id="{83E2F7A5-5FCF-4D33-BB61-610C2570A929}"/>
                </a:ext>
              </a:extLst>
            </p:cNvPr>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716" name="Freeform 788">
              <a:extLst>
                <a:ext uri="{FF2B5EF4-FFF2-40B4-BE49-F238E27FC236}">
                  <a16:creationId xmlns:a16="http://schemas.microsoft.com/office/drawing/2014/main" id="{C3FC0876-025F-4850-8498-0636A4767AAB}"/>
                </a:ext>
              </a:extLst>
            </p:cNvPr>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717" name="Freeform 789">
              <a:extLst>
                <a:ext uri="{FF2B5EF4-FFF2-40B4-BE49-F238E27FC236}">
                  <a16:creationId xmlns:a16="http://schemas.microsoft.com/office/drawing/2014/main" id="{D1BEC0CC-9058-450E-8D38-1F0279034BAE}"/>
                </a:ext>
              </a:extLst>
            </p:cNvPr>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718" name="Freeform 790">
              <a:extLst>
                <a:ext uri="{FF2B5EF4-FFF2-40B4-BE49-F238E27FC236}">
                  <a16:creationId xmlns:a16="http://schemas.microsoft.com/office/drawing/2014/main" id="{DA84570A-9028-44FB-8D34-7FBA197B0E1A}"/>
                </a:ext>
              </a:extLst>
            </p:cNvPr>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719" name="Freeform 791">
              <a:extLst>
                <a:ext uri="{FF2B5EF4-FFF2-40B4-BE49-F238E27FC236}">
                  <a16:creationId xmlns:a16="http://schemas.microsoft.com/office/drawing/2014/main" id="{CA324464-D54A-41A2-9328-AA6DE4B999E1}"/>
                </a:ext>
              </a:extLst>
            </p:cNvPr>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720" name="Freeform 792">
              <a:extLst>
                <a:ext uri="{FF2B5EF4-FFF2-40B4-BE49-F238E27FC236}">
                  <a16:creationId xmlns:a16="http://schemas.microsoft.com/office/drawing/2014/main" id="{8C2A8766-0F9C-45E2-8B93-D9B68A787115}"/>
                </a:ext>
              </a:extLst>
            </p:cNvPr>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721" name="Freeform 793">
              <a:extLst>
                <a:ext uri="{FF2B5EF4-FFF2-40B4-BE49-F238E27FC236}">
                  <a16:creationId xmlns:a16="http://schemas.microsoft.com/office/drawing/2014/main" id="{C3B0FBB9-E0A9-4C83-92FE-56C31D24E3AE}"/>
                </a:ext>
              </a:extLst>
            </p:cNvPr>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722" name="Freeform 794">
              <a:extLst>
                <a:ext uri="{FF2B5EF4-FFF2-40B4-BE49-F238E27FC236}">
                  <a16:creationId xmlns:a16="http://schemas.microsoft.com/office/drawing/2014/main" id="{F86C45F6-0A4D-4488-99F2-D3A497174C57}"/>
                </a:ext>
              </a:extLst>
            </p:cNvPr>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723" name="Freeform 795">
              <a:extLst>
                <a:ext uri="{FF2B5EF4-FFF2-40B4-BE49-F238E27FC236}">
                  <a16:creationId xmlns:a16="http://schemas.microsoft.com/office/drawing/2014/main" id="{54A99ADC-0FDA-4B24-A0B5-282F7597A52C}"/>
                </a:ext>
              </a:extLst>
            </p:cNvPr>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724" name="Freeform 796">
              <a:extLst>
                <a:ext uri="{FF2B5EF4-FFF2-40B4-BE49-F238E27FC236}">
                  <a16:creationId xmlns:a16="http://schemas.microsoft.com/office/drawing/2014/main" id="{24EC81A4-B830-43D9-A1B2-47CC7AAD4201}"/>
                </a:ext>
              </a:extLst>
            </p:cNvPr>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725" name="Freeform 797">
              <a:extLst>
                <a:ext uri="{FF2B5EF4-FFF2-40B4-BE49-F238E27FC236}">
                  <a16:creationId xmlns:a16="http://schemas.microsoft.com/office/drawing/2014/main" id="{E50E4F6D-B480-416A-A129-018D02A61A79}"/>
                </a:ext>
              </a:extLst>
            </p:cNvPr>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726" name="Freeform 798">
              <a:extLst>
                <a:ext uri="{FF2B5EF4-FFF2-40B4-BE49-F238E27FC236}">
                  <a16:creationId xmlns:a16="http://schemas.microsoft.com/office/drawing/2014/main" id="{C8B82F6E-D43B-4236-BB61-B2E3B3944DA0}"/>
                </a:ext>
              </a:extLst>
            </p:cNvPr>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727" name="Group 799">
            <a:extLst>
              <a:ext uri="{FF2B5EF4-FFF2-40B4-BE49-F238E27FC236}">
                <a16:creationId xmlns:a16="http://schemas.microsoft.com/office/drawing/2014/main" id="{42855291-4DB3-45C0-9144-070D3FA722F3}"/>
              </a:ext>
            </a:extLst>
          </p:cNvPr>
          <p:cNvGrpSpPr>
            <a:grpSpLocks/>
          </p:cNvGrpSpPr>
          <p:nvPr/>
        </p:nvGrpSpPr>
        <p:grpSpPr bwMode="auto">
          <a:xfrm>
            <a:off x="179388" y="2157413"/>
            <a:ext cx="3316287" cy="3265487"/>
            <a:chOff x="2880" y="1307"/>
            <a:chExt cx="2089" cy="2057"/>
          </a:xfrm>
        </p:grpSpPr>
        <p:sp>
          <p:nvSpPr>
            <p:cNvPr id="728" name="Line 800">
              <a:extLst>
                <a:ext uri="{FF2B5EF4-FFF2-40B4-BE49-F238E27FC236}">
                  <a16:creationId xmlns:a16="http://schemas.microsoft.com/office/drawing/2014/main" id="{48000118-E74E-4556-AAB4-D437FA97B1D5}"/>
                </a:ext>
              </a:extLst>
            </p:cNvPr>
            <p:cNvSpPr>
              <a:spLocks noChangeShapeType="1"/>
            </p:cNvSpPr>
            <p:nvPr/>
          </p:nvSpPr>
          <p:spPr bwMode="auto">
            <a:xfrm>
              <a:off x="4092" y="1307"/>
              <a:ext cx="877" cy="1762"/>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729" name="Line 801">
              <a:extLst>
                <a:ext uri="{FF2B5EF4-FFF2-40B4-BE49-F238E27FC236}">
                  <a16:creationId xmlns:a16="http://schemas.microsoft.com/office/drawing/2014/main" id="{CBDC5F19-9631-43E7-978D-B37C0AFDB0E3}"/>
                </a:ext>
              </a:extLst>
            </p:cNvPr>
            <p:cNvSpPr>
              <a:spLocks noChangeShapeType="1"/>
            </p:cNvSpPr>
            <p:nvPr/>
          </p:nvSpPr>
          <p:spPr bwMode="auto">
            <a:xfrm>
              <a:off x="3466" y="2211"/>
              <a:ext cx="1487" cy="1014"/>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730" name="Line 802">
              <a:extLst>
                <a:ext uri="{FF2B5EF4-FFF2-40B4-BE49-F238E27FC236}">
                  <a16:creationId xmlns:a16="http://schemas.microsoft.com/office/drawing/2014/main" id="{D5836B19-4F5A-43CA-8663-46B92C989CF7}"/>
                </a:ext>
              </a:extLst>
            </p:cNvPr>
            <p:cNvSpPr>
              <a:spLocks noChangeShapeType="1"/>
            </p:cNvSpPr>
            <p:nvPr/>
          </p:nvSpPr>
          <p:spPr bwMode="auto">
            <a:xfrm>
              <a:off x="3657" y="3158"/>
              <a:ext cx="1014" cy="206"/>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731" name="Text Box 803">
              <a:extLst>
                <a:ext uri="{FF2B5EF4-FFF2-40B4-BE49-F238E27FC236}">
                  <a16:creationId xmlns:a16="http://schemas.microsoft.com/office/drawing/2014/main" id="{6262F65B-ED75-4F4F-B874-5C40A586E6E5}"/>
                </a:ext>
              </a:extLst>
            </p:cNvPr>
            <p:cNvSpPr txBox="1">
              <a:spLocks noChangeArrowheads="1"/>
            </p:cNvSpPr>
            <p:nvPr/>
          </p:nvSpPr>
          <p:spPr bwMode="auto">
            <a:xfrm>
              <a:off x="2880" y="2510"/>
              <a:ext cx="1073" cy="313"/>
            </a:xfrm>
            <a:prstGeom prst="rect">
              <a:avLst/>
            </a:prstGeom>
            <a:noFill/>
            <a:ln w="9525">
              <a:noFill/>
              <a:miter lim="800000"/>
              <a:headEnd/>
              <a:tailEnd/>
            </a:ln>
          </p:spPr>
          <p:txBody>
            <a:bodyPr wrap="none">
              <a:spAutoFit/>
            </a:bodyPr>
            <a:lstStyle/>
            <a:p>
              <a:pPr>
                <a:spcBef>
                  <a:spcPct val="0"/>
                </a:spcBef>
                <a:buClrTx/>
                <a:buFontTx/>
                <a:buNone/>
              </a:pPr>
              <a:r>
                <a:rPr lang="en-US" altLang="zh-CN" sz="2400">
                  <a:solidFill>
                    <a:srgbClr val="FF3300"/>
                  </a:solidFill>
                  <a:ea typeface="宋体" pitchFamily="2" charset="-122"/>
                </a:rPr>
                <a:t>client/server</a:t>
              </a:r>
            </a:p>
          </p:txBody>
        </p:sp>
      </p:grpSp>
      <p:sp>
        <p:nvSpPr>
          <p:cNvPr id="732" name="标题 1">
            <a:extLst>
              <a:ext uri="{FF2B5EF4-FFF2-40B4-BE49-F238E27FC236}">
                <a16:creationId xmlns:a16="http://schemas.microsoft.com/office/drawing/2014/main" id="{F887660F-1026-491B-838B-3EA703A7EC83}"/>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2.1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应用协议与进程通信模型</a:t>
            </a:r>
          </a:p>
        </p:txBody>
      </p:sp>
    </p:spTree>
    <p:extLst>
      <p:ext uri="{BB962C8B-B14F-4D97-AF65-F5344CB8AC3E}">
        <p14:creationId xmlns:p14="http://schemas.microsoft.com/office/powerpoint/2010/main" val="45999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7218" name="Rectangle 2"/>
          <p:cNvSpPr>
            <a:spLocks noGrp="1" noChangeArrowheads="1"/>
          </p:cNvSpPr>
          <p:nvPr>
            <p:ph type="title"/>
          </p:nvPr>
        </p:nvSpPr>
        <p:spPr>
          <a:xfrm>
            <a:off x="250825" y="609600"/>
            <a:ext cx="8893175" cy="1143000"/>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Uniform Resource Locators</a:t>
            </a:r>
          </a:p>
        </p:txBody>
      </p:sp>
      <p:sp>
        <p:nvSpPr>
          <p:cNvPr id="14342" name="Rectangle 3"/>
          <p:cNvSpPr>
            <a:spLocks noGrp="1" noChangeArrowheads="1"/>
          </p:cNvSpPr>
          <p:nvPr>
            <p:ph type="body" idx="1"/>
          </p:nvPr>
        </p:nvSpPr>
        <p:spPr>
          <a:xfrm>
            <a:off x="685800" y="1524000"/>
            <a:ext cx="7924800" cy="4495800"/>
          </a:xfrm>
        </p:spPr>
        <p:txBody>
          <a:bodyPr/>
          <a:lstStyle/>
          <a:p>
            <a:pPr>
              <a:lnSpc>
                <a:spcPct val="120000"/>
              </a:lnSpc>
            </a:pPr>
            <a:r>
              <a:rPr lang="en-US" altLang="zh-CN">
                <a:latin typeface="Arial" charset="0"/>
              </a:rPr>
              <a:t>format</a:t>
            </a:r>
          </a:p>
        </p:txBody>
      </p:sp>
      <p:graphicFrame>
        <p:nvGraphicFramePr>
          <p:cNvPr id="14338" name="Object 4"/>
          <p:cNvGraphicFramePr>
            <a:graphicFrameLocks noChangeAspect="1"/>
          </p:cNvGraphicFramePr>
          <p:nvPr/>
        </p:nvGraphicFramePr>
        <p:xfrm>
          <a:off x="-152400" y="2438400"/>
          <a:ext cx="8613775" cy="2092325"/>
        </p:xfrm>
        <a:graphic>
          <a:graphicData uri="http://schemas.openxmlformats.org/presentationml/2006/ole">
            <mc:AlternateContent xmlns:mc="http://schemas.openxmlformats.org/markup-compatibility/2006">
              <mc:Choice xmlns:v="urn:schemas-microsoft-com:vml" Requires="v">
                <p:oleObj spid="_x0000_s24672" name="VISIO" r:id="rId3" imgW="2901960" imgH="705600" progId="Visio.Drawing.6">
                  <p:embed/>
                </p:oleObj>
              </mc:Choice>
              <mc:Fallback>
                <p:oleObj name="VISIO" r:id="rId3" imgW="2901960" imgH="705600" progId="Visio.Drawing.6">
                  <p:embed/>
                  <p:pic>
                    <p:nvPicPr>
                      <p:cNvPr id="1433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438400"/>
                        <a:ext cx="8613775" cy="209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标题 1">
            <a:extLst>
              <a:ext uri="{FF2B5EF4-FFF2-40B4-BE49-F238E27FC236}">
                <a16:creationId xmlns:a16="http://schemas.microsoft.com/office/drawing/2014/main" id="{369707B3-CD2D-4F9D-8DAA-8BB46BA6636D}"/>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8242" name="Rectangle 2"/>
          <p:cNvSpPr>
            <a:spLocks noGrp="1" noChangeArrowheads="1"/>
          </p:cNvSpPr>
          <p:nvPr>
            <p:ph type="title"/>
          </p:nvPr>
        </p:nvSpPr>
        <p:spPr>
          <a:xfrm>
            <a:off x="323850" y="609600"/>
            <a:ext cx="8569325" cy="947738"/>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Uniform Resource Locators (cont.)</a:t>
            </a:r>
          </a:p>
        </p:txBody>
      </p:sp>
      <p:sp>
        <p:nvSpPr>
          <p:cNvPr id="108549" name="Rectangle 3"/>
          <p:cNvSpPr>
            <a:spLocks noGrp="1" noChangeArrowheads="1"/>
          </p:cNvSpPr>
          <p:nvPr>
            <p:ph type="body" idx="1"/>
          </p:nvPr>
        </p:nvSpPr>
        <p:spPr>
          <a:xfrm>
            <a:off x="685800" y="1524000"/>
            <a:ext cx="7924800" cy="4495800"/>
          </a:xfrm>
        </p:spPr>
        <p:txBody>
          <a:bodyPr/>
          <a:lstStyle/>
          <a:p>
            <a:pPr>
              <a:lnSpc>
                <a:spcPct val="120000"/>
              </a:lnSpc>
            </a:pPr>
            <a:r>
              <a:rPr lang="en-US" altLang="zh-CN" sz="2400">
                <a:latin typeface="Arial" charset="0"/>
              </a:rPr>
              <a:t>protocol type</a:t>
            </a:r>
          </a:p>
        </p:txBody>
      </p:sp>
      <p:pic>
        <p:nvPicPr>
          <p:cNvPr id="108550" name="Picture 4" descr="7-24"/>
          <p:cNvPicPr>
            <a:picLocks noChangeAspect="1" noChangeArrowheads="1"/>
          </p:cNvPicPr>
          <p:nvPr/>
        </p:nvPicPr>
        <p:blipFill>
          <a:blip r:embed="rId2"/>
          <a:srcRect/>
          <a:stretch>
            <a:fillRect/>
          </a:stretch>
        </p:blipFill>
        <p:spPr bwMode="auto">
          <a:xfrm>
            <a:off x="762000" y="2362200"/>
            <a:ext cx="7589838" cy="3260725"/>
          </a:xfrm>
          <a:prstGeom prst="rect">
            <a:avLst/>
          </a:prstGeom>
          <a:noFill/>
          <a:ln w="9525">
            <a:noFill/>
            <a:miter lim="800000"/>
            <a:headEnd/>
            <a:tailEnd/>
          </a:ln>
        </p:spPr>
      </p:pic>
      <p:sp>
        <p:nvSpPr>
          <p:cNvPr id="108551" name="矩形 6"/>
          <p:cNvSpPr>
            <a:spLocks noChangeArrowheads="1"/>
          </p:cNvSpPr>
          <p:nvPr/>
        </p:nvSpPr>
        <p:spPr bwMode="auto">
          <a:xfrm>
            <a:off x="766763" y="2727325"/>
            <a:ext cx="7572375" cy="1071563"/>
          </a:xfrm>
          <a:prstGeom prst="rect">
            <a:avLst/>
          </a:prstGeom>
          <a:noFill/>
          <a:ln w="44450" algn="ctr">
            <a:solidFill>
              <a:srgbClr val="C00000"/>
            </a:solidFill>
            <a:round/>
            <a:headEnd/>
            <a:tailEnd/>
          </a:ln>
        </p:spPr>
        <p:txBody>
          <a:bodyPr/>
          <a:lstStyle/>
          <a:p>
            <a:pPr marL="342900" indent="-342900">
              <a:buFont typeface="Symbol" pitchFamily="18" charset="2"/>
              <a:buBlip>
                <a:blip r:embed="rId3"/>
              </a:buBlip>
            </a:pPr>
            <a:endParaRPr lang="zh-CN" altLang="en-US"/>
          </a:p>
        </p:txBody>
      </p:sp>
      <p:sp>
        <p:nvSpPr>
          <p:cNvPr id="8" name="标题 1">
            <a:extLst>
              <a:ext uri="{FF2B5EF4-FFF2-40B4-BE49-F238E27FC236}">
                <a16:creationId xmlns:a16="http://schemas.microsoft.com/office/drawing/2014/main" id="{7325D169-0CA0-4D31-80AC-368A01D1064B}"/>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1314" name="Rectangle 2"/>
          <p:cNvSpPr>
            <a:spLocks noGrp="1" noChangeArrowheads="1"/>
          </p:cNvSpPr>
          <p:nvPr>
            <p:ph type="title"/>
          </p:nvPr>
        </p:nvSpPr>
        <p:spPr>
          <a:xfrm>
            <a:off x="323850" y="620713"/>
            <a:ext cx="8569325" cy="792162"/>
          </a:xfrm>
        </p:spPr>
        <p:txBody>
          <a:bodyPr/>
          <a:lstStyle/>
          <a:p>
            <a:pPr>
              <a:defRPr/>
            </a:pPr>
            <a:r>
              <a:rPr lang="en-US" altLang="zh-CN" sz="3200">
                <a:effectLst>
                  <a:outerShdw blurRad="38100" dist="38100" dir="2700000" algn="tl">
                    <a:srgbClr val="C0C0C0"/>
                  </a:outerShdw>
                </a:effectLst>
                <a:latin typeface="Arial" charset="0"/>
                <a:ea typeface="宋体" pitchFamily="2" charset="-122"/>
              </a:rPr>
              <a:t>HyperText Markup Language (RFC 1866)</a:t>
            </a:r>
          </a:p>
        </p:txBody>
      </p:sp>
      <p:sp>
        <p:nvSpPr>
          <p:cNvPr id="109573" name="Rectangle 3"/>
          <p:cNvSpPr>
            <a:spLocks noGrp="1" noChangeArrowheads="1"/>
          </p:cNvSpPr>
          <p:nvPr>
            <p:ph type="body" idx="1"/>
          </p:nvPr>
        </p:nvSpPr>
        <p:spPr>
          <a:xfrm>
            <a:off x="468313" y="1524000"/>
            <a:ext cx="8142287" cy="4495800"/>
          </a:xfrm>
        </p:spPr>
        <p:txBody>
          <a:bodyPr/>
          <a:lstStyle/>
          <a:p>
            <a:pPr>
              <a:spcBef>
                <a:spcPct val="0"/>
              </a:spcBef>
            </a:pPr>
            <a:r>
              <a:rPr lang="en-US" altLang="zh-CN" sz="2400">
                <a:latin typeface="Arial" charset="0"/>
              </a:rPr>
              <a:t>document structure</a:t>
            </a:r>
          </a:p>
          <a:p>
            <a:pPr>
              <a:spcBef>
                <a:spcPct val="0"/>
              </a:spcBef>
              <a:buFontTx/>
              <a:buNone/>
            </a:pPr>
            <a:endParaRPr lang="en-US" altLang="zh-CN" sz="2000">
              <a:latin typeface="Arial" charset="0"/>
            </a:endParaRPr>
          </a:p>
          <a:p>
            <a:pPr>
              <a:buFontTx/>
              <a:buNone/>
            </a:pPr>
            <a:r>
              <a:rPr lang="en-US" altLang="zh-CN" sz="2000">
                <a:latin typeface="Arial" charset="0"/>
              </a:rPr>
              <a:t>		</a:t>
            </a:r>
            <a:r>
              <a:rPr lang="en-US" altLang="zh-CN" sz="1800">
                <a:solidFill>
                  <a:srgbClr val="000099"/>
                </a:solidFill>
                <a:latin typeface="Arial" charset="0"/>
              </a:rPr>
              <a:t>&lt;HTML&gt;</a:t>
            </a:r>
          </a:p>
          <a:p>
            <a:pPr>
              <a:buFontTx/>
              <a:buNone/>
            </a:pPr>
            <a:r>
              <a:rPr lang="en-US" altLang="zh-CN" sz="1800">
                <a:solidFill>
                  <a:srgbClr val="000099"/>
                </a:solidFill>
                <a:latin typeface="Arial" charset="0"/>
              </a:rPr>
              <a:t>			&lt;HEAD&gt;</a:t>
            </a:r>
          </a:p>
          <a:p>
            <a:pPr>
              <a:buFontTx/>
              <a:buNone/>
            </a:pPr>
            <a:r>
              <a:rPr lang="en-US" altLang="zh-CN" sz="1800">
                <a:solidFill>
                  <a:srgbClr val="000099"/>
                </a:solidFill>
                <a:latin typeface="Arial" charset="0"/>
              </a:rPr>
              <a:t>				&lt;TITLE&gt;</a:t>
            </a:r>
          </a:p>
          <a:p>
            <a:pPr>
              <a:buFontTx/>
              <a:buNone/>
            </a:pPr>
            <a:r>
              <a:rPr lang="en-US" altLang="zh-CN" sz="1800">
                <a:solidFill>
                  <a:srgbClr val="000099"/>
                </a:solidFill>
                <a:latin typeface="Arial" charset="0"/>
              </a:rPr>
              <a:t>				……</a:t>
            </a:r>
          </a:p>
          <a:p>
            <a:pPr>
              <a:buFontTx/>
              <a:buNone/>
            </a:pPr>
            <a:r>
              <a:rPr lang="en-US" altLang="zh-CN" sz="1800">
                <a:solidFill>
                  <a:srgbClr val="000099"/>
                </a:solidFill>
                <a:latin typeface="Arial" charset="0"/>
              </a:rPr>
              <a:t>				&lt;/TITLE&gt;</a:t>
            </a:r>
          </a:p>
          <a:p>
            <a:pPr>
              <a:buFontTx/>
              <a:buNone/>
            </a:pPr>
            <a:r>
              <a:rPr lang="en-US" altLang="zh-CN" sz="1800">
                <a:solidFill>
                  <a:srgbClr val="000099"/>
                </a:solidFill>
                <a:latin typeface="Arial" charset="0"/>
              </a:rPr>
              <a:t>			&lt;/HEAD&gt;</a:t>
            </a:r>
          </a:p>
          <a:p>
            <a:pPr>
              <a:buFontTx/>
              <a:buNone/>
            </a:pPr>
            <a:r>
              <a:rPr lang="en-US" altLang="zh-CN" sz="1800">
                <a:solidFill>
                  <a:srgbClr val="000099"/>
                </a:solidFill>
                <a:latin typeface="Arial" charset="0"/>
              </a:rPr>
              <a:t>			&lt;BODY&gt;</a:t>
            </a:r>
          </a:p>
          <a:p>
            <a:pPr>
              <a:buFontTx/>
              <a:buNone/>
            </a:pPr>
            <a:r>
              <a:rPr lang="en-US" altLang="zh-CN" sz="1800">
                <a:solidFill>
                  <a:srgbClr val="000099"/>
                </a:solidFill>
                <a:latin typeface="Arial" charset="0"/>
              </a:rPr>
              <a:t>			……</a:t>
            </a:r>
          </a:p>
          <a:p>
            <a:pPr>
              <a:buFontTx/>
              <a:buNone/>
            </a:pPr>
            <a:r>
              <a:rPr lang="en-US" altLang="zh-CN" sz="1800">
                <a:solidFill>
                  <a:srgbClr val="000099"/>
                </a:solidFill>
                <a:latin typeface="Arial" charset="0"/>
              </a:rPr>
              <a:t>			&lt;/BODY&gt;</a:t>
            </a:r>
          </a:p>
          <a:p>
            <a:pPr>
              <a:buFontTx/>
              <a:buNone/>
            </a:pPr>
            <a:r>
              <a:rPr lang="en-US" altLang="zh-CN" sz="1800">
                <a:solidFill>
                  <a:srgbClr val="000099"/>
                </a:solidFill>
                <a:latin typeface="Arial" charset="0"/>
              </a:rPr>
              <a:t>		&lt;/HTML&gt;</a:t>
            </a:r>
          </a:p>
        </p:txBody>
      </p:sp>
      <p:cxnSp>
        <p:nvCxnSpPr>
          <p:cNvPr id="109574" name="直接连接符 6"/>
          <p:cNvCxnSpPr>
            <a:cxnSpLocks noChangeShapeType="1"/>
          </p:cNvCxnSpPr>
          <p:nvPr/>
        </p:nvCxnSpPr>
        <p:spPr bwMode="auto">
          <a:xfrm>
            <a:off x="2571750" y="285750"/>
            <a:ext cx="3143250" cy="71438"/>
          </a:xfrm>
          <a:prstGeom prst="line">
            <a:avLst/>
          </a:prstGeom>
          <a:noFill/>
          <a:ln w="9525" algn="ctr">
            <a:noFill/>
            <a:round/>
            <a:headEnd/>
            <a:tailEnd/>
          </a:ln>
        </p:spPr>
      </p:cxnSp>
      <p:sp>
        <p:nvSpPr>
          <p:cNvPr id="7" name="标题 1">
            <a:extLst>
              <a:ext uri="{FF2B5EF4-FFF2-40B4-BE49-F238E27FC236}">
                <a16:creationId xmlns:a16="http://schemas.microsoft.com/office/drawing/2014/main" id="{C4830ADA-E2F1-4C0F-9443-C00D72D1D7C1}"/>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2338" name="Rectangle 2"/>
          <p:cNvSpPr>
            <a:spLocks noGrp="1" noChangeArrowheads="1"/>
          </p:cNvSpPr>
          <p:nvPr>
            <p:ph type="title"/>
          </p:nvPr>
        </p:nvSpPr>
        <p:spPr>
          <a:xfrm>
            <a:off x="323850" y="609600"/>
            <a:ext cx="8569325" cy="803275"/>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HyperText Markup Language (cont.)</a:t>
            </a:r>
          </a:p>
        </p:txBody>
      </p:sp>
      <p:pic>
        <p:nvPicPr>
          <p:cNvPr id="110597" name="Picture 3" descr="7-27"/>
          <p:cNvPicPr>
            <a:picLocks noChangeAspect="1" noChangeArrowheads="1"/>
          </p:cNvPicPr>
          <p:nvPr/>
        </p:nvPicPr>
        <p:blipFill>
          <a:blip r:embed="rId2"/>
          <a:srcRect/>
          <a:stretch>
            <a:fillRect/>
          </a:stretch>
        </p:blipFill>
        <p:spPr bwMode="auto">
          <a:xfrm>
            <a:off x="1258888" y="1400175"/>
            <a:ext cx="6056312" cy="4946650"/>
          </a:xfrm>
          <a:prstGeom prst="rect">
            <a:avLst/>
          </a:prstGeom>
          <a:noFill/>
          <a:ln w="9525">
            <a:noFill/>
            <a:miter lim="800000"/>
            <a:headEnd/>
            <a:tailEnd/>
          </a:ln>
        </p:spPr>
      </p:pic>
      <p:sp>
        <p:nvSpPr>
          <p:cNvPr id="6" name="标题 1">
            <a:extLst>
              <a:ext uri="{FF2B5EF4-FFF2-40B4-BE49-F238E27FC236}">
                <a16:creationId xmlns:a16="http://schemas.microsoft.com/office/drawing/2014/main" id="{ED87D07B-B9CF-4C45-85BC-956A00741B3E}"/>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p:cNvSpPr>
            <a:spLocks noGrp="1" noChangeArrowheads="1"/>
          </p:cNvSpPr>
          <p:nvPr>
            <p:ph type="title"/>
          </p:nvPr>
        </p:nvSpPr>
        <p:spPr>
          <a:xfrm>
            <a:off x="381000" y="609600"/>
            <a:ext cx="8763000" cy="1143000"/>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HyperText Markup Language (cont.)</a:t>
            </a:r>
          </a:p>
        </p:txBody>
      </p:sp>
      <p:sp>
        <p:nvSpPr>
          <p:cNvPr id="15366" name="Rectangle 3"/>
          <p:cNvSpPr>
            <a:spLocks noGrp="1" noChangeArrowheads="1"/>
          </p:cNvSpPr>
          <p:nvPr>
            <p:ph type="body" idx="1"/>
          </p:nvPr>
        </p:nvSpPr>
        <p:spPr>
          <a:xfrm>
            <a:off x="685800" y="1524000"/>
            <a:ext cx="7924800" cy="4495800"/>
          </a:xfrm>
        </p:spPr>
        <p:txBody>
          <a:bodyPr/>
          <a:lstStyle/>
          <a:p>
            <a:pPr>
              <a:lnSpc>
                <a:spcPct val="120000"/>
              </a:lnSpc>
            </a:pPr>
            <a:r>
              <a:rPr lang="en-US" altLang="zh-CN">
                <a:latin typeface="Arial" charset="0"/>
              </a:rPr>
              <a:t>example</a:t>
            </a:r>
            <a:endParaRPr lang="en-US" altLang="zh-CN" sz="2000">
              <a:latin typeface="Arial" charset="0"/>
            </a:endParaRPr>
          </a:p>
        </p:txBody>
      </p:sp>
      <p:graphicFrame>
        <p:nvGraphicFramePr>
          <p:cNvPr id="1423364" name="Object 4"/>
          <p:cNvGraphicFramePr>
            <a:graphicFrameLocks noChangeAspect="1"/>
          </p:cNvGraphicFramePr>
          <p:nvPr/>
        </p:nvGraphicFramePr>
        <p:xfrm>
          <a:off x="323850" y="638175"/>
          <a:ext cx="8496300" cy="5710238"/>
        </p:xfrm>
        <a:graphic>
          <a:graphicData uri="http://schemas.openxmlformats.org/presentationml/2006/ole">
            <mc:AlternateContent xmlns:mc="http://schemas.openxmlformats.org/markup-compatibility/2006">
              <mc:Choice xmlns:v="urn:schemas-microsoft-com:vml" Requires="v">
                <p:oleObj spid="_x0000_s25696" name="位图图像" r:id="rId3" imgW="6668431" imgH="4580952" progId="Paint.Picture">
                  <p:embed/>
                </p:oleObj>
              </mc:Choice>
              <mc:Fallback>
                <p:oleObj name="位图图像" r:id="rId3" imgW="6668431" imgH="4580952" progId="Paint.Picture">
                  <p:embed/>
                  <p:pic>
                    <p:nvPicPr>
                      <p:cNvPr id="142336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638175"/>
                        <a:ext cx="8496300" cy="571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7" name="矩形 14"/>
          <p:cNvSpPr>
            <a:spLocks noChangeArrowheads="1"/>
          </p:cNvSpPr>
          <p:nvPr/>
        </p:nvSpPr>
        <p:spPr bwMode="auto">
          <a:xfrm>
            <a:off x="285750" y="1428750"/>
            <a:ext cx="8286750" cy="285750"/>
          </a:xfrm>
          <a:prstGeom prst="rect">
            <a:avLst/>
          </a:prstGeom>
          <a:noFill/>
          <a:ln w="44450" algn="ctr">
            <a:solidFill>
              <a:srgbClr val="C00000"/>
            </a:solidFill>
            <a:round/>
            <a:headEnd/>
            <a:tailEnd/>
          </a:ln>
        </p:spPr>
        <p:txBody>
          <a:bodyPr/>
          <a:lstStyle/>
          <a:p>
            <a:pPr marL="342900" indent="-342900">
              <a:buFont typeface="Symbol" pitchFamily="18" charset="2"/>
              <a:buBlip>
                <a:blip r:embed="rId5"/>
              </a:buBlip>
            </a:pPr>
            <a:endParaRPr lang="zh-CN" altLang="en-US"/>
          </a:p>
        </p:txBody>
      </p:sp>
      <p:sp>
        <p:nvSpPr>
          <p:cNvPr id="15368" name="矩形 15"/>
          <p:cNvSpPr>
            <a:spLocks noChangeArrowheads="1"/>
          </p:cNvSpPr>
          <p:nvPr/>
        </p:nvSpPr>
        <p:spPr bwMode="auto">
          <a:xfrm>
            <a:off x="1025525" y="3630613"/>
            <a:ext cx="6929438" cy="584200"/>
          </a:xfrm>
          <a:prstGeom prst="rect">
            <a:avLst/>
          </a:prstGeom>
          <a:noFill/>
          <a:ln w="44450" algn="ctr">
            <a:solidFill>
              <a:srgbClr val="C00000"/>
            </a:solidFill>
            <a:round/>
            <a:headEnd/>
            <a:tailEnd/>
          </a:ln>
        </p:spPr>
        <p:txBody>
          <a:bodyPr/>
          <a:lstStyle/>
          <a:p>
            <a:pPr marL="342900" indent="-342900">
              <a:buFont typeface="Symbol" pitchFamily="18" charset="2"/>
              <a:buBlip>
                <a:blip r:embed="rId5"/>
              </a:buBlip>
            </a:pPr>
            <a:endParaRPr lang="zh-CN" altLang="en-US"/>
          </a:p>
        </p:txBody>
      </p:sp>
      <p:sp>
        <p:nvSpPr>
          <p:cNvPr id="9" name="标题 1">
            <a:extLst>
              <a:ext uri="{FF2B5EF4-FFF2-40B4-BE49-F238E27FC236}">
                <a16:creationId xmlns:a16="http://schemas.microsoft.com/office/drawing/2014/main" id="{775A106C-C06F-489D-B91A-051D9A45E18C}"/>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23364"/>
                                        </p:tgtEl>
                                        <p:attrNameLst>
                                          <p:attrName>style.visibility</p:attrName>
                                        </p:attrNameLst>
                                      </p:cBhvr>
                                      <p:to>
                                        <p:strVal val="visible"/>
                                      </p:to>
                                    </p:set>
                                    <p:anim calcmode="lin" valueType="num">
                                      <p:cBhvr additive="base">
                                        <p:cTn id="7" dur="500" fill="hold"/>
                                        <p:tgtEl>
                                          <p:spTgt spid="1423364"/>
                                        </p:tgtEl>
                                        <p:attrNameLst>
                                          <p:attrName>ppt_x</p:attrName>
                                        </p:attrNameLst>
                                      </p:cBhvr>
                                      <p:tavLst>
                                        <p:tav tm="0">
                                          <p:val>
                                            <p:strVal val="0-#ppt_w/2"/>
                                          </p:val>
                                        </p:tav>
                                        <p:tav tm="100000">
                                          <p:val>
                                            <p:strVal val="#ppt_x"/>
                                          </p:val>
                                        </p:tav>
                                      </p:tavLst>
                                    </p:anim>
                                    <p:anim calcmode="lin" valueType="num">
                                      <p:cBhvr additive="base">
                                        <p:cTn id="8" dur="500" fill="hold"/>
                                        <p:tgtEl>
                                          <p:spTgt spid="14233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9442" name="Rectangle 2"/>
          <p:cNvSpPr>
            <a:spLocks noGrp="1" noChangeArrowheads="1"/>
          </p:cNvSpPr>
          <p:nvPr>
            <p:ph type="title"/>
          </p:nvPr>
        </p:nvSpPr>
        <p:spPr>
          <a:xfrm>
            <a:off x="381000" y="609600"/>
            <a:ext cx="8763000" cy="1143000"/>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HyperText Markup Language (cont.)</a:t>
            </a:r>
          </a:p>
        </p:txBody>
      </p:sp>
      <p:sp>
        <p:nvSpPr>
          <p:cNvPr id="111621" name="Rectangle 3"/>
          <p:cNvSpPr>
            <a:spLocks noGrp="1" noChangeArrowheads="1"/>
          </p:cNvSpPr>
          <p:nvPr>
            <p:ph type="body" idx="1"/>
          </p:nvPr>
        </p:nvSpPr>
        <p:spPr>
          <a:xfrm>
            <a:off x="685800" y="1524000"/>
            <a:ext cx="7924800" cy="4495800"/>
          </a:xfrm>
        </p:spPr>
        <p:txBody>
          <a:bodyPr/>
          <a:lstStyle/>
          <a:p>
            <a:pPr>
              <a:lnSpc>
                <a:spcPct val="120000"/>
              </a:lnSpc>
            </a:pPr>
            <a:r>
              <a:rPr lang="en-US" altLang="zh-CN">
                <a:latin typeface="Arial" charset="0"/>
              </a:rPr>
              <a:t>example</a:t>
            </a:r>
            <a:endParaRPr lang="en-US" altLang="zh-CN" sz="2000">
              <a:latin typeface="Arial" charset="0"/>
            </a:endParaRPr>
          </a:p>
        </p:txBody>
      </p:sp>
      <p:pic>
        <p:nvPicPr>
          <p:cNvPr id="111622" name="Picture 4" descr="7-26"/>
          <p:cNvPicPr>
            <a:picLocks noChangeAspect="1" noChangeArrowheads="1"/>
          </p:cNvPicPr>
          <p:nvPr/>
        </p:nvPicPr>
        <p:blipFill>
          <a:blip r:embed="rId2"/>
          <a:srcRect/>
          <a:stretch>
            <a:fillRect/>
          </a:stretch>
        </p:blipFill>
        <p:spPr bwMode="auto">
          <a:xfrm>
            <a:off x="360363" y="703263"/>
            <a:ext cx="8424862" cy="5608637"/>
          </a:xfrm>
          <a:prstGeom prst="rect">
            <a:avLst/>
          </a:prstGeom>
          <a:noFill/>
          <a:ln w="9525">
            <a:noFill/>
            <a:miter lim="800000"/>
            <a:headEnd/>
            <a:tailEnd/>
          </a:ln>
        </p:spPr>
      </p:pic>
      <p:sp>
        <p:nvSpPr>
          <p:cNvPr id="7" name="标题 1">
            <a:extLst>
              <a:ext uri="{FF2B5EF4-FFF2-40B4-BE49-F238E27FC236}">
                <a16:creationId xmlns:a16="http://schemas.microsoft.com/office/drawing/2014/main" id="{CE5ED464-EC82-41CC-BC58-A0CBDD92A6C9}"/>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2.4 Web</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服务与协议</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bwMode="auto">
          <a:xfrm>
            <a:off x="6877050" y="18891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lnSpc>
                <a:spcPct val="100000"/>
              </a:lnSpc>
              <a:spcBef>
                <a:spcPct val="0"/>
              </a:spcBef>
              <a:spcAft>
                <a:spcPct val="0"/>
              </a:spcAft>
              <a:buClrTx/>
              <a:buFontTx/>
              <a:buNone/>
              <a:defRPr kumimoji="1" sz="1400" kern="1200">
                <a:solidFill>
                  <a:schemeClr val="tx1"/>
                </a:solidFill>
                <a:latin typeface="Times New Roman" pitchFamily="18" charset="0"/>
                <a:ea typeface="+mn-ea"/>
                <a:cs typeface="+mn-cs"/>
              </a:defRPr>
            </a:lvl1pPr>
            <a:lvl2pPr marL="4572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2pPr>
            <a:lvl3pPr marL="9144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3pPr>
            <a:lvl4pPr marL="13716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4pPr>
            <a:lvl5pPr marL="18288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800"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800"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800"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800" kern="1200">
                <a:solidFill>
                  <a:schemeClr val="tx1"/>
                </a:solidFill>
                <a:latin typeface="Times New Roman" pitchFamily="18" charset="0"/>
                <a:ea typeface="楷体_GB2312" pitchFamily="49" charset="-122"/>
                <a:cs typeface="+mn-cs"/>
              </a:defRPr>
            </a:lvl9pPr>
          </a:lstStyle>
          <a:p>
            <a:pPr>
              <a:defRPr/>
            </a:pPr>
            <a:fld id="{8DC642FC-417A-404D-B5BA-30A602EC159A}" type="slidenum">
              <a:rPr lang="en-US" altLang="zh-CN" smtClean="0"/>
              <a:pPr>
                <a:defRPr/>
              </a:pPr>
              <a:t>76</a:t>
            </a:fld>
            <a:endParaRPr lang="en-US" altLang="zh-CN"/>
          </a:p>
        </p:txBody>
      </p:sp>
      <p:sp>
        <p:nvSpPr>
          <p:cNvPr id="112644" name="标题 4"/>
          <p:cNvSpPr>
            <a:spLocks noGrp="1"/>
          </p:cNvSpPr>
          <p:nvPr>
            <p:ph type="title"/>
          </p:nvPr>
        </p:nvSpPr>
        <p:spPr/>
        <p:txBody>
          <a:bodyPr/>
          <a:lstStyle/>
          <a:p>
            <a:endParaRPr lang="zh-CN" altLang="en-US"/>
          </a:p>
        </p:txBody>
      </p:sp>
      <p:pic>
        <p:nvPicPr>
          <p:cNvPr id="112645" name="Picture 4" descr="c:\users\apple\appdata\roaming\360se6\User Data\temp\e5d1fb33b17dd6825f1ee24dbe0d85db.pn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bwMode="auto">
          <a:xfrm>
            <a:off x="6877050" y="18891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lnSpc>
                <a:spcPct val="100000"/>
              </a:lnSpc>
              <a:spcBef>
                <a:spcPct val="0"/>
              </a:spcBef>
              <a:spcAft>
                <a:spcPct val="0"/>
              </a:spcAft>
              <a:buClrTx/>
              <a:buFontTx/>
              <a:buNone/>
              <a:defRPr kumimoji="1" sz="1400" kern="1200">
                <a:solidFill>
                  <a:schemeClr val="tx1"/>
                </a:solidFill>
                <a:latin typeface="Times New Roman" pitchFamily="18" charset="0"/>
                <a:ea typeface="+mn-ea"/>
                <a:cs typeface="+mn-cs"/>
              </a:defRPr>
            </a:lvl1pPr>
            <a:lvl2pPr marL="4572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2pPr>
            <a:lvl3pPr marL="9144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3pPr>
            <a:lvl4pPr marL="13716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4pPr>
            <a:lvl5pPr marL="18288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800"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800"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800"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800" kern="1200">
                <a:solidFill>
                  <a:schemeClr val="tx1"/>
                </a:solidFill>
                <a:latin typeface="Times New Roman" pitchFamily="18" charset="0"/>
                <a:ea typeface="楷体_GB2312" pitchFamily="49" charset="-122"/>
                <a:cs typeface="+mn-cs"/>
              </a:defRPr>
            </a:lvl9pPr>
          </a:lstStyle>
          <a:p>
            <a:pPr>
              <a:defRPr/>
            </a:pPr>
            <a:fld id="{8DC642FC-417A-404D-B5BA-30A602EC159A}" type="slidenum">
              <a:rPr lang="en-US" altLang="zh-CN" smtClean="0"/>
              <a:pPr>
                <a:defRPr/>
              </a:pPr>
              <a:t>77</a:t>
            </a:fld>
            <a:endParaRPr lang="en-US" altLang="zh-CN"/>
          </a:p>
        </p:txBody>
      </p:sp>
      <p:sp>
        <p:nvSpPr>
          <p:cNvPr id="113668" name="标题 4"/>
          <p:cNvSpPr>
            <a:spLocks noGrp="1"/>
          </p:cNvSpPr>
          <p:nvPr>
            <p:ph type="title"/>
          </p:nvPr>
        </p:nvSpPr>
        <p:spPr/>
        <p:txBody>
          <a:bodyPr/>
          <a:lstStyle/>
          <a:p>
            <a:endParaRPr lang="zh-CN" altLang="en-US"/>
          </a:p>
        </p:txBody>
      </p:sp>
      <p:pic>
        <p:nvPicPr>
          <p:cNvPr id="113669" name="Picture 2"/>
          <p:cNvPicPr>
            <a:picLocks noChangeAspect="1" noChangeArrowheads="1"/>
          </p:cNvPicPr>
          <p:nvPr/>
        </p:nvPicPr>
        <p:blipFill>
          <a:blip r:embed="rId2"/>
          <a:srcRect/>
          <a:stretch>
            <a:fillRect/>
          </a:stretch>
        </p:blipFill>
        <p:spPr bwMode="auto">
          <a:xfrm>
            <a:off x="0" y="28193"/>
            <a:ext cx="9144000" cy="6640894"/>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灯片编号占位符 4"/>
          <p:cNvSpPr>
            <a:spLocks noGrp="1"/>
          </p:cNvSpPr>
          <p:nvPr>
            <p:ph type="sldNum" sz="quarter" idx="11"/>
          </p:nvPr>
        </p:nvSpPr>
        <p:spPr bwMode="auto">
          <a:xfrm>
            <a:off x="6877050" y="18891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lnSpc>
                <a:spcPct val="100000"/>
              </a:lnSpc>
              <a:spcBef>
                <a:spcPct val="0"/>
              </a:spcBef>
              <a:spcAft>
                <a:spcPct val="0"/>
              </a:spcAft>
              <a:buClrTx/>
              <a:buFontTx/>
              <a:buNone/>
              <a:defRPr kumimoji="1" sz="1400" kern="1200">
                <a:solidFill>
                  <a:schemeClr val="tx1"/>
                </a:solidFill>
                <a:latin typeface="Times New Roman" pitchFamily="18" charset="0"/>
                <a:ea typeface="+mn-ea"/>
                <a:cs typeface="+mn-cs"/>
              </a:defRPr>
            </a:lvl1pPr>
            <a:lvl2pPr marL="4572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2pPr>
            <a:lvl3pPr marL="9144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3pPr>
            <a:lvl4pPr marL="13716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4pPr>
            <a:lvl5pPr marL="18288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800"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800"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800"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800" kern="1200">
                <a:solidFill>
                  <a:schemeClr val="tx1"/>
                </a:solidFill>
                <a:latin typeface="Times New Roman" pitchFamily="18" charset="0"/>
                <a:ea typeface="楷体_GB2312" pitchFamily="49" charset="-122"/>
                <a:cs typeface="+mn-cs"/>
              </a:defRPr>
            </a:lvl9pPr>
          </a:lstStyle>
          <a:p>
            <a:pPr>
              <a:defRPr/>
            </a:pPr>
            <a:fld id="{8DC642FC-417A-404D-B5BA-30A602EC159A}" type="slidenum">
              <a:rPr lang="en-US" altLang="zh-CN" smtClean="0"/>
              <a:pPr>
                <a:defRPr/>
              </a:pPr>
              <a:t>78</a:t>
            </a:fld>
            <a:endParaRPr lang="en-US" altLang="zh-CN"/>
          </a:p>
        </p:txBody>
      </p:sp>
      <p:sp>
        <p:nvSpPr>
          <p:cNvPr id="1360898" name="Rectangle 2"/>
          <p:cNvSpPr>
            <a:spLocks noGrp="1" noChangeArrowheads="1"/>
          </p:cNvSpPr>
          <p:nvPr>
            <p:ph type="title"/>
          </p:nvPr>
        </p:nvSpPr>
        <p:spPr>
          <a:xfrm>
            <a:off x="323850" y="609600"/>
            <a:ext cx="8286750" cy="874713"/>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Electronic Mail System</a:t>
            </a:r>
          </a:p>
        </p:txBody>
      </p:sp>
      <p:sp>
        <p:nvSpPr>
          <p:cNvPr id="16395" name="Rectangle 3"/>
          <p:cNvSpPr>
            <a:spLocks noGrp="1" noChangeArrowheads="1"/>
          </p:cNvSpPr>
          <p:nvPr>
            <p:ph type="body" idx="1"/>
          </p:nvPr>
        </p:nvSpPr>
        <p:spPr>
          <a:xfrm>
            <a:off x="395288" y="1628775"/>
            <a:ext cx="4176712" cy="2736850"/>
          </a:xfrm>
        </p:spPr>
        <p:txBody>
          <a:bodyPr/>
          <a:lstStyle/>
          <a:p>
            <a:r>
              <a:rPr lang="en-US" altLang="zh-CN" sz="2400">
                <a:latin typeface="Arial" charset="0"/>
              </a:rPr>
              <a:t>Electronic mail system include three major components</a:t>
            </a:r>
          </a:p>
          <a:p>
            <a:pPr lvl="1"/>
            <a:r>
              <a:rPr lang="en-US" altLang="zh-CN" sz="2000">
                <a:latin typeface="Arial" charset="0"/>
              </a:rPr>
              <a:t>user agents (interface)</a:t>
            </a:r>
          </a:p>
          <a:p>
            <a:pPr lvl="1"/>
            <a:r>
              <a:rPr lang="en-US" altLang="zh-CN" sz="2000">
                <a:latin typeface="Arial" charset="0"/>
              </a:rPr>
              <a:t>mail servers</a:t>
            </a:r>
          </a:p>
          <a:p>
            <a:pPr lvl="1"/>
            <a:r>
              <a:rPr lang="en-US" altLang="zh-CN" sz="2000">
                <a:latin typeface="Arial" charset="0"/>
              </a:rPr>
              <a:t>simple mail transfer protocol: smtp</a:t>
            </a:r>
          </a:p>
        </p:txBody>
      </p:sp>
      <p:sp>
        <p:nvSpPr>
          <p:cNvPr id="16396" name="Rectangle 4"/>
          <p:cNvSpPr>
            <a:spLocks noChangeArrowheads="1"/>
          </p:cNvSpPr>
          <p:nvPr/>
        </p:nvSpPr>
        <p:spPr bwMode="auto">
          <a:xfrm>
            <a:off x="2671763" y="5111750"/>
            <a:ext cx="1828800" cy="981075"/>
          </a:xfrm>
          <a:prstGeom prst="rect">
            <a:avLst/>
          </a:prstGeom>
          <a:noFill/>
          <a:ln w="9525">
            <a:solidFill>
              <a:srgbClr val="000000"/>
            </a:solidFill>
            <a:miter lim="800000"/>
            <a:headEnd/>
            <a:tailEnd/>
          </a:ln>
        </p:spPr>
        <p:txBody>
          <a:bodyPr wrap="none" anchor="ctr"/>
          <a:lstStyle/>
          <a:p>
            <a:endParaRPr lang="zh-CN" altLang="en-US"/>
          </a:p>
        </p:txBody>
      </p:sp>
      <p:grpSp>
        <p:nvGrpSpPr>
          <p:cNvPr id="16397" name="Group 5"/>
          <p:cNvGrpSpPr>
            <a:grpSpLocks/>
          </p:cNvGrpSpPr>
          <p:nvPr/>
        </p:nvGrpSpPr>
        <p:grpSpPr bwMode="auto">
          <a:xfrm>
            <a:off x="2747963" y="5081588"/>
            <a:ext cx="1736725" cy="955675"/>
            <a:chOff x="4458" y="3335"/>
            <a:chExt cx="1094" cy="602"/>
          </a:xfrm>
        </p:grpSpPr>
        <p:sp>
          <p:nvSpPr>
            <p:cNvPr id="16512" name="Text Box 6"/>
            <p:cNvSpPr txBox="1">
              <a:spLocks noChangeArrowheads="1"/>
            </p:cNvSpPr>
            <p:nvPr/>
          </p:nvSpPr>
          <p:spPr bwMode="auto">
            <a:xfrm>
              <a:off x="4666" y="3725"/>
              <a:ext cx="870" cy="212"/>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Comic Sans MS" pitchFamily="66" charset="0"/>
                  <a:ea typeface="宋体" pitchFamily="2" charset="-122"/>
                </a:rPr>
                <a:t>user mailbox</a:t>
              </a:r>
              <a:endParaRPr kumimoji="0" lang="en-US" altLang="zh-CN" sz="2400">
                <a:ea typeface="宋体" pitchFamily="2" charset="-122"/>
              </a:endParaRPr>
            </a:p>
          </p:txBody>
        </p:sp>
        <p:grpSp>
          <p:nvGrpSpPr>
            <p:cNvPr id="16513" name="Group 7"/>
            <p:cNvGrpSpPr>
              <a:grpSpLocks/>
            </p:cNvGrpSpPr>
            <p:nvPr/>
          </p:nvGrpSpPr>
          <p:grpSpPr bwMode="auto">
            <a:xfrm>
              <a:off x="4458" y="3408"/>
              <a:ext cx="450" cy="120"/>
              <a:chOff x="4314" y="3444"/>
              <a:chExt cx="450" cy="120"/>
            </a:xfrm>
          </p:grpSpPr>
          <p:sp>
            <p:nvSpPr>
              <p:cNvPr id="16516" name="Rectangle 8"/>
              <p:cNvSpPr>
                <a:spLocks noChangeArrowheads="1"/>
              </p:cNvSpPr>
              <p:nvPr/>
            </p:nvSpPr>
            <p:spPr bwMode="auto">
              <a:xfrm>
                <a:off x="4314" y="3444"/>
                <a:ext cx="450" cy="120"/>
              </a:xfrm>
              <a:prstGeom prst="rect">
                <a:avLst/>
              </a:prstGeom>
              <a:solidFill>
                <a:srgbClr val="00FF00"/>
              </a:solidFill>
              <a:ln w="19050">
                <a:solidFill>
                  <a:schemeClr val="tx1"/>
                </a:solidFill>
                <a:miter lim="800000"/>
                <a:headEnd/>
                <a:tailEnd/>
              </a:ln>
            </p:spPr>
            <p:txBody>
              <a:bodyPr wrap="none" anchor="ctr"/>
              <a:lstStyle/>
              <a:p>
                <a:endParaRPr lang="zh-CN" altLang="en-US"/>
              </a:p>
            </p:txBody>
          </p:sp>
          <p:sp>
            <p:nvSpPr>
              <p:cNvPr id="16517" name="Line 9"/>
              <p:cNvSpPr>
                <a:spLocks noChangeShapeType="1"/>
              </p:cNvSpPr>
              <p:nvPr/>
            </p:nvSpPr>
            <p:spPr bwMode="auto">
              <a:xfrm>
                <a:off x="4363" y="3472"/>
                <a:ext cx="0" cy="72"/>
              </a:xfrm>
              <a:prstGeom prst="line">
                <a:avLst/>
              </a:prstGeom>
              <a:noFill/>
              <a:ln w="19050">
                <a:solidFill>
                  <a:schemeClr val="tx1"/>
                </a:solidFill>
                <a:round/>
                <a:headEnd/>
                <a:tailEnd/>
              </a:ln>
            </p:spPr>
            <p:txBody>
              <a:bodyPr wrap="none" anchor="ctr"/>
              <a:lstStyle/>
              <a:p>
                <a:endParaRPr lang="zh-CN" altLang="en-US"/>
              </a:p>
            </p:txBody>
          </p:sp>
          <p:sp>
            <p:nvSpPr>
              <p:cNvPr id="16518" name="Line 10"/>
              <p:cNvSpPr>
                <a:spLocks noChangeShapeType="1"/>
              </p:cNvSpPr>
              <p:nvPr/>
            </p:nvSpPr>
            <p:spPr bwMode="auto">
              <a:xfrm flipH="1">
                <a:off x="4472" y="3471"/>
                <a:ext cx="6" cy="72"/>
              </a:xfrm>
              <a:prstGeom prst="line">
                <a:avLst/>
              </a:prstGeom>
              <a:noFill/>
              <a:ln w="19050">
                <a:solidFill>
                  <a:schemeClr val="tx1"/>
                </a:solidFill>
                <a:round/>
                <a:headEnd/>
                <a:tailEnd/>
              </a:ln>
            </p:spPr>
            <p:txBody>
              <a:bodyPr wrap="none" anchor="ctr"/>
              <a:lstStyle/>
              <a:p>
                <a:endParaRPr lang="zh-CN" altLang="en-US"/>
              </a:p>
            </p:txBody>
          </p:sp>
          <p:sp>
            <p:nvSpPr>
              <p:cNvPr id="16519" name="Line 11"/>
              <p:cNvSpPr>
                <a:spLocks noChangeShapeType="1"/>
              </p:cNvSpPr>
              <p:nvPr/>
            </p:nvSpPr>
            <p:spPr bwMode="auto">
              <a:xfrm>
                <a:off x="4527" y="3473"/>
                <a:ext cx="0" cy="72"/>
              </a:xfrm>
              <a:prstGeom prst="line">
                <a:avLst/>
              </a:prstGeom>
              <a:noFill/>
              <a:ln w="19050">
                <a:solidFill>
                  <a:schemeClr val="tx1"/>
                </a:solidFill>
                <a:round/>
                <a:headEnd/>
                <a:tailEnd/>
              </a:ln>
            </p:spPr>
            <p:txBody>
              <a:bodyPr wrap="none" anchor="ctr"/>
              <a:lstStyle/>
              <a:p>
                <a:endParaRPr lang="zh-CN" altLang="en-US"/>
              </a:p>
            </p:txBody>
          </p:sp>
          <p:sp>
            <p:nvSpPr>
              <p:cNvPr id="16520" name="Line 12"/>
              <p:cNvSpPr>
                <a:spLocks noChangeShapeType="1"/>
              </p:cNvSpPr>
              <p:nvPr/>
            </p:nvSpPr>
            <p:spPr bwMode="auto">
              <a:xfrm>
                <a:off x="4584" y="3471"/>
                <a:ext cx="0" cy="72"/>
              </a:xfrm>
              <a:prstGeom prst="line">
                <a:avLst/>
              </a:prstGeom>
              <a:noFill/>
              <a:ln w="19050">
                <a:solidFill>
                  <a:schemeClr val="tx1"/>
                </a:solidFill>
                <a:round/>
                <a:headEnd/>
                <a:tailEnd/>
              </a:ln>
            </p:spPr>
            <p:txBody>
              <a:bodyPr wrap="none" anchor="ctr"/>
              <a:lstStyle/>
              <a:p>
                <a:endParaRPr lang="zh-CN" altLang="en-US"/>
              </a:p>
            </p:txBody>
          </p:sp>
          <p:sp>
            <p:nvSpPr>
              <p:cNvPr id="16521" name="Line 13"/>
              <p:cNvSpPr>
                <a:spLocks noChangeShapeType="1"/>
              </p:cNvSpPr>
              <p:nvPr/>
            </p:nvSpPr>
            <p:spPr bwMode="auto">
              <a:xfrm>
                <a:off x="4645" y="3471"/>
                <a:ext cx="0" cy="72"/>
              </a:xfrm>
              <a:prstGeom prst="line">
                <a:avLst/>
              </a:prstGeom>
              <a:noFill/>
              <a:ln w="19050">
                <a:solidFill>
                  <a:schemeClr val="tx1"/>
                </a:solidFill>
                <a:round/>
                <a:headEnd/>
                <a:tailEnd/>
              </a:ln>
            </p:spPr>
            <p:txBody>
              <a:bodyPr wrap="none" anchor="ctr"/>
              <a:lstStyle/>
              <a:p>
                <a:endParaRPr lang="zh-CN" altLang="en-US"/>
              </a:p>
            </p:txBody>
          </p:sp>
          <p:sp>
            <p:nvSpPr>
              <p:cNvPr id="16522" name="Line 14"/>
              <p:cNvSpPr>
                <a:spLocks noChangeShapeType="1"/>
              </p:cNvSpPr>
              <p:nvPr/>
            </p:nvSpPr>
            <p:spPr bwMode="auto">
              <a:xfrm>
                <a:off x="4701" y="3471"/>
                <a:ext cx="0" cy="72"/>
              </a:xfrm>
              <a:prstGeom prst="line">
                <a:avLst/>
              </a:prstGeom>
              <a:noFill/>
              <a:ln w="19050">
                <a:solidFill>
                  <a:schemeClr val="tx1"/>
                </a:solidFill>
                <a:round/>
                <a:headEnd/>
                <a:tailEnd/>
              </a:ln>
            </p:spPr>
            <p:txBody>
              <a:bodyPr wrap="none" anchor="ctr"/>
              <a:lstStyle/>
              <a:p>
                <a:endParaRPr lang="zh-CN" altLang="en-US"/>
              </a:p>
            </p:txBody>
          </p:sp>
          <p:sp>
            <p:nvSpPr>
              <p:cNvPr id="16523" name="Line 15"/>
              <p:cNvSpPr>
                <a:spLocks noChangeShapeType="1"/>
              </p:cNvSpPr>
              <p:nvPr/>
            </p:nvSpPr>
            <p:spPr bwMode="auto">
              <a:xfrm>
                <a:off x="4416" y="3472"/>
                <a:ext cx="0" cy="72"/>
              </a:xfrm>
              <a:prstGeom prst="line">
                <a:avLst/>
              </a:prstGeom>
              <a:noFill/>
              <a:ln w="19050">
                <a:solidFill>
                  <a:schemeClr val="tx1"/>
                </a:solidFill>
                <a:round/>
                <a:headEnd/>
                <a:tailEnd/>
              </a:ln>
            </p:spPr>
            <p:txBody>
              <a:bodyPr wrap="none" anchor="ctr"/>
              <a:lstStyle/>
              <a:p>
                <a:endParaRPr lang="zh-CN" altLang="en-US"/>
              </a:p>
            </p:txBody>
          </p:sp>
        </p:grpSp>
        <p:sp>
          <p:nvSpPr>
            <p:cNvPr id="16514" name="Rectangle 16"/>
            <p:cNvSpPr>
              <a:spLocks noChangeArrowheads="1"/>
            </p:cNvSpPr>
            <p:nvPr/>
          </p:nvSpPr>
          <p:spPr bwMode="auto">
            <a:xfrm>
              <a:off x="4472" y="3779"/>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16515" name="Text Box 17"/>
            <p:cNvSpPr txBox="1">
              <a:spLocks noChangeArrowheads="1"/>
            </p:cNvSpPr>
            <p:nvPr/>
          </p:nvSpPr>
          <p:spPr bwMode="auto">
            <a:xfrm>
              <a:off x="4560" y="3335"/>
              <a:ext cx="992" cy="366"/>
            </a:xfrm>
            <a:prstGeom prst="rect">
              <a:avLst/>
            </a:prstGeom>
            <a:noFill/>
            <a:ln w="9525">
              <a:noFill/>
              <a:miter lim="800000"/>
              <a:headEnd/>
              <a:tailEnd/>
            </a:ln>
          </p:spPr>
          <p:txBody>
            <a:bodyPr wrap="none">
              <a:spAutoFit/>
            </a:bodyPr>
            <a:lstStyle/>
            <a:p>
              <a:pPr algn="r" eaLnBrk="0" hangingPunct="0">
                <a:lnSpc>
                  <a:spcPct val="100000"/>
                </a:lnSpc>
                <a:spcBef>
                  <a:spcPct val="0"/>
                </a:spcBef>
                <a:buClrTx/>
                <a:buFontTx/>
                <a:buNone/>
              </a:pPr>
              <a:r>
                <a:rPr kumimoji="0" lang="en-US" altLang="zh-CN" sz="1600">
                  <a:latin typeface="Comic Sans MS" pitchFamily="66" charset="0"/>
                  <a:ea typeface="宋体" pitchFamily="2" charset="-122"/>
                </a:rPr>
                <a:t>outgoing </a:t>
              </a:r>
            </a:p>
            <a:p>
              <a:pPr algn="r" eaLnBrk="0" hangingPunct="0">
                <a:lnSpc>
                  <a:spcPct val="100000"/>
                </a:lnSpc>
                <a:spcBef>
                  <a:spcPct val="0"/>
                </a:spcBef>
                <a:buClrTx/>
                <a:buFontTx/>
                <a:buNone/>
              </a:pPr>
              <a:r>
                <a:rPr kumimoji="0" lang="en-US" altLang="zh-CN" sz="1600">
                  <a:latin typeface="Comic Sans MS" pitchFamily="66" charset="0"/>
                  <a:ea typeface="宋体" pitchFamily="2" charset="-122"/>
                </a:rPr>
                <a:t>message queue</a:t>
              </a:r>
              <a:endParaRPr kumimoji="0" lang="en-US" altLang="zh-CN" sz="2400">
                <a:ea typeface="宋体" pitchFamily="2" charset="-122"/>
              </a:endParaRPr>
            </a:p>
          </p:txBody>
        </p:sp>
      </p:grpSp>
      <p:grpSp>
        <p:nvGrpSpPr>
          <p:cNvPr id="16398" name="Group 18"/>
          <p:cNvGrpSpPr>
            <a:grpSpLocks/>
          </p:cNvGrpSpPr>
          <p:nvPr/>
        </p:nvGrpSpPr>
        <p:grpSpPr bwMode="auto">
          <a:xfrm>
            <a:off x="4572000" y="1341438"/>
            <a:ext cx="4078288" cy="4827587"/>
            <a:chOff x="2701" y="920"/>
            <a:chExt cx="2569" cy="3041"/>
          </a:xfrm>
        </p:grpSpPr>
        <p:sp>
          <p:nvSpPr>
            <p:cNvPr id="16399" name="Line 19"/>
            <p:cNvSpPr>
              <a:spLocks noChangeShapeType="1"/>
            </p:cNvSpPr>
            <p:nvPr/>
          </p:nvSpPr>
          <p:spPr bwMode="auto">
            <a:xfrm>
              <a:off x="3498" y="1662"/>
              <a:ext cx="708" cy="498"/>
            </a:xfrm>
            <a:prstGeom prst="line">
              <a:avLst/>
            </a:prstGeom>
            <a:noFill/>
            <a:ln w="28575">
              <a:solidFill>
                <a:srgbClr val="FF0000"/>
              </a:solidFill>
              <a:round/>
              <a:headEnd type="triangle" w="med" len="med"/>
              <a:tailEnd type="triangle" w="med" len="med"/>
            </a:ln>
          </p:spPr>
          <p:txBody>
            <a:bodyPr wrap="none" anchor="ctr"/>
            <a:lstStyle/>
            <a:p>
              <a:endParaRPr lang="zh-CN" altLang="en-US"/>
            </a:p>
          </p:txBody>
        </p:sp>
        <p:grpSp>
          <p:nvGrpSpPr>
            <p:cNvPr id="16400" name="Group 20"/>
            <p:cNvGrpSpPr>
              <a:grpSpLocks/>
            </p:cNvGrpSpPr>
            <p:nvPr/>
          </p:nvGrpSpPr>
          <p:grpSpPr bwMode="auto">
            <a:xfrm>
              <a:off x="4375" y="1616"/>
              <a:ext cx="224" cy="588"/>
              <a:chOff x="4180" y="783"/>
              <a:chExt cx="150" cy="307"/>
            </a:xfrm>
          </p:grpSpPr>
          <p:sp>
            <p:nvSpPr>
              <p:cNvPr id="16504" name="AutoShape 21"/>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16505" name="Rectangle 22"/>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16506"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16507"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16508" name="Line 25"/>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16509" name="Line 26"/>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16510"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16511" name="Rectangle 28"/>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grpSp>
          <p:nvGrpSpPr>
            <p:cNvPr id="16401" name="Group 29"/>
            <p:cNvGrpSpPr>
              <a:grpSpLocks/>
            </p:cNvGrpSpPr>
            <p:nvPr/>
          </p:nvGrpSpPr>
          <p:grpSpPr bwMode="auto">
            <a:xfrm>
              <a:off x="4222" y="1901"/>
              <a:ext cx="518" cy="661"/>
              <a:chOff x="4288" y="2627"/>
              <a:chExt cx="518" cy="661"/>
            </a:xfrm>
          </p:grpSpPr>
          <p:sp>
            <p:nvSpPr>
              <p:cNvPr id="16489" name="Rectangle 30"/>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p>
                <a:endParaRPr lang="zh-CN" altLang="en-US"/>
              </a:p>
            </p:txBody>
          </p:sp>
          <p:sp>
            <p:nvSpPr>
              <p:cNvPr id="16490" name="Text Box 31"/>
              <p:cNvSpPr txBox="1">
                <a:spLocks noChangeArrowheads="1"/>
              </p:cNvSpPr>
              <p:nvPr/>
            </p:nvSpPr>
            <p:spPr bwMode="auto">
              <a:xfrm>
                <a:off x="4288" y="2627"/>
                <a:ext cx="504" cy="366"/>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Comic Sans MS" pitchFamily="66" charset="0"/>
                    <a:ea typeface="宋体" pitchFamily="2" charset="-122"/>
                  </a:rPr>
                  <a:t>mail</a:t>
                </a:r>
              </a:p>
              <a:p>
                <a:pPr eaLnBrk="0" hangingPunct="0">
                  <a:lnSpc>
                    <a:spcPct val="100000"/>
                  </a:lnSpc>
                  <a:spcBef>
                    <a:spcPct val="0"/>
                  </a:spcBef>
                  <a:buClrTx/>
                  <a:buFontTx/>
                  <a:buNone/>
                </a:pPr>
                <a:r>
                  <a:rPr kumimoji="0" lang="en-US" altLang="zh-CN" sz="1600">
                    <a:latin typeface="Comic Sans MS" pitchFamily="66" charset="0"/>
                    <a:ea typeface="宋体" pitchFamily="2" charset="-122"/>
                  </a:rPr>
                  <a:t>server</a:t>
                </a:r>
                <a:endParaRPr kumimoji="0" lang="en-US" altLang="zh-CN" sz="2400">
                  <a:ea typeface="宋体" pitchFamily="2" charset="-122"/>
                </a:endParaRPr>
              </a:p>
            </p:txBody>
          </p:sp>
          <p:sp>
            <p:nvSpPr>
              <p:cNvPr id="16491" name="Rectangle 32"/>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p>
                <a:endParaRPr lang="zh-CN" altLang="en-US"/>
              </a:p>
            </p:txBody>
          </p:sp>
          <p:sp>
            <p:nvSpPr>
              <p:cNvPr id="16492" name="Line 33"/>
              <p:cNvSpPr>
                <a:spLocks noChangeShapeType="1"/>
              </p:cNvSpPr>
              <p:nvPr/>
            </p:nvSpPr>
            <p:spPr bwMode="auto">
              <a:xfrm>
                <a:off x="4369" y="3034"/>
                <a:ext cx="0" cy="72"/>
              </a:xfrm>
              <a:prstGeom prst="line">
                <a:avLst/>
              </a:prstGeom>
              <a:noFill/>
              <a:ln w="19050">
                <a:solidFill>
                  <a:schemeClr val="tx1"/>
                </a:solidFill>
                <a:round/>
                <a:headEnd/>
                <a:tailEnd/>
              </a:ln>
            </p:spPr>
            <p:txBody>
              <a:bodyPr wrap="none" anchor="ctr"/>
              <a:lstStyle/>
              <a:p>
                <a:endParaRPr lang="zh-CN" altLang="en-US"/>
              </a:p>
            </p:txBody>
          </p:sp>
          <p:sp>
            <p:nvSpPr>
              <p:cNvPr id="16493" name="Line 34"/>
              <p:cNvSpPr>
                <a:spLocks noChangeShapeType="1"/>
              </p:cNvSpPr>
              <p:nvPr/>
            </p:nvSpPr>
            <p:spPr bwMode="auto">
              <a:xfrm>
                <a:off x="4478" y="3033"/>
                <a:ext cx="0" cy="72"/>
              </a:xfrm>
              <a:prstGeom prst="line">
                <a:avLst/>
              </a:prstGeom>
              <a:noFill/>
              <a:ln w="19050">
                <a:solidFill>
                  <a:schemeClr val="tx1"/>
                </a:solidFill>
                <a:round/>
                <a:headEnd/>
                <a:tailEnd/>
              </a:ln>
            </p:spPr>
            <p:txBody>
              <a:bodyPr wrap="none" anchor="ctr"/>
              <a:lstStyle/>
              <a:p>
                <a:endParaRPr lang="zh-CN" altLang="en-US"/>
              </a:p>
            </p:txBody>
          </p:sp>
          <p:sp>
            <p:nvSpPr>
              <p:cNvPr id="16494" name="Line 35"/>
              <p:cNvSpPr>
                <a:spLocks noChangeShapeType="1"/>
              </p:cNvSpPr>
              <p:nvPr/>
            </p:nvSpPr>
            <p:spPr bwMode="auto">
              <a:xfrm>
                <a:off x="4533" y="3035"/>
                <a:ext cx="0" cy="72"/>
              </a:xfrm>
              <a:prstGeom prst="line">
                <a:avLst/>
              </a:prstGeom>
              <a:noFill/>
              <a:ln w="19050">
                <a:solidFill>
                  <a:schemeClr val="tx1"/>
                </a:solidFill>
                <a:round/>
                <a:headEnd/>
                <a:tailEnd/>
              </a:ln>
            </p:spPr>
            <p:txBody>
              <a:bodyPr wrap="none" anchor="ctr"/>
              <a:lstStyle/>
              <a:p>
                <a:endParaRPr lang="zh-CN" altLang="en-US"/>
              </a:p>
            </p:txBody>
          </p:sp>
          <p:sp>
            <p:nvSpPr>
              <p:cNvPr id="16495" name="Line 36"/>
              <p:cNvSpPr>
                <a:spLocks noChangeShapeType="1"/>
              </p:cNvSpPr>
              <p:nvPr/>
            </p:nvSpPr>
            <p:spPr bwMode="auto">
              <a:xfrm>
                <a:off x="4590" y="3033"/>
                <a:ext cx="0" cy="72"/>
              </a:xfrm>
              <a:prstGeom prst="line">
                <a:avLst/>
              </a:prstGeom>
              <a:noFill/>
              <a:ln w="19050">
                <a:solidFill>
                  <a:schemeClr val="tx1"/>
                </a:solidFill>
                <a:round/>
                <a:headEnd/>
                <a:tailEnd/>
              </a:ln>
            </p:spPr>
            <p:txBody>
              <a:bodyPr wrap="none" anchor="ctr"/>
              <a:lstStyle/>
              <a:p>
                <a:endParaRPr lang="zh-CN" altLang="en-US"/>
              </a:p>
            </p:txBody>
          </p:sp>
          <p:sp>
            <p:nvSpPr>
              <p:cNvPr id="16496" name="Line 37"/>
              <p:cNvSpPr>
                <a:spLocks noChangeShapeType="1"/>
              </p:cNvSpPr>
              <p:nvPr/>
            </p:nvSpPr>
            <p:spPr bwMode="auto">
              <a:xfrm>
                <a:off x="4651" y="3033"/>
                <a:ext cx="0" cy="72"/>
              </a:xfrm>
              <a:prstGeom prst="line">
                <a:avLst/>
              </a:prstGeom>
              <a:noFill/>
              <a:ln w="19050">
                <a:solidFill>
                  <a:schemeClr val="tx1"/>
                </a:solidFill>
                <a:round/>
                <a:headEnd/>
                <a:tailEnd/>
              </a:ln>
            </p:spPr>
            <p:txBody>
              <a:bodyPr wrap="none" anchor="ctr"/>
              <a:lstStyle/>
              <a:p>
                <a:endParaRPr lang="zh-CN" altLang="en-US"/>
              </a:p>
            </p:txBody>
          </p:sp>
          <p:sp>
            <p:nvSpPr>
              <p:cNvPr id="16497" name="Line 38"/>
              <p:cNvSpPr>
                <a:spLocks noChangeShapeType="1"/>
              </p:cNvSpPr>
              <p:nvPr/>
            </p:nvSpPr>
            <p:spPr bwMode="auto">
              <a:xfrm>
                <a:off x="4707" y="3033"/>
                <a:ext cx="0" cy="72"/>
              </a:xfrm>
              <a:prstGeom prst="line">
                <a:avLst/>
              </a:prstGeom>
              <a:noFill/>
              <a:ln w="19050">
                <a:solidFill>
                  <a:schemeClr val="tx1"/>
                </a:solidFill>
                <a:round/>
                <a:headEnd/>
                <a:tailEnd/>
              </a:ln>
            </p:spPr>
            <p:txBody>
              <a:bodyPr wrap="none" anchor="ctr"/>
              <a:lstStyle/>
              <a:p>
                <a:endParaRPr lang="zh-CN" altLang="en-US"/>
              </a:p>
            </p:txBody>
          </p:sp>
          <p:sp>
            <p:nvSpPr>
              <p:cNvPr id="16498" name="Line 39"/>
              <p:cNvSpPr>
                <a:spLocks noChangeShapeType="1"/>
              </p:cNvSpPr>
              <p:nvPr/>
            </p:nvSpPr>
            <p:spPr bwMode="auto">
              <a:xfrm>
                <a:off x="4422" y="3034"/>
                <a:ext cx="0" cy="72"/>
              </a:xfrm>
              <a:prstGeom prst="line">
                <a:avLst/>
              </a:prstGeom>
              <a:noFill/>
              <a:ln w="19050">
                <a:solidFill>
                  <a:schemeClr val="tx1"/>
                </a:solidFill>
                <a:round/>
                <a:headEnd/>
                <a:tailEnd/>
              </a:ln>
            </p:spPr>
            <p:txBody>
              <a:bodyPr wrap="none" anchor="ctr"/>
              <a:lstStyle/>
              <a:p>
                <a:endParaRPr lang="zh-CN" altLang="en-US"/>
              </a:p>
            </p:txBody>
          </p:sp>
          <p:sp>
            <p:nvSpPr>
              <p:cNvPr id="16499" name="Rectangle 40"/>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16500" name="Rectangle 41"/>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16501" name="Rectangle 42"/>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16502" name="Rectangle 43"/>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16503" name="Rectangle 44"/>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grpSp>
        <p:grpSp>
          <p:nvGrpSpPr>
            <p:cNvPr id="16402" name="Group 45"/>
            <p:cNvGrpSpPr>
              <a:grpSpLocks/>
            </p:cNvGrpSpPr>
            <p:nvPr/>
          </p:nvGrpSpPr>
          <p:grpSpPr bwMode="auto">
            <a:xfrm>
              <a:off x="4679" y="1358"/>
              <a:ext cx="447" cy="443"/>
              <a:chOff x="4337" y="290"/>
              <a:chExt cx="447" cy="443"/>
            </a:xfrm>
          </p:grpSpPr>
          <p:graphicFrame>
            <p:nvGraphicFramePr>
              <p:cNvPr id="16391" name="Object 4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27190" name="ClipArt" r:id="rId3" imgW="1305000" imgH="1085760" progId="MS_ClipArt_Gallery.2">
                      <p:embed/>
                    </p:oleObj>
                  </mc:Choice>
                  <mc:Fallback>
                    <p:oleObj name="ClipArt" r:id="rId3" imgW="1305000" imgH="1085760" progId="MS_ClipArt_Gallery.2">
                      <p:embed/>
                      <p:pic>
                        <p:nvPicPr>
                          <p:cNvPr id="16391"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486" name="Group 47"/>
              <p:cNvGrpSpPr>
                <a:grpSpLocks/>
              </p:cNvGrpSpPr>
              <p:nvPr/>
            </p:nvGrpSpPr>
            <p:grpSpPr bwMode="auto">
              <a:xfrm>
                <a:off x="4337" y="367"/>
                <a:ext cx="447" cy="366"/>
                <a:chOff x="4189" y="817"/>
                <a:chExt cx="521" cy="366"/>
              </a:xfrm>
            </p:grpSpPr>
            <p:sp>
              <p:nvSpPr>
                <p:cNvPr id="16487" name="Rectangle 4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p>
                  <a:endParaRPr lang="zh-CN" altLang="en-US"/>
                </a:p>
              </p:txBody>
            </p:sp>
            <p:sp>
              <p:nvSpPr>
                <p:cNvPr id="16488" name="Text Box 49"/>
                <p:cNvSpPr txBox="1">
                  <a:spLocks noChangeArrowheads="1"/>
                </p:cNvSpPr>
                <p:nvPr/>
              </p:nvSpPr>
              <p:spPr bwMode="auto">
                <a:xfrm>
                  <a:off x="4189" y="817"/>
                  <a:ext cx="521" cy="366"/>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Comic Sans MS" pitchFamily="66" charset="0"/>
                      <a:ea typeface="宋体" pitchFamily="2" charset="-122"/>
                    </a:rPr>
                    <a:t>user</a:t>
                  </a:r>
                </a:p>
                <a:p>
                  <a:pPr eaLnBrk="0" hangingPunct="0">
                    <a:lnSpc>
                      <a:spcPct val="100000"/>
                    </a:lnSpc>
                    <a:spcBef>
                      <a:spcPct val="0"/>
                    </a:spcBef>
                    <a:buClrTx/>
                    <a:buFontTx/>
                    <a:buNone/>
                  </a:pPr>
                  <a:r>
                    <a:rPr kumimoji="0" lang="en-US" altLang="zh-CN" sz="1600">
                      <a:latin typeface="Comic Sans MS" pitchFamily="66" charset="0"/>
                      <a:ea typeface="宋体" pitchFamily="2" charset="-122"/>
                    </a:rPr>
                    <a:t>agent</a:t>
                  </a:r>
                  <a:endParaRPr kumimoji="0" lang="en-US" altLang="zh-CN" sz="2400">
                    <a:ea typeface="宋体" pitchFamily="2" charset="-122"/>
                  </a:endParaRPr>
                </a:p>
              </p:txBody>
            </p:sp>
          </p:grpSp>
        </p:grpSp>
        <p:grpSp>
          <p:nvGrpSpPr>
            <p:cNvPr id="16403" name="Group 50"/>
            <p:cNvGrpSpPr>
              <a:grpSpLocks/>
            </p:cNvGrpSpPr>
            <p:nvPr/>
          </p:nvGrpSpPr>
          <p:grpSpPr bwMode="auto">
            <a:xfrm>
              <a:off x="4823" y="1994"/>
              <a:ext cx="447" cy="443"/>
              <a:chOff x="4337" y="290"/>
              <a:chExt cx="447" cy="443"/>
            </a:xfrm>
          </p:grpSpPr>
          <p:graphicFrame>
            <p:nvGraphicFramePr>
              <p:cNvPr id="16390" name="Object 51"/>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27191" name="ClipArt" r:id="rId5" imgW="1305000" imgH="1085760" progId="MS_ClipArt_Gallery.2">
                      <p:embed/>
                    </p:oleObj>
                  </mc:Choice>
                  <mc:Fallback>
                    <p:oleObj name="ClipArt" r:id="rId5" imgW="1305000" imgH="1085760" progId="MS_ClipArt_Gallery.2">
                      <p:embed/>
                      <p:pic>
                        <p:nvPicPr>
                          <p:cNvPr id="16390" name="Object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483" name="Group 52"/>
              <p:cNvGrpSpPr>
                <a:grpSpLocks/>
              </p:cNvGrpSpPr>
              <p:nvPr/>
            </p:nvGrpSpPr>
            <p:grpSpPr bwMode="auto">
              <a:xfrm>
                <a:off x="4337" y="367"/>
                <a:ext cx="447" cy="366"/>
                <a:chOff x="4189" y="817"/>
                <a:chExt cx="521" cy="366"/>
              </a:xfrm>
            </p:grpSpPr>
            <p:sp>
              <p:nvSpPr>
                <p:cNvPr id="16484" name="Rectangle 53"/>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p>
                  <a:endParaRPr lang="zh-CN" altLang="en-US"/>
                </a:p>
              </p:txBody>
            </p:sp>
            <p:sp>
              <p:nvSpPr>
                <p:cNvPr id="16485" name="Text Box 54"/>
                <p:cNvSpPr txBox="1">
                  <a:spLocks noChangeArrowheads="1"/>
                </p:cNvSpPr>
                <p:nvPr/>
              </p:nvSpPr>
              <p:spPr bwMode="auto">
                <a:xfrm>
                  <a:off x="4189" y="817"/>
                  <a:ext cx="521" cy="366"/>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Comic Sans MS" pitchFamily="66" charset="0"/>
                      <a:ea typeface="宋体" pitchFamily="2" charset="-122"/>
                    </a:rPr>
                    <a:t>user</a:t>
                  </a:r>
                </a:p>
                <a:p>
                  <a:pPr eaLnBrk="0" hangingPunct="0">
                    <a:lnSpc>
                      <a:spcPct val="100000"/>
                    </a:lnSpc>
                    <a:spcBef>
                      <a:spcPct val="0"/>
                    </a:spcBef>
                    <a:buClrTx/>
                    <a:buFontTx/>
                    <a:buNone/>
                  </a:pPr>
                  <a:r>
                    <a:rPr kumimoji="0" lang="en-US" altLang="zh-CN" sz="1600">
                      <a:latin typeface="Comic Sans MS" pitchFamily="66" charset="0"/>
                      <a:ea typeface="宋体" pitchFamily="2" charset="-122"/>
                    </a:rPr>
                    <a:t>agent</a:t>
                  </a:r>
                  <a:endParaRPr kumimoji="0" lang="en-US" altLang="zh-CN" sz="2400">
                    <a:ea typeface="宋体" pitchFamily="2" charset="-122"/>
                  </a:endParaRPr>
                </a:p>
              </p:txBody>
            </p:sp>
          </p:grpSp>
        </p:grpSp>
        <p:grpSp>
          <p:nvGrpSpPr>
            <p:cNvPr id="16404" name="Group 55"/>
            <p:cNvGrpSpPr>
              <a:grpSpLocks/>
            </p:cNvGrpSpPr>
            <p:nvPr/>
          </p:nvGrpSpPr>
          <p:grpSpPr bwMode="auto">
            <a:xfrm>
              <a:off x="4679" y="2654"/>
              <a:ext cx="447" cy="443"/>
              <a:chOff x="4337" y="290"/>
              <a:chExt cx="447" cy="443"/>
            </a:xfrm>
          </p:grpSpPr>
          <p:graphicFrame>
            <p:nvGraphicFramePr>
              <p:cNvPr id="16389" name="Object 5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27192" name="ClipArt" r:id="rId6" imgW="1305000" imgH="1085760" progId="MS_ClipArt_Gallery.2">
                      <p:embed/>
                    </p:oleObj>
                  </mc:Choice>
                  <mc:Fallback>
                    <p:oleObj name="ClipArt" r:id="rId6" imgW="1305000" imgH="1085760" progId="MS_ClipArt_Gallery.2">
                      <p:embed/>
                      <p:pic>
                        <p:nvPicPr>
                          <p:cNvPr id="16389" name="Object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480" name="Group 57"/>
              <p:cNvGrpSpPr>
                <a:grpSpLocks/>
              </p:cNvGrpSpPr>
              <p:nvPr/>
            </p:nvGrpSpPr>
            <p:grpSpPr bwMode="auto">
              <a:xfrm>
                <a:off x="4337" y="367"/>
                <a:ext cx="447" cy="366"/>
                <a:chOff x="4189" y="817"/>
                <a:chExt cx="521" cy="366"/>
              </a:xfrm>
            </p:grpSpPr>
            <p:sp>
              <p:nvSpPr>
                <p:cNvPr id="16481" name="Rectangle 5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p>
                  <a:endParaRPr lang="zh-CN" altLang="en-US"/>
                </a:p>
              </p:txBody>
            </p:sp>
            <p:sp>
              <p:nvSpPr>
                <p:cNvPr id="16482" name="Text Box 59"/>
                <p:cNvSpPr txBox="1">
                  <a:spLocks noChangeArrowheads="1"/>
                </p:cNvSpPr>
                <p:nvPr/>
              </p:nvSpPr>
              <p:spPr bwMode="auto">
                <a:xfrm>
                  <a:off x="4189" y="817"/>
                  <a:ext cx="521" cy="366"/>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Comic Sans MS" pitchFamily="66" charset="0"/>
                      <a:ea typeface="宋体" pitchFamily="2" charset="-122"/>
                    </a:rPr>
                    <a:t>user</a:t>
                  </a:r>
                </a:p>
                <a:p>
                  <a:pPr eaLnBrk="0" hangingPunct="0">
                    <a:lnSpc>
                      <a:spcPct val="100000"/>
                    </a:lnSpc>
                    <a:spcBef>
                      <a:spcPct val="0"/>
                    </a:spcBef>
                    <a:buClrTx/>
                    <a:buFontTx/>
                    <a:buNone/>
                  </a:pPr>
                  <a:r>
                    <a:rPr kumimoji="0" lang="en-US" altLang="zh-CN" sz="1600">
                      <a:latin typeface="Comic Sans MS" pitchFamily="66" charset="0"/>
                      <a:ea typeface="宋体" pitchFamily="2" charset="-122"/>
                    </a:rPr>
                    <a:t>agent</a:t>
                  </a:r>
                  <a:endParaRPr kumimoji="0" lang="en-US" altLang="zh-CN" sz="2400">
                    <a:ea typeface="宋体" pitchFamily="2" charset="-122"/>
                  </a:endParaRPr>
                </a:p>
              </p:txBody>
            </p:sp>
          </p:grpSp>
        </p:grpSp>
        <p:grpSp>
          <p:nvGrpSpPr>
            <p:cNvPr id="16405" name="Group 60"/>
            <p:cNvGrpSpPr>
              <a:grpSpLocks/>
            </p:cNvGrpSpPr>
            <p:nvPr/>
          </p:nvGrpSpPr>
          <p:grpSpPr bwMode="auto">
            <a:xfrm>
              <a:off x="2962" y="2504"/>
              <a:ext cx="518" cy="946"/>
              <a:chOff x="3484" y="2522"/>
              <a:chExt cx="518" cy="946"/>
            </a:xfrm>
          </p:grpSpPr>
          <p:grpSp>
            <p:nvGrpSpPr>
              <p:cNvPr id="16455" name="Group 61"/>
              <p:cNvGrpSpPr>
                <a:grpSpLocks/>
              </p:cNvGrpSpPr>
              <p:nvPr/>
            </p:nvGrpSpPr>
            <p:grpSpPr bwMode="auto">
              <a:xfrm>
                <a:off x="3631" y="2522"/>
                <a:ext cx="224" cy="588"/>
                <a:chOff x="4180" y="783"/>
                <a:chExt cx="150" cy="307"/>
              </a:xfrm>
            </p:grpSpPr>
            <p:sp>
              <p:nvSpPr>
                <p:cNvPr id="16472" name="AutoShape 62"/>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16473" name="Rectangle 63"/>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16474" name="Rectangle 6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16475" name="AutoShape 6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16476" name="Line 66"/>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16477" name="Line 67"/>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16478" name="Rectangle 6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16479" name="Rectangle 69"/>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grpSp>
            <p:nvGrpSpPr>
              <p:cNvPr id="16456" name="Group 70"/>
              <p:cNvGrpSpPr>
                <a:grpSpLocks/>
              </p:cNvGrpSpPr>
              <p:nvPr/>
            </p:nvGrpSpPr>
            <p:grpSpPr bwMode="auto">
              <a:xfrm>
                <a:off x="3484" y="2807"/>
                <a:ext cx="518" cy="661"/>
                <a:chOff x="4288" y="2627"/>
                <a:chExt cx="518" cy="661"/>
              </a:xfrm>
            </p:grpSpPr>
            <p:sp>
              <p:nvSpPr>
                <p:cNvPr id="16457" name="Rectangle 71"/>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p>
                  <a:endParaRPr lang="zh-CN" altLang="en-US"/>
                </a:p>
              </p:txBody>
            </p:sp>
            <p:sp>
              <p:nvSpPr>
                <p:cNvPr id="16458" name="Text Box 72"/>
                <p:cNvSpPr txBox="1">
                  <a:spLocks noChangeArrowheads="1"/>
                </p:cNvSpPr>
                <p:nvPr/>
              </p:nvSpPr>
              <p:spPr bwMode="auto">
                <a:xfrm>
                  <a:off x="4288" y="2627"/>
                  <a:ext cx="504" cy="366"/>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Comic Sans MS" pitchFamily="66" charset="0"/>
                      <a:ea typeface="宋体" pitchFamily="2" charset="-122"/>
                    </a:rPr>
                    <a:t>mail</a:t>
                  </a:r>
                </a:p>
                <a:p>
                  <a:pPr eaLnBrk="0" hangingPunct="0">
                    <a:lnSpc>
                      <a:spcPct val="100000"/>
                    </a:lnSpc>
                    <a:spcBef>
                      <a:spcPct val="0"/>
                    </a:spcBef>
                    <a:buClrTx/>
                    <a:buFontTx/>
                    <a:buNone/>
                  </a:pPr>
                  <a:r>
                    <a:rPr kumimoji="0" lang="en-US" altLang="zh-CN" sz="1600">
                      <a:latin typeface="Comic Sans MS" pitchFamily="66" charset="0"/>
                      <a:ea typeface="宋体" pitchFamily="2" charset="-122"/>
                    </a:rPr>
                    <a:t>server</a:t>
                  </a:r>
                  <a:endParaRPr kumimoji="0" lang="en-US" altLang="zh-CN" sz="2400">
                    <a:ea typeface="宋体" pitchFamily="2" charset="-122"/>
                  </a:endParaRPr>
                </a:p>
              </p:txBody>
            </p:sp>
            <p:sp>
              <p:nvSpPr>
                <p:cNvPr id="16459" name="Rectangle 73"/>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p>
                  <a:endParaRPr lang="zh-CN" altLang="en-US"/>
                </a:p>
              </p:txBody>
            </p:sp>
            <p:sp>
              <p:nvSpPr>
                <p:cNvPr id="16460" name="Line 74"/>
                <p:cNvSpPr>
                  <a:spLocks noChangeShapeType="1"/>
                </p:cNvSpPr>
                <p:nvPr/>
              </p:nvSpPr>
              <p:spPr bwMode="auto">
                <a:xfrm>
                  <a:off x="4369" y="3034"/>
                  <a:ext cx="0" cy="72"/>
                </a:xfrm>
                <a:prstGeom prst="line">
                  <a:avLst/>
                </a:prstGeom>
                <a:noFill/>
                <a:ln w="19050">
                  <a:solidFill>
                    <a:schemeClr val="tx1"/>
                  </a:solidFill>
                  <a:round/>
                  <a:headEnd/>
                  <a:tailEnd/>
                </a:ln>
              </p:spPr>
              <p:txBody>
                <a:bodyPr wrap="none" anchor="ctr"/>
                <a:lstStyle/>
                <a:p>
                  <a:endParaRPr lang="zh-CN" altLang="en-US"/>
                </a:p>
              </p:txBody>
            </p:sp>
            <p:sp>
              <p:nvSpPr>
                <p:cNvPr id="16461" name="Line 75"/>
                <p:cNvSpPr>
                  <a:spLocks noChangeShapeType="1"/>
                </p:cNvSpPr>
                <p:nvPr/>
              </p:nvSpPr>
              <p:spPr bwMode="auto">
                <a:xfrm>
                  <a:off x="4478" y="3033"/>
                  <a:ext cx="0" cy="72"/>
                </a:xfrm>
                <a:prstGeom prst="line">
                  <a:avLst/>
                </a:prstGeom>
                <a:noFill/>
                <a:ln w="19050">
                  <a:solidFill>
                    <a:schemeClr val="tx1"/>
                  </a:solidFill>
                  <a:round/>
                  <a:headEnd/>
                  <a:tailEnd/>
                </a:ln>
              </p:spPr>
              <p:txBody>
                <a:bodyPr wrap="none" anchor="ctr"/>
                <a:lstStyle/>
                <a:p>
                  <a:endParaRPr lang="zh-CN" altLang="en-US"/>
                </a:p>
              </p:txBody>
            </p:sp>
            <p:sp>
              <p:nvSpPr>
                <p:cNvPr id="16462" name="Line 76"/>
                <p:cNvSpPr>
                  <a:spLocks noChangeShapeType="1"/>
                </p:cNvSpPr>
                <p:nvPr/>
              </p:nvSpPr>
              <p:spPr bwMode="auto">
                <a:xfrm>
                  <a:off x="4533" y="3035"/>
                  <a:ext cx="0" cy="72"/>
                </a:xfrm>
                <a:prstGeom prst="line">
                  <a:avLst/>
                </a:prstGeom>
                <a:noFill/>
                <a:ln w="19050">
                  <a:solidFill>
                    <a:schemeClr val="tx1"/>
                  </a:solidFill>
                  <a:round/>
                  <a:headEnd/>
                  <a:tailEnd/>
                </a:ln>
              </p:spPr>
              <p:txBody>
                <a:bodyPr wrap="none" anchor="ctr"/>
                <a:lstStyle/>
                <a:p>
                  <a:endParaRPr lang="zh-CN" altLang="en-US"/>
                </a:p>
              </p:txBody>
            </p:sp>
            <p:sp>
              <p:nvSpPr>
                <p:cNvPr id="16463" name="Line 77"/>
                <p:cNvSpPr>
                  <a:spLocks noChangeShapeType="1"/>
                </p:cNvSpPr>
                <p:nvPr/>
              </p:nvSpPr>
              <p:spPr bwMode="auto">
                <a:xfrm>
                  <a:off x="4590" y="3033"/>
                  <a:ext cx="0" cy="72"/>
                </a:xfrm>
                <a:prstGeom prst="line">
                  <a:avLst/>
                </a:prstGeom>
                <a:noFill/>
                <a:ln w="19050">
                  <a:solidFill>
                    <a:schemeClr val="tx1"/>
                  </a:solidFill>
                  <a:round/>
                  <a:headEnd/>
                  <a:tailEnd/>
                </a:ln>
              </p:spPr>
              <p:txBody>
                <a:bodyPr wrap="none" anchor="ctr"/>
                <a:lstStyle/>
                <a:p>
                  <a:endParaRPr lang="zh-CN" altLang="en-US"/>
                </a:p>
              </p:txBody>
            </p:sp>
            <p:sp>
              <p:nvSpPr>
                <p:cNvPr id="16464" name="Line 78"/>
                <p:cNvSpPr>
                  <a:spLocks noChangeShapeType="1"/>
                </p:cNvSpPr>
                <p:nvPr/>
              </p:nvSpPr>
              <p:spPr bwMode="auto">
                <a:xfrm>
                  <a:off x="4651" y="3033"/>
                  <a:ext cx="0" cy="72"/>
                </a:xfrm>
                <a:prstGeom prst="line">
                  <a:avLst/>
                </a:prstGeom>
                <a:noFill/>
                <a:ln w="19050">
                  <a:solidFill>
                    <a:schemeClr val="tx1"/>
                  </a:solidFill>
                  <a:round/>
                  <a:headEnd/>
                  <a:tailEnd/>
                </a:ln>
              </p:spPr>
              <p:txBody>
                <a:bodyPr wrap="none" anchor="ctr"/>
                <a:lstStyle/>
                <a:p>
                  <a:endParaRPr lang="zh-CN" altLang="en-US"/>
                </a:p>
              </p:txBody>
            </p:sp>
            <p:sp>
              <p:nvSpPr>
                <p:cNvPr id="16465" name="Line 79"/>
                <p:cNvSpPr>
                  <a:spLocks noChangeShapeType="1"/>
                </p:cNvSpPr>
                <p:nvPr/>
              </p:nvSpPr>
              <p:spPr bwMode="auto">
                <a:xfrm>
                  <a:off x="4707" y="3033"/>
                  <a:ext cx="0" cy="72"/>
                </a:xfrm>
                <a:prstGeom prst="line">
                  <a:avLst/>
                </a:prstGeom>
                <a:noFill/>
                <a:ln w="19050">
                  <a:solidFill>
                    <a:schemeClr val="tx1"/>
                  </a:solidFill>
                  <a:round/>
                  <a:headEnd/>
                  <a:tailEnd/>
                </a:ln>
              </p:spPr>
              <p:txBody>
                <a:bodyPr wrap="none" anchor="ctr"/>
                <a:lstStyle/>
                <a:p>
                  <a:endParaRPr lang="zh-CN" altLang="en-US"/>
                </a:p>
              </p:txBody>
            </p:sp>
            <p:sp>
              <p:nvSpPr>
                <p:cNvPr id="16466" name="Line 80"/>
                <p:cNvSpPr>
                  <a:spLocks noChangeShapeType="1"/>
                </p:cNvSpPr>
                <p:nvPr/>
              </p:nvSpPr>
              <p:spPr bwMode="auto">
                <a:xfrm>
                  <a:off x="4422" y="3034"/>
                  <a:ext cx="0" cy="72"/>
                </a:xfrm>
                <a:prstGeom prst="line">
                  <a:avLst/>
                </a:prstGeom>
                <a:noFill/>
                <a:ln w="19050">
                  <a:solidFill>
                    <a:schemeClr val="tx1"/>
                  </a:solidFill>
                  <a:round/>
                  <a:headEnd/>
                  <a:tailEnd/>
                </a:ln>
              </p:spPr>
              <p:txBody>
                <a:bodyPr wrap="none" anchor="ctr"/>
                <a:lstStyle/>
                <a:p>
                  <a:endParaRPr lang="zh-CN" altLang="en-US"/>
                </a:p>
              </p:txBody>
            </p:sp>
            <p:sp>
              <p:nvSpPr>
                <p:cNvPr id="16467" name="Rectangle 81"/>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16468" name="Rectangle 82"/>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16469" name="Rectangle 83"/>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16470" name="Rectangle 84"/>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16471" name="Rectangle 85"/>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grpSp>
        </p:grpSp>
        <p:grpSp>
          <p:nvGrpSpPr>
            <p:cNvPr id="16406" name="Group 86"/>
            <p:cNvGrpSpPr>
              <a:grpSpLocks/>
            </p:cNvGrpSpPr>
            <p:nvPr/>
          </p:nvGrpSpPr>
          <p:grpSpPr bwMode="auto">
            <a:xfrm>
              <a:off x="3563" y="3200"/>
              <a:ext cx="447" cy="443"/>
              <a:chOff x="4337" y="290"/>
              <a:chExt cx="447" cy="443"/>
            </a:xfrm>
          </p:grpSpPr>
          <p:graphicFrame>
            <p:nvGraphicFramePr>
              <p:cNvPr id="16388" name="Object 87"/>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27193" name="ClipArt" r:id="rId7" imgW="1305000" imgH="1085760" progId="MS_ClipArt_Gallery.2">
                      <p:embed/>
                    </p:oleObj>
                  </mc:Choice>
                  <mc:Fallback>
                    <p:oleObj name="ClipArt" r:id="rId7" imgW="1305000" imgH="1085760" progId="MS_ClipArt_Gallery.2">
                      <p:embed/>
                      <p:pic>
                        <p:nvPicPr>
                          <p:cNvPr id="16388" name="Object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452" name="Group 88"/>
              <p:cNvGrpSpPr>
                <a:grpSpLocks/>
              </p:cNvGrpSpPr>
              <p:nvPr/>
            </p:nvGrpSpPr>
            <p:grpSpPr bwMode="auto">
              <a:xfrm>
                <a:off x="4337" y="367"/>
                <a:ext cx="447" cy="366"/>
                <a:chOff x="4189" y="817"/>
                <a:chExt cx="521" cy="366"/>
              </a:xfrm>
            </p:grpSpPr>
            <p:sp>
              <p:nvSpPr>
                <p:cNvPr id="16453" name="Rectangle 89"/>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p>
                  <a:endParaRPr lang="zh-CN" altLang="en-US"/>
                </a:p>
              </p:txBody>
            </p:sp>
            <p:sp>
              <p:nvSpPr>
                <p:cNvPr id="16454" name="Text Box 90"/>
                <p:cNvSpPr txBox="1">
                  <a:spLocks noChangeArrowheads="1"/>
                </p:cNvSpPr>
                <p:nvPr/>
              </p:nvSpPr>
              <p:spPr bwMode="auto">
                <a:xfrm>
                  <a:off x="4189" y="817"/>
                  <a:ext cx="521" cy="366"/>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Comic Sans MS" pitchFamily="66" charset="0"/>
                      <a:ea typeface="宋体" pitchFamily="2" charset="-122"/>
                    </a:rPr>
                    <a:t>user</a:t>
                  </a:r>
                </a:p>
                <a:p>
                  <a:pPr eaLnBrk="0" hangingPunct="0">
                    <a:lnSpc>
                      <a:spcPct val="100000"/>
                    </a:lnSpc>
                    <a:spcBef>
                      <a:spcPct val="0"/>
                    </a:spcBef>
                    <a:buClrTx/>
                    <a:buFontTx/>
                    <a:buNone/>
                  </a:pPr>
                  <a:r>
                    <a:rPr kumimoji="0" lang="en-US" altLang="zh-CN" sz="1600">
                      <a:latin typeface="Comic Sans MS" pitchFamily="66" charset="0"/>
                      <a:ea typeface="宋体" pitchFamily="2" charset="-122"/>
                    </a:rPr>
                    <a:t>agent</a:t>
                  </a:r>
                  <a:endParaRPr kumimoji="0" lang="en-US" altLang="zh-CN" sz="2400">
                    <a:ea typeface="宋体" pitchFamily="2" charset="-122"/>
                  </a:endParaRPr>
                </a:p>
              </p:txBody>
            </p:sp>
          </p:grpSp>
        </p:grpSp>
        <p:grpSp>
          <p:nvGrpSpPr>
            <p:cNvPr id="16407" name="Group 91"/>
            <p:cNvGrpSpPr>
              <a:grpSpLocks/>
            </p:cNvGrpSpPr>
            <p:nvPr/>
          </p:nvGrpSpPr>
          <p:grpSpPr bwMode="auto">
            <a:xfrm>
              <a:off x="3035" y="3518"/>
              <a:ext cx="447" cy="443"/>
              <a:chOff x="4337" y="290"/>
              <a:chExt cx="447" cy="443"/>
            </a:xfrm>
          </p:grpSpPr>
          <p:graphicFrame>
            <p:nvGraphicFramePr>
              <p:cNvPr id="16387" name="Object 92"/>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27194" name="ClipArt" r:id="rId8" imgW="1305000" imgH="1085760" progId="MS_ClipArt_Gallery.2">
                      <p:embed/>
                    </p:oleObj>
                  </mc:Choice>
                  <mc:Fallback>
                    <p:oleObj name="ClipArt" r:id="rId8" imgW="1305000" imgH="1085760" progId="MS_ClipArt_Gallery.2">
                      <p:embed/>
                      <p:pic>
                        <p:nvPicPr>
                          <p:cNvPr id="16387" name="Object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449" name="Group 93"/>
              <p:cNvGrpSpPr>
                <a:grpSpLocks/>
              </p:cNvGrpSpPr>
              <p:nvPr/>
            </p:nvGrpSpPr>
            <p:grpSpPr bwMode="auto">
              <a:xfrm>
                <a:off x="4337" y="367"/>
                <a:ext cx="447" cy="366"/>
                <a:chOff x="4189" y="817"/>
                <a:chExt cx="521" cy="366"/>
              </a:xfrm>
            </p:grpSpPr>
            <p:sp>
              <p:nvSpPr>
                <p:cNvPr id="16450" name="Rectangle 94"/>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p>
                  <a:endParaRPr lang="zh-CN" altLang="en-US"/>
                </a:p>
              </p:txBody>
            </p:sp>
            <p:sp>
              <p:nvSpPr>
                <p:cNvPr id="16451" name="Text Box 95"/>
                <p:cNvSpPr txBox="1">
                  <a:spLocks noChangeArrowheads="1"/>
                </p:cNvSpPr>
                <p:nvPr/>
              </p:nvSpPr>
              <p:spPr bwMode="auto">
                <a:xfrm>
                  <a:off x="4189" y="817"/>
                  <a:ext cx="521" cy="366"/>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Comic Sans MS" pitchFamily="66" charset="0"/>
                      <a:ea typeface="宋体" pitchFamily="2" charset="-122"/>
                    </a:rPr>
                    <a:t>user</a:t>
                  </a:r>
                </a:p>
                <a:p>
                  <a:pPr eaLnBrk="0" hangingPunct="0">
                    <a:lnSpc>
                      <a:spcPct val="100000"/>
                    </a:lnSpc>
                    <a:spcBef>
                      <a:spcPct val="0"/>
                    </a:spcBef>
                    <a:buClrTx/>
                    <a:buFontTx/>
                    <a:buNone/>
                  </a:pPr>
                  <a:r>
                    <a:rPr kumimoji="0" lang="en-US" altLang="zh-CN" sz="1600">
                      <a:latin typeface="Comic Sans MS" pitchFamily="66" charset="0"/>
                      <a:ea typeface="宋体" pitchFamily="2" charset="-122"/>
                    </a:rPr>
                    <a:t>agent</a:t>
                  </a:r>
                  <a:endParaRPr kumimoji="0" lang="en-US" altLang="zh-CN" sz="2400">
                    <a:ea typeface="宋体" pitchFamily="2" charset="-122"/>
                  </a:endParaRPr>
                </a:p>
              </p:txBody>
            </p:sp>
          </p:grpSp>
        </p:grpSp>
        <p:grpSp>
          <p:nvGrpSpPr>
            <p:cNvPr id="16408" name="Group 96"/>
            <p:cNvGrpSpPr>
              <a:grpSpLocks/>
            </p:cNvGrpSpPr>
            <p:nvPr/>
          </p:nvGrpSpPr>
          <p:grpSpPr bwMode="auto">
            <a:xfrm>
              <a:off x="2962" y="1082"/>
              <a:ext cx="518" cy="946"/>
              <a:chOff x="3484" y="2522"/>
              <a:chExt cx="518" cy="946"/>
            </a:xfrm>
          </p:grpSpPr>
          <p:grpSp>
            <p:nvGrpSpPr>
              <p:cNvPr id="16424" name="Group 97"/>
              <p:cNvGrpSpPr>
                <a:grpSpLocks/>
              </p:cNvGrpSpPr>
              <p:nvPr/>
            </p:nvGrpSpPr>
            <p:grpSpPr bwMode="auto">
              <a:xfrm>
                <a:off x="3631" y="2522"/>
                <a:ext cx="224" cy="588"/>
                <a:chOff x="4180" y="783"/>
                <a:chExt cx="150" cy="307"/>
              </a:xfrm>
            </p:grpSpPr>
            <p:sp>
              <p:nvSpPr>
                <p:cNvPr id="16441" name="AutoShape 98"/>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16442" name="Rectangle 99"/>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16443" name="Rectangle 10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16444" name="AutoShape 10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16445" name="Line 102"/>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16446" name="Line 103"/>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16447" name="Rectangle 10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16448" name="Rectangle 105"/>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grpSp>
            <p:nvGrpSpPr>
              <p:cNvPr id="16425" name="Group 106"/>
              <p:cNvGrpSpPr>
                <a:grpSpLocks/>
              </p:cNvGrpSpPr>
              <p:nvPr/>
            </p:nvGrpSpPr>
            <p:grpSpPr bwMode="auto">
              <a:xfrm>
                <a:off x="3484" y="2807"/>
                <a:ext cx="518" cy="661"/>
                <a:chOff x="4288" y="2627"/>
                <a:chExt cx="518" cy="661"/>
              </a:xfrm>
            </p:grpSpPr>
            <p:sp>
              <p:nvSpPr>
                <p:cNvPr id="16426" name="Rectangle 107"/>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p>
                  <a:endParaRPr lang="zh-CN" altLang="en-US"/>
                </a:p>
              </p:txBody>
            </p:sp>
            <p:sp>
              <p:nvSpPr>
                <p:cNvPr id="16427" name="Text Box 108"/>
                <p:cNvSpPr txBox="1">
                  <a:spLocks noChangeArrowheads="1"/>
                </p:cNvSpPr>
                <p:nvPr/>
              </p:nvSpPr>
              <p:spPr bwMode="auto">
                <a:xfrm>
                  <a:off x="4288" y="2627"/>
                  <a:ext cx="504" cy="366"/>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Comic Sans MS" pitchFamily="66" charset="0"/>
                      <a:ea typeface="宋体" pitchFamily="2" charset="-122"/>
                    </a:rPr>
                    <a:t>mail</a:t>
                  </a:r>
                </a:p>
                <a:p>
                  <a:pPr eaLnBrk="0" hangingPunct="0">
                    <a:lnSpc>
                      <a:spcPct val="100000"/>
                    </a:lnSpc>
                    <a:spcBef>
                      <a:spcPct val="0"/>
                    </a:spcBef>
                    <a:buClrTx/>
                    <a:buFontTx/>
                    <a:buNone/>
                  </a:pPr>
                  <a:r>
                    <a:rPr kumimoji="0" lang="en-US" altLang="zh-CN" sz="1600">
                      <a:latin typeface="Comic Sans MS" pitchFamily="66" charset="0"/>
                      <a:ea typeface="宋体" pitchFamily="2" charset="-122"/>
                    </a:rPr>
                    <a:t>server</a:t>
                  </a:r>
                  <a:endParaRPr kumimoji="0" lang="en-US" altLang="zh-CN" sz="2400">
                    <a:ea typeface="宋体" pitchFamily="2" charset="-122"/>
                  </a:endParaRPr>
                </a:p>
              </p:txBody>
            </p:sp>
            <p:sp>
              <p:nvSpPr>
                <p:cNvPr id="16428" name="Rectangle 109"/>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p>
                  <a:endParaRPr lang="zh-CN" altLang="en-US"/>
                </a:p>
              </p:txBody>
            </p:sp>
            <p:sp>
              <p:nvSpPr>
                <p:cNvPr id="16429" name="Line 110"/>
                <p:cNvSpPr>
                  <a:spLocks noChangeShapeType="1"/>
                </p:cNvSpPr>
                <p:nvPr/>
              </p:nvSpPr>
              <p:spPr bwMode="auto">
                <a:xfrm>
                  <a:off x="4369" y="3034"/>
                  <a:ext cx="0" cy="72"/>
                </a:xfrm>
                <a:prstGeom prst="line">
                  <a:avLst/>
                </a:prstGeom>
                <a:noFill/>
                <a:ln w="19050">
                  <a:solidFill>
                    <a:schemeClr val="tx1"/>
                  </a:solidFill>
                  <a:round/>
                  <a:headEnd/>
                  <a:tailEnd/>
                </a:ln>
              </p:spPr>
              <p:txBody>
                <a:bodyPr wrap="none" anchor="ctr"/>
                <a:lstStyle/>
                <a:p>
                  <a:endParaRPr lang="zh-CN" altLang="en-US"/>
                </a:p>
              </p:txBody>
            </p:sp>
            <p:sp>
              <p:nvSpPr>
                <p:cNvPr id="16430" name="Line 111"/>
                <p:cNvSpPr>
                  <a:spLocks noChangeShapeType="1"/>
                </p:cNvSpPr>
                <p:nvPr/>
              </p:nvSpPr>
              <p:spPr bwMode="auto">
                <a:xfrm>
                  <a:off x="4478" y="3033"/>
                  <a:ext cx="0" cy="72"/>
                </a:xfrm>
                <a:prstGeom prst="line">
                  <a:avLst/>
                </a:prstGeom>
                <a:noFill/>
                <a:ln w="19050">
                  <a:solidFill>
                    <a:schemeClr val="tx1"/>
                  </a:solidFill>
                  <a:round/>
                  <a:headEnd/>
                  <a:tailEnd/>
                </a:ln>
              </p:spPr>
              <p:txBody>
                <a:bodyPr wrap="none" anchor="ctr"/>
                <a:lstStyle/>
                <a:p>
                  <a:endParaRPr lang="zh-CN" altLang="en-US"/>
                </a:p>
              </p:txBody>
            </p:sp>
            <p:sp>
              <p:nvSpPr>
                <p:cNvPr id="16431" name="Line 112"/>
                <p:cNvSpPr>
                  <a:spLocks noChangeShapeType="1"/>
                </p:cNvSpPr>
                <p:nvPr/>
              </p:nvSpPr>
              <p:spPr bwMode="auto">
                <a:xfrm>
                  <a:off x="4533" y="3035"/>
                  <a:ext cx="0" cy="72"/>
                </a:xfrm>
                <a:prstGeom prst="line">
                  <a:avLst/>
                </a:prstGeom>
                <a:noFill/>
                <a:ln w="19050">
                  <a:solidFill>
                    <a:schemeClr val="tx1"/>
                  </a:solidFill>
                  <a:round/>
                  <a:headEnd/>
                  <a:tailEnd/>
                </a:ln>
              </p:spPr>
              <p:txBody>
                <a:bodyPr wrap="none" anchor="ctr"/>
                <a:lstStyle/>
                <a:p>
                  <a:endParaRPr lang="zh-CN" altLang="en-US"/>
                </a:p>
              </p:txBody>
            </p:sp>
            <p:sp>
              <p:nvSpPr>
                <p:cNvPr id="16432" name="Line 113"/>
                <p:cNvSpPr>
                  <a:spLocks noChangeShapeType="1"/>
                </p:cNvSpPr>
                <p:nvPr/>
              </p:nvSpPr>
              <p:spPr bwMode="auto">
                <a:xfrm>
                  <a:off x="4590" y="3033"/>
                  <a:ext cx="0" cy="72"/>
                </a:xfrm>
                <a:prstGeom prst="line">
                  <a:avLst/>
                </a:prstGeom>
                <a:noFill/>
                <a:ln w="19050">
                  <a:solidFill>
                    <a:schemeClr val="tx1"/>
                  </a:solidFill>
                  <a:round/>
                  <a:headEnd/>
                  <a:tailEnd/>
                </a:ln>
              </p:spPr>
              <p:txBody>
                <a:bodyPr wrap="none" anchor="ctr"/>
                <a:lstStyle/>
                <a:p>
                  <a:endParaRPr lang="zh-CN" altLang="en-US"/>
                </a:p>
              </p:txBody>
            </p:sp>
            <p:sp>
              <p:nvSpPr>
                <p:cNvPr id="16433" name="Line 114"/>
                <p:cNvSpPr>
                  <a:spLocks noChangeShapeType="1"/>
                </p:cNvSpPr>
                <p:nvPr/>
              </p:nvSpPr>
              <p:spPr bwMode="auto">
                <a:xfrm>
                  <a:off x="4651" y="3033"/>
                  <a:ext cx="0" cy="72"/>
                </a:xfrm>
                <a:prstGeom prst="line">
                  <a:avLst/>
                </a:prstGeom>
                <a:noFill/>
                <a:ln w="19050">
                  <a:solidFill>
                    <a:schemeClr val="tx1"/>
                  </a:solidFill>
                  <a:round/>
                  <a:headEnd/>
                  <a:tailEnd/>
                </a:ln>
              </p:spPr>
              <p:txBody>
                <a:bodyPr wrap="none" anchor="ctr"/>
                <a:lstStyle/>
                <a:p>
                  <a:endParaRPr lang="zh-CN" altLang="en-US"/>
                </a:p>
              </p:txBody>
            </p:sp>
            <p:sp>
              <p:nvSpPr>
                <p:cNvPr id="16434" name="Line 115"/>
                <p:cNvSpPr>
                  <a:spLocks noChangeShapeType="1"/>
                </p:cNvSpPr>
                <p:nvPr/>
              </p:nvSpPr>
              <p:spPr bwMode="auto">
                <a:xfrm>
                  <a:off x="4707" y="3033"/>
                  <a:ext cx="0" cy="72"/>
                </a:xfrm>
                <a:prstGeom prst="line">
                  <a:avLst/>
                </a:prstGeom>
                <a:noFill/>
                <a:ln w="19050">
                  <a:solidFill>
                    <a:schemeClr val="tx1"/>
                  </a:solidFill>
                  <a:round/>
                  <a:headEnd/>
                  <a:tailEnd/>
                </a:ln>
              </p:spPr>
              <p:txBody>
                <a:bodyPr wrap="none" anchor="ctr"/>
                <a:lstStyle/>
                <a:p>
                  <a:endParaRPr lang="zh-CN" altLang="en-US"/>
                </a:p>
              </p:txBody>
            </p:sp>
            <p:sp>
              <p:nvSpPr>
                <p:cNvPr id="16435" name="Line 116"/>
                <p:cNvSpPr>
                  <a:spLocks noChangeShapeType="1"/>
                </p:cNvSpPr>
                <p:nvPr/>
              </p:nvSpPr>
              <p:spPr bwMode="auto">
                <a:xfrm>
                  <a:off x="4422" y="3034"/>
                  <a:ext cx="0" cy="72"/>
                </a:xfrm>
                <a:prstGeom prst="line">
                  <a:avLst/>
                </a:prstGeom>
                <a:noFill/>
                <a:ln w="19050">
                  <a:solidFill>
                    <a:schemeClr val="tx1"/>
                  </a:solidFill>
                  <a:round/>
                  <a:headEnd/>
                  <a:tailEnd/>
                </a:ln>
              </p:spPr>
              <p:txBody>
                <a:bodyPr wrap="none" anchor="ctr"/>
                <a:lstStyle/>
                <a:p>
                  <a:endParaRPr lang="zh-CN" altLang="en-US"/>
                </a:p>
              </p:txBody>
            </p:sp>
            <p:sp>
              <p:nvSpPr>
                <p:cNvPr id="16436" name="Rectangle 117"/>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16437" name="Rectangle 118"/>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16438" name="Rectangle 119"/>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16439" name="Rectangle 120"/>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16440" name="Rectangle 121"/>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grpSp>
        </p:grpSp>
        <p:grpSp>
          <p:nvGrpSpPr>
            <p:cNvPr id="16409" name="Group 122"/>
            <p:cNvGrpSpPr>
              <a:grpSpLocks/>
            </p:cNvGrpSpPr>
            <p:nvPr/>
          </p:nvGrpSpPr>
          <p:grpSpPr bwMode="auto">
            <a:xfrm>
              <a:off x="3431" y="920"/>
              <a:ext cx="447" cy="443"/>
              <a:chOff x="4337" y="290"/>
              <a:chExt cx="447" cy="443"/>
            </a:xfrm>
          </p:grpSpPr>
          <p:graphicFrame>
            <p:nvGraphicFramePr>
              <p:cNvPr id="16386" name="Object 123"/>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27195" name="ClipArt" r:id="rId9" imgW="1305000" imgH="1085760" progId="MS_ClipArt_Gallery.2">
                      <p:embed/>
                    </p:oleObj>
                  </mc:Choice>
                  <mc:Fallback>
                    <p:oleObj name="ClipArt" r:id="rId9" imgW="1305000" imgH="1085760" progId="MS_ClipArt_Gallery.2">
                      <p:embed/>
                      <p:pic>
                        <p:nvPicPr>
                          <p:cNvPr id="16386" name="Object 1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421" name="Group 124"/>
              <p:cNvGrpSpPr>
                <a:grpSpLocks/>
              </p:cNvGrpSpPr>
              <p:nvPr/>
            </p:nvGrpSpPr>
            <p:grpSpPr bwMode="auto">
              <a:xfrm>
                <a:off x="4337" y="367"/>
                <a:ext cx="447" cy="366"/>
                <a:chOff x="4189" y="817"/>
                <a:chExt cx="521" cy="366"/>
              </a:xfrm>
            </p:grpSpPr>
            <p:sp>
              <p:nvSpPr>
                <p:cNvPr id="16422" name="Rectangle 125"/>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p>
                  <a:endParaRPr lang="zh-CN" altLang="en-US"/>
                </a:p>
              </p:txBody>
            </p:sp>
            <p:sp>
              <p:nvSpPr>
                <p:cNvPr id="16423" name="Text Box 126"/>
                <p:cNvSpPr txBox="1">
                  <a:spLocks noChangeArrowheads="1"/>
                </p:cNvSpPr>
                <p:nvPr/>
              </p:nvSpPr>
              <p:spPr bwMode="auto">
                <a:xfrm>
                  <a:off x="4189" y="817"/>
                  <a:ext cx="521" cy="366"/>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Comic Sans MS" pitchFamily="66" charset="0"/>
                      <a:ea typeface="宋体" pitchFamily="2" charset="-122"/>
                    </a:rPr>
                    <a:t>user</a:t>
                  </a:r>
                </a:p>
                <a:p>
                  <a:pPr eaLnBrk="0" hangingPunct="0">
                    <a:lnSpc>
                      <a:spcPct val="100000"/>
                    </a:lnSpc>
                    <a:spcBef>
                      <a:spcPct val="0"/>
                    </a:spcBef>
                    <a:buClrTx/>
                    <a:buFontTx/>
                    <a:buNone/>
                  </a:pPr>
                  <a:r>
                    <a:rPr kumimoji="0" lang="en-US" altLang="zh-CN" sz="1600">
                      <a:latin typeface="Comic Sans MS" pitchFamily="66" charset="0"/>
                      <a:ea typeface="宋体" pitchFamily="2" charset="-122"/>
                    </a:rPr>
                    <a:t>agent</a:t>
                  </a:r>
                  <a:endParaRPr kumimoji="0" lang="en-US" altLang="zh-CN" sz="2400">
                    <a:ea typeface="宋体" pitchFamily="2" charset="-122"/>
                  </a:endParaRPr>
                </a:p>
              </p:txBody>
            </p:sp>
          </p:grpSp>
        </p:grpSp>
        <p:sp>
          <p:nvSpPr>
            <p:cNvPr id="16410" name="Line 127"/>
            <p:cNvSpPr>
              <a:spLocks noChangeShapeType="1"/>
            </p:cNvSpPr>
            <p:nvPr/>
          </p:nvSpPr>
          <p:spPr bwMode="auto">
            <a:xfrm flipV="1">
              <a:off x="3498" y="2370"/>
              <a:ext cx="708" cy="684"/>
            </a:xfrm>
            <a:prstGeom prst="line">
              <a:avLst/>
            </a:prstGeom>
            <a:noFill/>
            <a:ln w="28575">
              <a:solidFill>
                <a:srgbClr val="FF0000"/>
              </a:solidFill>
              <a:round/>
              <a:headEnd type="triangle" w="med" len="med"/>
              <a:tailEnd type="triangle" w="med" len="med"/>
            </a:ln>
          </p:spPr>
          <p:txBody>
            <a:bodyPr wrap="none" anchor="ctr"/>
            <a:lstStyle/>
            <a:p>
              <a:endParaRPr lang="zh-CN" altLang="en-US"/>
            </a:p>
          </p:txBody>
        </p:sp>
        <p:sp>
          <p:nvSpPr>
            <p:cNvPr id="16411" name="Line 128"/>
            <p:cNvSpPr>
              <a:spLocks noChangeShapeType="1"/>
            </p:cNvSpPr>
            <p:nvPr/>
          </p:nvSpPr>
          <p:spPr bwMode="auto">
            <a:xfrm flipH="1" flipV="1">
              <a:off x="3030" y="2040"/>
              <a:ext cx="0" cy="786"/>
            </a:xfrm>
            <a:prstGeom prst="line">
              <a:avLst/>
            </a:prstGeom>
            <a:noFill/>
            <a:ln w="28575">
              <a:solidFill>
                <a:srgbClr val="FF0000"/>
              </a:solidFill>
              <a:round/>
              <a:headEnd type="triangle" w="med" len="med"/>
              <a:tailEnd type="triangle" w="med" len="med"/>
            </a:ln>
          </p:spPr>
          <p:txBody>
            <a:bodyPr wrap="none" anchor="ctr"/>
            <a:lstStyle/>
            <a:p>
              <a:endParaRPr lang="zh-CN" altLang="en-US"/>
            </a:p>
          </p:txBody>
        </p:sp>
        <p:grpSp>
          <p:nvGrpSpPr>
            <p:cNvPr id="16412" name="Group 129"/>
            <p:cNvGrpSpPr>
              <a:grpSpLocks/>
            </p:cNvGrpSpPr>
            <p:nvPr/>
          </p:nvGrpSpPr>
          <p:grpSpPr bwMode="auto">
            <a:xfrm>
              <a:off x="3559" y="2555"/>
              <a:ext cx="650" cy="288"/>
              <a:chOff x="3745" y="2537"/>
              <a:chExt cx="650" cy="288"/>
            </a:xfrm>
          </p:grpSpPr>
          <p:sp>
            <p:nvSpPr>
              <p:cNvPr id="16419" name="Rectangle 130"/>
              <p:cNvSpPr>
                <a:spLocks noChangeArrowheads="1"/>
              </p:cNvSpPr>
              <p:nvPr/>
            </p:nvSpPr>
            <p:spPr bwMode="auto">
              <a:xfrm>
                <a:off x="3798" y="2580"/>
                <a:ext cx="540" cy="192"/>
              </a:xfrm>
              <a:prstGeom prst="rect">
                <a:avLst/>
              </a:prstGeom>
              <a:solidFill>
                <a:srgbClr val="FFFFFF"/>
              </a:solidFill>
              <a:ln w="9525">
                <a:noFill/>
                <a:miter lim="800000"/>
                <a:headEnd/>
                <a:tailEnd/>
              </a:ln>
            </p:spPr>
            <p:txBody>
              <a:bodyPr wrap="none" anchor="ctr"/>
              <a:lstStyle/>
              <a:p>
                <a:endParaRPr lang="zh-CN" altLang="en-US"/>
              </a:p>
            </p:txBody>
          </p:sp>
          <p:sp>
            <p:nvSpPr>
              <p:cNvPr id="16420" name="Text Box 131"/>
              <p:cNvSpPr txBox="1">
                <a:spLocks noChangeArrowheads="1"/>
              </p:cNvSpPr>
              <p:nvPr/>
            </p:nvSpPr>
            <p:spPr bwMode="auto">
              <a:xfrm>
                <a:off x="3745" y="2537"/>
                <a:ext cx="650" cy="288"/>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400">
                    <a:solidFill>
                      <a:srgbClr val="FF0000"/>
                    </a:solidFill>
                    <a:latin typeface="Comic Sans MS" pitchFamily="66" charset="0"/>
                    <a:ea typeface="宋体" pitchFamily="2" charset="-122"/>
                  </a:rPr>
                  <a:t>SMTP</a:t>
                </a:r>
                <a:endParaRPr kumimoji="0" lang="en-US" altLang="zh-CN" sz="2400">
                  <a:ea typeface="宋体" pitchFamily="2" charset="-122"/>
                </a:endParaRPr>
              </a:p>
            </p:txBody>
          </p:sp>
        </p:grpSp>
        <p:grpSp>
          <p:nvGrpSpPr>
            <p:cNvPr id="16413" name="Group 132"/>
            <p:cNvGrpSpPr>
              <a:grpSpLocks/>
            </p:cNvGrpSpPr>
            <p:nvPr/>
          </p:nvGrpSpPr>
          <p:grpSpPr bwMode="auto">
            <a:xfrm>
              <a:off x="3535" y="1763"/>
              <a:ext cx="650" cy="288"/>
              <a:chOff x="3745" y="2537"/>
              <a:chExt cx="650" cy="288"/>
            </a:xfrm>
          </p:grpSpPr>
          <p:sp>
            <p:nvSpPr>
              <p:cNvPr id="16417" name="Rectangle 133"/>
              <p:cNvSpPr>
                <a:spLocks noChangeArrowheads="1"/>
              </p:cNvSpPr>
              <p:nvPr/>
            </p:nvSpPr>
            <p:spPr bwMode="auto">
              <a:xfrm>
                <a:off x="3798" y="2580"/>
                <a:ext cx="540" cy="192"/>
              </a:xfrm>
              <a:prstGeom prst="rect">
                <a:avLst/>
              </a:prstGeom>
              <a:solidFill>
                <a:srgbClr val="FFFFFF"/>
              </a:solidFill>
              <a:ln w="9525">
                <a:noFill/>
                <a:miter lim="800000"/>
                <a:headEnd/>
                <a:tailEnd/>
              </a:ln>
            </p:spPr>
            <p:txBody>
              <a:bodyPr wrap="none" anchor="ctr"/>
              <a:lstStyle/>
              <a:p>
                <a:endParaRPr lang="zh-CN" altLang="en-US"/>
              </a:p>
            </p:txBody>
          </p:sp>
          <p:sp>
            <p:nvSpPr>
              <p:cNvPr id="16418" name="Text Box 134"/>
              <p:cNvSpPr txBox="1">
                <a:spLocks noChangeArrowheads="1"/>
              </p:cNvSpPr>
              <p:nvPr/>
            </p:nvSpPr>
            <p:spPr bwMode="auto">
              <a:xfrm>
                <a:off x="3745" y="2537"/>
                <a:ext cx="650" cy="288"/>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400">
                    <a:solidFill>
                      <a:srgbClr val="FF0000"/>
                    </a:solidFill>
                    <a:latin typeface="Comic Sans MS" pitchFamily="66" charset="0"/>
                    <a:ea typeface="宋体" pitchFamily="2" charset="-122"/>
                  </a:rPr>
                  <a:t>SMTP</a:t>
                </a:r>
                <a:endParaRPr kumimoji="0" lang="en-US" altLang="zh-CN" sz="2400">
                  <a:ea typeface="宋体" pitchFamily="2" charset="-122"/>
                </a:endParaRPr>
              </a:p>
            </p:txBody>
          </p:sp>
        </p:grpSp>
        <p:grpSp>
          <p:nvGrpSpPr>
            <p:cNvPr id="16414" name="Group 135"/>
            <p:cNvGrpSpPr>
              <a:grpSpLocks/>
            </p:cNvGrpSpPr>
            <p:nvPr/>
          </p:nvGrpSpPr>
          <p:grpSpPr bwMode="auto">
            <a:xfrm>
              <a:off x="2701" y="2213"/>
              <a:ext cx="650" cy="288"/>
              <a:chOff x="3745" y="2537"/>
              <a:chExt cx="650" cy="288"/>
            </a:xfrm>
          </p:grpSpPr>
          <p:sp>
            <p:nvSpPr>
              <p:cNvPr id="16415" name="Rectangle 136"/>
              <p:cNvSpPr>
                <a:spLocks noChangeArrowheads="1"/>
              </p:cNvSpPr>
              <p:nvPr/>
            </p:nvSpPr>
            <p:spPr bwMode="auto">
              <a:xfrm>
                <a:off x="3798" y="2580"/>
                <a:ext cx="540" cy="192"/>
              </a:xfrm>
              <a:prstGeom prst="rect">
                <a:avLst/>
              </a:prstGeom>
              <a:solidFill>
                <a:srgbClr val="FFFFFF"/>
              </a:solidFill>
              <a:ln w="9525">
                <a:noFill/>
                <a:miter lim="800000"/>
                <a:headEnd/>
                <a:tailEnd/>
              </a:ln>
            </p:spPr>
            <p:txBody>
              <a:bodyPr wrap="none" anchor="ctr"/>
              <a:lstStyle/>
              <a:p>
                <a:endParaRPr lang="zh-CN" altLang="en-US"/>
              </a:p>
            </p:txBody>
          </p:sp>
          <p:sp>
            <p:nvSpPr>
              <p:cNvPr id="16416" name="Text Box 137"/>
              <p:cNvSpPr txBox="1">
                <a:spLocks noChangeArrowheads="1"/>
              </p:cNvSpPr>
              <p:nvPr/>
            </p:nvSpPr>
            <p:spPr bwMode="auto">
              <a:xfrm>
                <a:off x="3745" y="2537"/>
                <a:ext cx="650" cy="288"/>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400">
                    <a:solidFill>
                      <a:srgbClr val="FF0000"/>
                    </a:solidFill>
                    <a:latin typeface="Comic Sans MS" pitchFamily="66" charset="0"/>
                    <a:ea typeface="宋体" pitchFamily="2" charset="-122"/>
                  </a:rPr>
                  <a:t>SMTP</a:t>
                </a:r>
                <a:endParaRPr kumimoji="0" lang="en-US" altLang="zh-CN" sz="2400">
                  <a:ea typeface="宋体" pitchFamily="2" charset="-122"/>
                </a:endParaRPr>
              </a:p>
            </p:txBody>
          </p:sp>
        </p:grpSp>
      </p:grpSp>
      <p:sp>
        <p:nvSpPr>
          <p:cNvPr id="140" name="标题 1">
            <a:extLst>
              <a:ext uri="{FF2B5EF4-FFF2-40B4-BE49-F238E27FC236}">
                <a16:creationId xmlns:a16="http://schemas.microsoft.com/office/drawing/2014/main" id="{61508A7B-4C25-4EA8-9D27-DA2540A370A5}"/>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p:cNvSpPr>
            <a:spLocks noGrp="1" noChangeArrowheads="1"/>
          </p:cNvSpPr>
          <p:nvPr>
            <p:ph type="title"/>
          </p:nvPr>
        </p:nvSpPr>
        <p:spPr>
          <a:xfrm>
            <a:off x="323850" y="609600"/>
            <a:ext cx="8286750" cy="874713"/>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Electronic Mail System (Cont.)</a:t>
            </a:r>
          </a:p>
        </p:txBody>
      </p:sp>
      <p:sp>
        <p:nvSpPr>
          <p:cNvPr id="17419" name="Rectangle 3"/>
          <p:cNvSpPr>
            <a:spLocks noGrp="1" noChangeArrowheads="1"/>
          </p:cNvSpPr>
          <p:nvPr>
            <p:ph type="body" idx="1"/>
          </p:nvPr>
        </p:nvSpPr>
        <p:spPr>
          <a:xfrm>
            <a:off x="395288" y="1412875"/>
            <a:ext cx="4681537" cy="4824413"/>
          </a:xfrm>
        </p:spPr>
        <p:txBody>
          <a:bodyPr>
            <a:normAutofit lnSpcReduction="10000"/>
          </a:bodyPr>
          <a:lstStyle/>
          <a:p>
            <a:pPr>
              <a:lnSpc>
                <a:spcPct val="90000"/>
              </a:lnSpc>
              <a:buFontTx/>
              <a:buNone/>
            </a:pPr>
            <a:r>
              <a:rPr lang="en-US" altLang="zh-CN" sz="2000" u="sng">
                <a:solidFill>
                  <a:srgbClr val="FF0000"/>
                </a:solidFill>
                <a:latin typeface="Arial" charset="0"/>
              </a:rPr>
              <a:t>User Agents (interface)</a:t>
            </a:r>
          </a:p>
          <a:p>
            <a:pPr>
              <a:lnSpc>
                <a:spcPct val="90000"/>
              </a:lnSpc>
            </a:pPr>
            <a:r>
              <a:rPr lang="en-US" altLang="zh-CN" sz="2000">
                <a:latin typeface="Arial" charset="0"/>
              </a:rPr>
              <a:t>edit and send mail</a:t>
            </a:r>
          </a:p>
          <a:p>
            <a:pPr>
              <a:lnSpc>
                <a:spcPct val="90000"/>
              </a:lnSpc>
            </a:pPr>
            <a:r>
              <a:rPr lang="en-US" altLang="zh-CN" sz="2000">
                <a:latin typeface="Arial" charset="0"/>
              </a:rPr>
              <a:t>receive, read and manage mail</a:t>
            </a:r>
          </a:p>
          <a:p>
            <a:pPr>
              <a:lnSpc>
                <a:spcPct val="90000"/>
              </a:lnSpc>
            </a:pPr>
            <a:r>
              <a:rPr lang="en-US" altLang="zh-CN" sz="2000">
                <a:latin typeface="Arial" charset="0"/>
              </a:rPr>
              <a:t>manage address book</a:t>
            </a:r>
          </a:p>
          <a:p>
            <a:pPr>
              <a:lnSpc>
                <a:spcPct val="90000"/>
              </a:lnSpc>
            </a:pPr>
            <a:r>
              <a:rPr lang="en-US" altLang="zh-CN" sz="2000">
                <a:solidFill>
                  <a:srgbClr val="000099"/>
                </a:solidFill>
                <a:latin typeface="Arial" charset="0"/>
              </a:rPr>
              <a:t>no uniform standard</a:t>
            </a:r>
          </a:p>
          <a:p>
            <a:pPr>
              <a:lnSpc>
                <a:spcPct val="90000"/>
              </a:lnSpc>
              <a:buFontTx/>
              <a:buNone/>
            </a:pPr>
            <a:r>
              <a:rPr lang="en-US" altLang="zh-CN" sz="2000" u="sng">
                <a:solidFill>
                  <a:srgbClr val="FF0000"/>
                </a:solidFill>
                <a:latin typeface="Arial" charset="0"/>
              </a:rPr>
              <a:t>Mail Servers</a:t>
            </a:r>
            <a:r>
              <a:rPr lang="en-US" altLang="zh-CN" sz="2000">
                <a:latin typeface="Arial" charset="0"/>
              </a:rPr>
              <a:t> </a:t>
            </a:r>
          </a:p>
          <a:p>
            <a:pPr>
              <a:lnSpc>
                <a:spcPct val="90000"/>
              </a:lnSpc>
            </a:pPr>
            <a:r>
              <a:rPr lang="en-US" altLang="zh-CN" sz="2000">
                <a:solidFill>
                  <a:srgbClr val="FF0000"/>
                </a:solidFill>
                <a:latin typeface="Arial" charset="0"/>
              </a:rPr>
              <a:t>mailbox</a:t>
            </a:r>
            <a:r>
              <a:rPr lang="en-US" altLang="zh-CN" sz="2000">
                <a:latin typeface="Arial" charset="0"/>
              </a:rPr>
              <a:t> contains incoming messages (yet to be read) for user</a:t>
            </a:r>
          </a:p>
          <a:p>
            <a:pPr>
              <a:lnSpc>
                <a:spcPct val="90000"/>
              </a:lnSpc>
            </a:pPr>
            <a:r>
              <a:rPr lang="en-US" altLang="zh-CN" sz="2000">
                <a:solidFill>
                  <a:srgbClr val="FF0000"/>
                </a:solidFill>
                <a:latin typeface="Arial" charset="0"/>
              </a:rPr>
              <a:t>message</a:t>
            </a:r>
            <a:r>
              <a:rPr lang="en-US" altLang="zh-CN" sz="2000">
                <a:latin typeface="Arial" charset="0"/>
              </a:rPr>
              <a:t> </a:t>
            </a:r>
            <a:r>
              <a:rPr lang="en-US" altLang="zh-CN" sz="2000">
                <a:solidFill>
                  <a:srgbClr val="FF0000"/>
                </a:solidFill>
                <a:latin typeface="Arial" charset="0"/>
              </a:rPr>
              <a:t>queue of outgoing</a:t>
            </a:r>
            <a:r>
              <a:rPr lang="en-US" altLang="zh-CN" sz="2000">
                <a:latin typeface="Arial" charset="0"/>
              </a:rPr>
              <a:t> (to be sent) mail messages</a:t>
            </a:r>
          </a:p>
          <a:p>
            <a:pPr>
              <a:lnSpc>
                <a:spcPct val="90000"/>
              </a:lnSpc>
            </a:pPr>
            <a:r>
              <a:rPr lang="en-US" altLang="zh-CN" sz="2000">
                <a:solidFill>
                  <a:srgbClr val="FF0000"/>
                </a:solidFill>
                <a:latin typeface="Arial" charset="0"/>
              </a:rPr>
              <a:t>smtp protocol</a:t>
            </a:r>
            <a:r>
              <a:rPr lang="en-US" altLang="zh-CN" sz="2000">
                <a:latin typeface="Arial" charset="0"/>
              </a:rPr>
              <a:t> between mail servers to send email messages</a:t>
            </a:r>
          </a:p>
          <a:p>
            <a:pPr lvl="1">
              <a:lnSpc>
                <a:spcPct val="90000"/>
              </a:lnSpc>
            </a:pPr>
            <a:r>
              <a:rPr lang="en-US" altLang="zh-CN" sz="2000" i="1">
                <a:solidFill>
                  <a:srgbClr val="000099"/>
                </a:solidFill>
                <a:latin typeface="Arial" charset="0"/>
              </a:rPr>
              <a:t>smtp client:</a:t>
            </a:r>
            <a:r>
              <a:rPr lang="en-US" altLang="zh-CN" sz="2000">
                <a:latin typeface="Arial" charset="0"/>
              </a:rPr>
              <a:t> sending mail server</a:t>
            </a:r>
          </a:p>
          <a:p>
            <a:pPr lvl="1">
              <a:lnSpc>
                <a:spcPct val="90000"/>
              </a:lnSpc>
            </a:pPr>
            <a:r>
              <a:rPr lang="en-US" altLang="zh-CN" sz="2000" i="1">
                <a:solidFill>
                  <a:srgbClr val="000099"/>
                </a:solidFill>
                <a:latin typeface="Arial" charset="0"/>
              </a:rPr>
              <a:t>smtp server:</a:t>
            </a:r>
            <a:r>
              <a:rPr lang="en-US" altLang="zh-CN" sz="2000">
                <a:latin typeface="Arial" charset="0"/>
              </a:rPr>
              <a:t> receiving mail server</a:t>
            </a:r>
          </a:p>
        </p:txBody>
      </p:sp>
      <p:grpSp>
        <p:nvGrpSpPr>
          <p:cNvPr id="17420" name="Group 18"/>
          <p:cNvGrpSpPr>
            <a:grpSpLocks/>
          </p:cNvGrpSpPr>
          <p:nvPr/>
        </p:nvGrpSpPr>
        <p:grpSpPr bwMode="auto">
          <a:xfrm>
            <a:off x="4886325" y="1341438"/>
            <a:ext cx="4078288" cy="4827587"/>
            <a:chOff x="2701" y="920"/>
            <a:chExt cx="2569" cy="3041"/>
          </a:xfrm>
        </p:grpSpPr>
        <p:sp>
          <p:nvSpPr>
            <p:cNvPr id="17421" name="Line 19"/>
            <p:cNvSpPr>
              <a:spLocks noChangeShapeType="1"/>
            </p:cNvSpPr>
            <p:nvPr/>
          </p:nvSpPr>
          <p:spPr bwMode="auto">
            <a:xfrm>
              <a:off x="3498" y="1662"/>
              <a:ext cx="708" cy="498"/>
            </a:xfrm>
            <a:prstGeom prst="line">
              <a:avLst/>
            </a:prstGeom>
            <a:noFill/>
            <a:ln w="28575">
              <a:solidFill>
                <a:srgbClr val="FF0000"/>
              </a:solidFill>
              <a:round/>
              <a:headEnd type="triangle" w="med" len="med"/>
              <a:tailEnd type="triangle" w="med" len="med"/>
            </a:ln>
          </p:spPr>
          <p:txBody>
            <a:bodyPr wrap="none" anchor="ctr"/>
            <a:lstStyle/>
            <a:p>
              <a:endParaRPr lang="zh-CN" altLang="en-US"/>
            </a:p>
          </p:txBody>
        </p:sp>
        <p:grpSp>
          <p:nvGrpSpPr>
            <p:cNvPr id="17422" name="Group 20"/>
            <p:cNvGrpSpPr>
              <a:grpSpLocks/>
            </p:cNvGrpSpPr>
            <p:nvPr/>
          </p:nvGrpSpPr>
          <p:grpSpPr bwMode="auto">
            <a:xfrm>
              <a:off x="4375" y="1616"/>
              <a:ext cx="224" cy="588"/>
              <a:chOff x="4180" y="783"/>
              <a:chExt cx="150" cy="307"/>
            </a:xfrm>
          </p:grpSpPr>
          <p:sp>
            <p:nvSpPr>
              <p:cNvPr id="17526" name="AutoShape 21"/>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17527" name="Rectangle 22"/>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17528"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17529"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17530" name="Line 25"/>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17531" name="Line 26"/>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17532"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17533" name="Rectangle 28"/>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grpSp>
          <p:nvGrpSpPr>
            <p:cNvPr id="17423" name="Group 29"/>
            <p:cNvGrpSpPr>
              <a:grpSpLocks/>
            </p:cNvGrpSpPr>
            <p:nvPr/>
          </p:nvGrpSpPr>
          <p:grpSpPr bwMode="auto">
            <a:xfrm>
              <a:off x="4222" y="1901"/>
              <a:ext cx="518" cy="661"/>
              <a:chOff x="4288" y="2627"/>
              <a:chExt cx="518" cy="661"/>
            </a:xfrm>
          </p:grpSpPr>
          <p:sp>
            <p:nvSpPr>
              <p:cNvPr id="17511" name="Rectangle 30"/>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p>
                <a:endParaRPr lang="zh-CN" altLang="en-US"/>
              </a:p>
            </p:txBody>
          </p:sp>
          <p:sp>
            <p:nvSpPr>
              <p:cNvPr id="17512" name="Text Box 31"/>
              <p:cNvSpPr txBox="1">
                <a:spLocks noChangeArrowheads="1"/>
              </p:cNvSpPr>
              <p:nvPr/>
            </p:nvSpPr>
            <p:spPr bwMode="auto">
              <a:xfrm>
                <a:off x="4288" y="2627"/>
                <a:ext cx="504" cy="366"/>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Comic Sans MS" pitchFamily="66" charset="0"/>
                    <a:ea typeface="宋体" pitchFamily="2" charset="-122"/>
                  </a:rPr>
                  <a:t>mail</a:t>
                </a:r>
              </a:p>
              <a:p>
                <a:pPr eaLnBrk="0" hangingPunct="0">
                  <a:lnSpc>
                    <a:spcPct val="100000"/>
                  </a:lnSpc>
                  <a:spcBef>
                    <a:spcPct val="0"/>
                  </a:spcBef>
                  <a:buClrTx/>
                  <a:buFontTx/>
                  <a:buNone/>
                </a:pPr>
                <a:r>
                  <a:rPr kumimoji="0" lang="en-US" altLang="zh-CN" sz="1600">
                    <a:latin typeface="Comic Sans MS" pitchFamily="66" charset="0"/>
                    <a:ea typeface="宋体" pitchFamily="2" charset="-122"/>
                  </a:rPr>
                  <a:t>server</a:t>
                </a:r>
                <a:endParaRPr kumimoji="0" lang="en-US" altLang="zh-CN" sz="2400">
                  <a:ea typeface="宋体" pitchFamily="2" charset="-122"/>
                </a:endParaRPr>
              </a:p>
            </p:txBody>
          </p:sp>
          <p:sp>
            <p:nvSpPr>
              <p:cNvPr id="17513" name="Rectangle 32"/>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p>
                <a:endParaRPr lang="zh-CN" altLang="en-US"/>
              </a:p>
            </p:txBody>
          </p:sp>
          <p:sp>
            <p:nvSpPr>
              <p:cNvPr id="17514" name="Line 33"/>
              <p:cNvSpPr>
                <a:spLocks noChangeShapeType="1"/>
              </p:cNvSpPr>
              <p:nvPr/>
            </p:nvSpPr>
            <p:spPr bwMode="auto">
              <a:xfrm>
                <a:off x="4369" y="3034"/>
                <a:ext cx="0" cy="72"/>
              </a:xfrm>
              <a:prstGeom prst="line">
                <a:avLst/>
              </a:prstGeom>
              <a:noFill/>
              <a:ln w="19050">
                <a:solidFill>
                  <a:schemeClr val="tx1"/>
                </a:solidFill>
                <a:round/>
                <a:headEnd/>
                <a:tailEnd/>
              </a:ln>
            </p:spPr>
            <p:txBody>
              <a:bodyPr wrap="none" anchor="ctr"/>
              <a:lstStyle/>
              <a:p>
                <a:endParaRPr lang="zh-CN" altLang="en-US"/>
              </a:p>
            </p:txBody>
          </p:sp>
          <p:sp>
            <p:nvSpPr>
              <p:cNvPr id="17515" name="Line 34"/>
              <p:cNvSpPr>
                <a:spLocks noChangeShapeType="1"/>
              </p:cNvSpPr>
              <p:nvPr/>
            </p:nvSpPr>
            <p:spPr bwMode="auto">
              <a:xfrm>
                <a:off x="4478" y="3033"/>
                <a:ext cx="0" cy="72"/>
              </a:xfrm>
              <a:prstGeom prst="line">
                <a:avLst/>
              </a:prstGeom>
              <a:noFill/>
              <a:ln w="19050">
                <a:solidFill>
                  <a:schemeClr val="tx1"/>
                </a:solidFill>
                <a:round/>
                <a:headEnd/>
                <a:tailEnd/>
              </a:ln>
            </p:spPr>
            <p:txBody>
              <a:bodyPr wrap="none" anchor="ctr"/>
              <a:lstStyle/>
              <a:p>
                <a:endParaRPr lang="zh-CN" altLang="en-US"/>
              </a:p>
            </p:txBody>
          </p:sp>
          <p:sp>
            <p:nvSpPr>
              <p:cNvPr id="17516" name="Line 35"/>
              <p:cNvSpPr>
                <a:spLocks noChangeShapeType="1"/>
              </p:cNvSpPr>
              <p:nvPr/>
            </p:nvSpPr>
            <p:spPr bwMode="auto">
              <a:xfrm>
                <a:off x="4533" y="3035"/>
                <a:ext cx="0" cy="72"/>
              </a:xfrm>
              <a:prstGeom prst="line">
                <a:avLst/>
              </a:prstGeom>
              <a:noFill/>
              <a:ln w="19050">
                <a:solidFill>
                  <a:schemeClr val="tx1"/>
                </a:solidFill>
                <a:round/>
                <a:headEnd/>
                <a:tailEnd/>
              </a:ln>
            </p:spPr>
            <p:txBody>
              <a:bodyPr wrap="none" anchor="ctr"/>
              <a:lstStyle/>
              <a:p>
                <a:endParaRPr lang="zh-CN" altLang="en-US"/>
              </a:p>
            </p:txBody>
          </p:sp>
          <p:sp>
            <p:nvSpPr>
              <p:cNvPr id="17517" name="Line 36"/>
              <p:cNvSpPr>
                <a:spLocks noChangeShapeType="1"/>
              </p:cNvSpPr>
              <p:nvPr/>
            </p:nvSpPr>
            <p:spPr bwMode="auto">
              <a:xfrm>
                <a:off x="4590" y="3033"/>
                <a:ext cx="0" cy="72"/>
              </a:xfrm>
              <a:prstGeom prst="line">
                <a:avLst/>
              </a:prstGeom>
              <a:noFill/>
              <a:ln w="19050">
                <a:solidFill>
                  <a:schemeClr val="tx1"/>
                </a:solidFill>
                <a:round/>
                <a:headEnd/>
                <a:tailEnd/>
              </a:ln>
            </p:spPr>
            <p:txBody>
              <a:bodyPr wrap="none" anchor="ctr"/>
              <a:lstStyle/>
              <a:p>
                <a:endParaRPr lang="zh-CN" altLang="en-US"/>
              </a:p>
            </p:txBody>
          </p:sp>
          <p:sp>
            <p:nvSpPr>
              <p:cNvPr id="17518" name="Line 37"/>
              <p:cNvSpPr>
                <a:spLocks noChangeShapeType="1"/>
              </p:cNvSpPr>
              <p:nvPr/>
            </p:nvSpPr>
            <p:spPr bwMode="auto">
              <a:xfrm>
                <a:off x="4651" y="3033"/>
                <a:ext cx="0" cy="72"/>
              </a:xfrm>
              <a:prstGeom prst="line">
                <a:avLst/>
              </a:prstGeom>
              <a:noFill/>
              <a:ln w="19050">
                <a:solidFill>
                  <a:schemeClr val="tx1"/>
                </a:solidFill>
                <a:round/>
                <a:headEnd/>
                <a:tailEnd/>
              </a:ln>
            </p:spPr>
            <p:txBody>
              <a:bodyPr wrap="none" anchor="ctr"/>
              <a:lstStyle/>
              <a:p>
                <a:endParaRPr lang="zh-CN" altLang="en-US"/>
              </a:p>
            </p:txBody>
          </p:sp>
          <p:sp>
            <p:nvSpPr>
              <p:cNvPr id="17519" name="Line 38"/>
              <p:cNvSpPr>
                <a:spLocks noChangeShapeType="1"/>
              </p:cNvSpPr>
              <p:nvPr/>
            </p:nvSpPr>
            <p:spPr bwMode="auto">
              <a:xfrm>
                <a:off x="4707" y="3033"/>
                <a:ext cx="0" cy="72"/>
              </a:xfrm>
              <a:prstGeom prst="line">
                <a:avLst/>
              </a:prstGeom>
              <a:noFill/>
              <a:ln w="19050">
                <a:solidFill>
                  <a:schemeClr val="tx1"/>
                </a:solidFill>
                <a:round/>
                <a:headEnd/>
                <a:tailEnd/>
              </a:ln>
            </p:spPr>
            <p:txBody>
              <a:bodyPr wrap="none" anchor="ctr"/>
              <a:lstStyle/>
              <a:p>
                <a:endParaRPr lang="zh-CN" altLang="en-US"/>
              </a:p>
            </p:txBody>
          </p:sp>
          <p:sp>
            <p:nvSpPr>
              <p:cNvPr id="17520" name="Line 39"/>
              <p:cNvSpPr>
                <a:spLocks noChangeShapeType="1"/>
              </p:cNvSpPr>
              <p:nvPr/>
            </p:nvSpPr>
            <p:spPr bwMode="auto">
              <a:xfrm>
                <a:off x="4422" y="3034"/>
                <a:ext cx="0" cy="72"/>
              </a:xfrm>
              <a:prstGeom prst="line">
                <a:avLst/>
              </a:prstGeom>
              <a:noFill/>
              <a:ln w="19050">
                <a:solidFill>
                  <a:schemeClr val="tx1"/>
                </a:solidFill>
                <a:round/>
                <a:headEnd/>
                <a:tailEnd/>
              </a:ln>
            </p:spPr>
            <p:txBody>
              <a:bodyPr wrap="none" anchor="ctr"/>
              <a:lstStyle/>
              <a:p>
                <a:endParaRPr lang="zh-CN" altLang="en-US"/>
              </a:p>
            </p:txBody>
          </p:sp>
          <p:sp>
            <p:nvSpPr>
              <p:cNvPr id="17521" name="Rectangle 40"/>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17522" name="Rectangle 41"/>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17523" name="Rectangle 42"/>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17524" name="Rectangle 43"/>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17525" name="Rectangle 44"/>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grpSp>
        <p:grpSp>
          <p:nvGrpSpPr>
            <p:cNvPr id="17424" name="Group 45"/>
            <p:cNvGrpSpPr>
              <a:grpSpLocks/>
            </p:cNvGrpSpPr>
            <p:nvPr/>
          </p:nvGrpSpPr>
          <p:grpSpPr bwMode="auto">
            <a:xfrm>
              <a:off x="4679" y="1358"/>
              <a:ext cx="447" cy="443"/>
              <a:chOff x="4337" y="290"/>
              <a:chExt cx="447" cy="443"/>
            </a:xfrm>
          </p:grpSpPr>
          <p:graphicFrame>
            <p:nvGraphicFramePr>
              <p:cNvPr id="17415" name="Object 4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28214" name="ClipArt" r:id="rId3" imgW="1305000" imgH="1085760" progId="MS_ClipArt_Gallery.2">
                      <p:embed/>
                    </p:oleObj>
                  </mc:Choice>
                  <mc:Fallback>
                    <p:oleObj name="ClipArt" r:id="rId3" imgW="1305000" imgH="1085760" progId="MS_ClipArt_Gallery.2">
                      <p:embed/>
                      <p:pic>
                        <p:nvPicPr>
                          <p:cNvPr id="17415"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7508" name="Group 47"/>
              <p:cNvGrpSpPr>
                <a:grpSpLocks/>
              </p:cNvGrpSpPr>
              <p:nvPr/>
            </p:nvGrpSpPr>
            <p:grpSpPr bwMode="auto">
              <a:xfrm>
                <a:off x="4337" y="367"/>
                <a:ext cx="447" cy="366"/>
                <a:chOff x="4189" y="817"/>
                <a:chExt cx="521" cy="366"/>
              </a:xfrm>
            </p:grpSpPr>
            <p:sp>
              <p:nvSpPr>
                <p:cNvPr id="17509" name="Rectangle 4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p>
                  <a:endParaRPr lang="zh-CN" altLang="en-US"/>
                </a:p>
              </p:txBody>
            </p:sp>
            <p:sp>
              <p:nvSpPr>
                <p:cNvPr id="17510" name="Text Box 49"/>
                <p:cNvSpPr txBox="1">
                  <a:spLocks noChangeArrowheads="1"/>
                </p:cNvSpPr>
                <p:nvPr/>
              </p:nvSpPr>
              <p:spPr bwMode="auto">
                <a:xfrm>
                  <a:off x="4189" y="817"/>
                  <a:ext cx="521" cy="366"/>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Comic Sans MS" pitchFamily="66" charset="0"/>
                      <a:ea typeface="宋体" pitchFamily="2" charset="-122"/>
                    </a:rPr>
                    <a:t>user</a:t>
                  </a:r>
                </a:p>
                <a:p>
                  <a:pPr eaLnBrk="0" hangingPunct="0">
                    <a:lnSpc>
                      <a:spcPct val="100000"/>
                    </a:lnSpc>
                    <a:spcBef>
                      <a:spcPct val="0"/>
                    </a:spcBef>
                    <a:buClrTx/>
                    <a:buFontTx/>
                    <a:buNone/>
                  </a:pPr>
                  <a:r>
                    <a:rPr kumimoji="0" lang="en-US" altLang="zh-CN" sz="1600">
                      <a:latin typeface="Comic Sans MS" pitchFamily="66" charset="0"/>
                      <a:ea typeface="宋体" pitchFamily="2" charset="-122"/>
                    </a:rPr>
                    <a:t>agent</a:t>
                  </a:r>
                  <a:endParaRPr kumimoji="0" lang="en-US" altLang="zh-CN" sz="2400">
                    <a:ea typeface="宋体" pitchFamily="2" charset="-122"/>
                  </a:endParaRPr>
                </a:p>
              </p:txBody>
            </p:sp>
          </p:grpSp>
        </p:grpSp>
        <p:grpSp>
          <p:nvGrpSpPr>
            <p:cNvPr id="17425" name="Group 50"/>
            <p:cNvGrpSpPr>
              <a:grpSpLocks/>
            </p:cNvGrpSpPr>
            <p:nvPr/>
          </p:nvGrpSpPr>
          <p:grpSpPr bwMode="auto">
            <a:xfrm>
              <a:off x="4823" y="1994"/>
              <a:ext cx="447" cy="443"/>
              <a:chOff x="4337" y="290"/>
              <a:chExt cx="447" cy="443"/>
            </a:xfrm>
          </p:grpSpPr>
          <p:graphicFrame>
            <p:nvGraphicFramePr>
              <p:cNvPr id="17414" name="Object 51"/>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28215" name="ClipArt" r:id="rId5" imgW="1305000" imgH="1085760" progId="MS_ClipArt_Gallery.2">
                      <p:embed/>
                    </p:oleObj>
                  </mc:Choice>
                  <mc:Fallback>
                    <p:oleObj name="ClipArt" r:id="rId5" imgW="1305000" imgH="1085760" progId="MS_ClipArt_Gallery.2">
                      <p:embed/>
                      <p:pic>
                        <p:nvPicPr>
                          <p:cNvPr id="17414"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7505" name="Group 52"/>
              <p:cNvGrpSpPr>
                <a:grpSpLocks/>
              </p:cNvGrpSpPr>
              <p:nvPr/>
            </p:nvGrpSpPr>
            <p:grpSpPr bwMode="auto">
              <a:xfrm>
                <a:off x="4337" y="367"/>
                <a:ext cx="447" cy="366"/>
                <a:chOff x="4189" y="817"/>
                <a:chExt cx="521" cy="366"/>
              </a:xfrm>
            </p:grpSpPr>
            <p:sp>
              <p:nvSpPr>
                <p:cNvPr id="17506" name="Rectangle 53"/>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p>
                  <a:endParaRPr lang="zh-CN" altLang="en-US"/>
                </a:p>
              </p:txBody>
            </p:sp>
            <p:sp>
              <p:nvSpPr>
                <p:cNvPr id="17507" name="Text Box 54"/>
                <p:cNvSpPr txBox="1">
                  <a:spLocks noChangeArrowheads="1"/>
                </p:cNvSpPr>
                <p:nvPr/>
              </p:nvSpPr>
              <p:spPr bwMode="auto">
                <a:xfrm>
                  <a:off x="4189" y="817"/>
                  <a:ext cx="521" cy="366"/>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Comic Sans MS" pitchFamily="66" charset="0"/>
                      <a:ea typeface="宋体" pitchFamily="2" charset="-122"/>
                    </a:rPr>
                    <a:t>user</a:t>
                  </a:r>
                </a:p>
                <a:p>
                  <a:pPr eaLnBrk="0" hangingPunct="0">
                    <a:lnSpc>
                      <a:spcPct val="100000"/>
                    </a:lnSpc>
                    <a:spcBef>
                      <a:spcPct val="0"/>
                    </a:spcBef>
                    <a:buClrTx/>
                    <a:buFontTx/>
                    <a:buNone/>
                  </a:pPr>
                  <a:r>
                    <a:rPr kumimoji="0" lang="en-US" altLang="zh-CN" sz="1600">
                      <a:latin typeface="Comic Sans MS" pitchFamily="66" charset="0"/>
                      <a:ea typeface="宋体" pitchFamily="2" charset="-122"/>
                    </a:rPr>
                    <a:t>agent</a:t>
                  </a:r>
                  <a:endParaRPr kumimoji="0" lang="en-US" altLang="zh-CN" sz="2400">
                    <a:ea typeface="宋体" pitchFamily="2" charset="-122"/>
                  </a:endParaRPr>
                </a:p>
              </p:txBody>
            </p:sp>
          </p:grpSp>
        </p:grpSp>
        <p:grpSp>
          <p:nvGrpSpPr>
            <p:cNvPr id="17426" name="Group 55"/>
            <p:cNvGrpSpPr>
              <a:grpSpLocks/>
            </p:cNvGrpSpPr>
            <p:nvPr/>
          </p:nvGrpSpPr>
          <p:grpSpPr bwMode="auto">
            <a:xfrm>
              <a:off x="4679" y="2654"/>
              <a:ext cx="447" cy="443"/>
              <a:chOff x="4337" y="290"/>
              <a:chExt cx="447" cy="443"/>
            </a:xfrm>
          </p:grpSpPr>
          <p:graphicFrame>
            <p:nvGraphicFramePr>
              <p:cNvPr id="17413" name="Object 5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28216" name="ClipArt" r:id="rId7" imgW="1305000" imgH="1085760" progId="MS_ClipArt_Gallery.2">
                      <p:embed/>
                    </p:oleObj>
                  </mc:Choice>
                  <mc:Fallback>
                    <p:oleObj name="ClipArt" r:id="rId7" imgW="1305000" imgH="1085760" progId="MS_ClipArt_Gallery.2">
                      <p:embed/>
                      <p:pic>
                        <p:nvPicPr>
                          <p:cNvPr id="17413" name="Object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7502" name="Group 57"/>
              <p:cNvGrpSpPr>
                <a:grpSpLocks/>
              </p:cNvGrpSpPr>
              <p:nvPr/>
            </p:nvGrpSpPr>
            <p:grpSpPr bwMode="auto">
              <a:xfrm>
                <a:off x="4337" y="367"/>
                <a:ext cx="447" cy="366"/>
                <a:chOff x="4189" y="817"/>
                <a:chExt cx="521" cy="366"/>
              </a:xfrm>
            </p:grpSpPr>
            <p:sp>
              <p:nvSpPr>
                <p:cNvPr id="17503" name="Rectangle 5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p>
                  <a:endParaRPr lang="zh-CN" altLang="en-US"/>
                </a:p>
              </p:txBody>
            </p:sp>
            <p:sp>
              <p:nvSpPr>
                <p:cNvPr id="17504" name="Text Box 59"/>
                <p:cNvSpPr txBox="1">
                  <a:spLocks noChangeArrowheads="1"/>
                </p:cNvSpPr>
                <p:nvPr/>
              </p:nvSpPr>
              <p:spPr bwMode="auto">
                <a:xfrm>
                  <a:off x="4189" y="817"/>
                  <a:ext cx="521" cy="366"/>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Comic Sans MS" pitchFamily="66" charset="0"/>
                      <a:ea typeface="宋体" pitchFamily="2" charset="-122"/>
                    </a:rPr>
                    <a:t>user</a:t>
                  </a:r>
                </a:p>
                <a:p>
                  <a:pPr eaLnBrk="0" hangingPunct="0">
                    <a:lnSpc>
                      <a:spcPct val="100000"/>
                    </a:lnSpc>
                    <a:spcBef>
                      <a:spcPct val="0"/>
                    </a:spcBef>
                    <a:buClrTx/>
                    <a:buFontTx/>
                    <a:buNone/>
                  </a:pPr>
                  <a:r>
                    <a:rPr kumimoji="0" lang="en-US" altLang="zh-CN" sz="1600">
                      <a:latin typeface="Comic Sans MS" pitchFamily="66" charset="0"/>
                      <a:ea typeface="宋体" pitchFamily="2" charset="-122"/>
                    </a:rPr>
                    <a:t>agent</a:t>
                  </a:r>
                  <a:endParaRPr kumimoji="0" lang="en-US" altLang="zh-CN" sz="2400">
                    <a:ea typeface="宋体" pitchFamily="2" charset="-122"/>
                  </a:endParaRPr>
                </a:p>
              </p:txBody>
            </p:sp>
          </p:grpSp>
        </p:grpSp>
        <p:grpSp>
          <p:nvGrpSpPr>
            <p:cNvPr id="17427" name="Group 60"/>
            <p:cNvGrpSpPr>
              <a:grpSpLocks/>
            </p:cNvGrpSpPr>
            <p:nvPr/>
          </p:nvGrpSpPr>
          <p:grpSpPr bwMode="auto">
            <a:xfrm>
              <a:off x="2962" y="2504"/>
              <a:ext cx="518" cy="946"/>
              <a:chOff x="3484" y="2522"/>
              <a:chExt cx="518" cy="946"/>
            </a:xfrm>
          </p:grpSpPr>
          <p:grpSp>
            <p:nvGrpSpPr>
              <p:cNvPr id="17477" name="Group 61"/>
              <p:cNvGrpSpPr>
                <a:grpSpLocks/>
              </p:cNvGrpSpPr>
              <p:nvPr/>
            </p:nvGrpSpPr>
            <p:grpSpPr bwMode="auto">
              <a:xfrm>
                <a:off x="3631" y="2522"/>
                <a:ext cx="224" cy="588"/>
                <a:chOff x="4180" y="783"/>
                <a:chExt cx="150" cy="307"/>
              </a:xfrm>
            </p:grpSpPr>
            <p:sp>
              <p:nvSpPr>
                <p:cNvPr id="17494" name="AutoShape 62"/>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17495" name="Rectangle 63"/>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17496" name="Rectangle 6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17497" name="AutoShape 6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17498" name="Line 66"/>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17499" name="Line 67"/>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17500" name="Rectangle 6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17501" name="Rectangle 69"/>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grpSp>
            <p:nvGrpSpPr>
              <p:cNvPr id="17478" name="Group 70"/>
              <p:cNvGrpSpPr>
                <a:grpSpLocks/>
              </p:cNvGrpSpPr>
              <p:nvPr/>
            </p:nvGrpSpPr>
            <p:grpSpPr bwMode="auto">
              <a:xfrm>
                <a:off x="3484" y="2807"/>
                <a:ext cx="518" cy="661"/>
                <a:chOff x="4288" y="2627"/>
                <a:chExt cx="518" cy="661"/>
              </a:xfrm>
            </p:grpSpPr>
            <p:sp>
              <p:nvSpPr>
                <p:cNvPr id="17479" name="Rectangle 71"/>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p>
                  <a:endParaRPr lang="zh-CN" altLang="en-US"/>
                </a:p>
              </p:txBody>
            </p:sp>
            <p:sp>
              <p:nvSpPr>
                <p:cNvPr id="17480" name="Text Box 72"/>
                <p:cNvSpPr txBox="1">
                  <a:spLocks noChangeArrowheads="1"/>
                </p:cNvSpPr>
                <p:nvPr/>
              </p:nvSpPr>
              <p:spPr bwMode="auto">
                <a:xfrm>
                  <a:off x="4288" y="2627"/>
                  <a:ext cx="504" cy="366"/>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Comic Sans MS" pitchFamily="66" charset="0"/>
                      <a:ea typeface="宋体" pitchFamily="2" charset="-122"/>
                    </a:rPr>
                    <a:t>mail</a:t>
                  </a:r>
                </a:p>
                <a:p>
                  <a:pPr eaLnBrk="0" hangingPunct="0">
                    <a:lnSpc>
                      <a:spcPct val="100000"/>
                    </a:lnSpc>
                    <a:spcBef>
                      <a:spcPct val="0"/>
                    </a:spcBef>
                    <a:buClrTx/>
                    <a:buFontTx/>
                    <a:buNone/>
                  </a:pPr>
                  <a:r>
                    <a:rPr kumimoji="0" lang="en-US" altLang="zh-CN" sz="1600">
                      <a:latin typeface="Comic Sans MS" pitchFamily="66" charset="0"/>
                      <a:ea typeface="宋体" pitchFamily="2" charset="-122"/>
                    </a:rPr>
                    <a:t>server</a:t>
                  </a:r>
                  <a:endParaRPr kumimoji="0" lang="en-US" altLang="zh-CN" sz="2400">
                    <a:ea typeface="宋体" pitchFamily="2" charset="-122"/>
                  </a:endParaRPr>
                </a:p>
              </p:txBody>
            </p:sp>
            <p:sp>
              <p:nvSpPr>
                <p:cNvPr id="17481" name="Rectangle 73"/>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p>
                  <a:endParaRPr lang="zh-CN" altLang="en-US"/>
                </a:p>
              </p:txBody>
            </p:sp>
            <p:sp>
              <p:nvSpPr>
                <p:cNvPr id="17482" name="Line 74"/>
                <p:cNvSpPr>
                  <a:spLocks noChangeShapeType="1"/>
                </p:cNvSpPr>
                <p:nvPr/>
              </p:nvSpPr>
              <p:spPr bwMode="auto">
                <a:xfrm>
                  <a:off x="4369" y="3034"/>
                  <a:ext cx="0" cy="72"/>
                </a:xfrm>
                <a:prstGeom prst="line">
                  <a:avLst/>
                </a:prstGeom>
                <a:noFill/>
                <a:ln w="19050">
                  <a:solidFill>
                    <a:schemeClr val="tx1"/>
                  </a:solidFill>
                  <a:round/>
                  <a:headEnd/>
                  <a:tailEnd/>
                </a:ln>
              </p:spPr>
              <p:txBody>
                <a:bodyPr wrap="none" anchor="ctr"/>
                <a:lstStyle/>
                <a:p>
                  <a:endParaRPr lang="zh-CN" altLang="en-US"/>
                </a:p>
              </p:txBody>
            </p:sp>
            <p:sp>
              <p:nvSpPr>
                <p:cNvPr id="17483" name="Line 75"/>
                <p:cNvSpPr>
                  <a:spLocks noChangeShapeType="1"/>
                </p:cNvSpPr>
                <p:nvPr/>
              </p:nvSpPr>
              <p:spPr bwMode="auto">
                <a:xfrm>
                  <a:off x="4478" y="3033"/>
                  <a:ext cx="0" cy="72"/>
                </a:xfrm>
                <a:prstGeom prst="line">
                  <a:avLst/>
                </a:prstGeom>
                <a:noFill/>
                <a:ln w="19050">
                  <a:solidFill>
                    <a:schemeClr val="tx1"/>
                  </a:solidFill>
                  <a:round/>
                  <a:headEnd/>
                  <a:tailEnd/>
                </a:ln>
              </p:spPr>
              <p:txBody>
                <a:bodyPr wrap="none" anchor="ctr"/>
                <a:lstStyle/>
                <a:p>
                  <a:endParaRPr lang="zh-CN" altLang="en-US"/>
                </a:p>
              </p:txBody>
            </p:sp>
            <p:sp>
              <p:nvSpPr>
                <p:cNvPr id="17484" name="Line 76"/>
                <p:cNvSpPr>
                  <a:spLocks noChangeShapeType="1"/>
                </p:cNvSpPr>
                <p:nvPr/>
              </p:nvSpPr>
              <p:spPr bwMode="auto">
                <a:xfrm>
                  <a:off x="4533" y="3035"/>
                  <a:ext cx="0" cy="72"/>
                </a:xfrm>
                <a:prstGeom prst="line">
                  <a:avLst/>
                </a:prstGeom>
                <a:noFill/>
                <a:ln w="19050">
                  <a:solidFill>
                    <a:schemeClr val="tx1"/>
                  </a:solidFill>
                  <a:round/>
                  <a:headEnd/>
                  <a:tailEnd/>
                </a:ln>
              </p:spPr>
              <p:txBody>
                <a:bodyPr wrap="none" anchor="ctr"/>
                <a:lstStyle/>
                <a:p>
                  <a:endParaRPr lang="zh-CN" altLang="en-US"/>
                </a:p>
              </p:txBody>
            </p:sp>
            <p:sp>
              <p:nvSpPr>
                <p:cNvPr id="17485" name="Line 77"/>
                <p:cNvSpPr>
                  <a:spLocks noChangeShapeType="1"/>
                </p:cNvSpPr>
                <p:nvPr/>
              </p:nvSpPr>
              <p:spPr bwMode="auto">
                <a:xfrm>
                  <a:off x="4590" y="3033"/>
                  <a:ext cx="0" cy="72"/>
                </a:xfrm>
                <a:prstGeom prst="line">
                  <a:avLst/>
                </a:prstGeom>
                <a:noFill/>
                <a:ln w="19050">
                  <a:solidFill>
                    <a:schemeClr val="tx1"/>
                  </a:solidFill>
                  <a:round/>
                  <a:headEnd/>
                  <a:tailEnd/>
                </a:ln>
              </p:spPr>
              <p:txBody>
                <a:bodyPr wrap="none" anchor="ctr"/>
                <a:lstStyle/>
                <a:p>
                  <a:endParaRPr lang="zh-CN" altLang="en-US"/>
                </a:p>
              </p:txBody>
            </p:sp>
            <p:sp>
              <p:nvSpPr>
                <p:cNvPr id="17486" name="Line 78"/>
                <p:cNvSpPr>
                  <a:spLocks noChangeShapeType="1"/>
                </p:cNvSpPr>
                <p:nvPr/>
              </p:nvSpPr>
              <p:spPr bwMode="auto">
                <a:xfrm>
                  <a:off x="4651" y="3033"/>
                  <a:ext cx="0" cy="72"/>
                </a:xfrm>
                <a:prstGeom prst="line">
                  <a:avLst/>
                </a:prstGeom>
                <a:noFill/>
                <a:ln w="19050">
                  <a:solidFill>
                    <a:schemeClr val="tx1"/>
                  </a:solidFill>
                  <a:round/>
                  <a:headEnd/>
                  <a:tailEnd/>
                </a:ln>
              </p:spPr>
              <p:txBody>
                <a:bodyPr wrap="none" anchor="ctr"/>
                <a:lstStyle/>
                <a:p>
                  <a:endParaRPr lang="zh-CN" altLang="en-US"/>
                </a:p>
              </p:txBody>
            </p:sp>
            <p:sp>
              <p:nvSpPr>
                <p:cNvPr id="17487" name="Line 79"/>
                <p:cNvSpPr>
                  <a:spLocks noChangeShapeType="1"/>
                </p:cNvSpPr>
                <p:nvPr/>
              </p:nvSpPr>
              <p:spPr bwMode="auto">
                <a:xfrm>
                  <a:off x="4707" y="3033"/>
                  <a:ext cx="0" cy="72"/>
                </a:xfrm>
                <a:prstGeom prst="line">
                  <a:avLst/>
                </a:prstGeom>
                <a:noFill/>
                <a:ln w="19050">
                  <a:solidFill>
                    <a:schemeClr val="tx1"/>
                  </a:solidFill>
                  <a:round/>
                  <a:headEnd/>
                  <a:tailEnd/>
                </a:ln>
              </p:spPr>
              <p:txBody>
                <a:bodyPr wrap="none" anchor="ctr"/>
                <a:lstStyle/>
                <a:p>
                  <a:endParaRPr lang="zh-CN" altLang="en-US"/>
                </a:p>
              </p:txBody>
            </p:sp>
            <p:sp>
              <p:nvSpPr>
                <p:cNvPr id="17488" name="Line 80"/>
                <p:cNvSpPr>
                  <a:spLocks noChangeShapeType="1"/>
                </p:cNvSpPr>
                <p:nvPr/>
              </p:nvSpPr>
              <p:spPr bwMode="auto">
                <a:xfrm>
                  <a:off x="4422" y="3034"/>
                  <a:ext cx="0" cy="72"/>
                </a:xfrm>
                <a:prstGeom prst="line">
                  <a:avLst/>
                </a:prstGeom>
                <a:noFill/>
                <a:ln w="19050">
                  <a:solidFill>
                    <a:schemeClr val="tx1"/>
                  </a:solidFill>
                  <a:round/>
                  <a:headEnd/>
                  <a:tailEnd/>
                </a:ln>
              </p:spPr>
              <p:txBody>
                <a:bodyPr wrap="none" anchor="ctr"/>
                <a:lstStyle/>
                <a:p>
                  <a:endParaRPr lang="zh-CN" altLang="en-US"/>
                </a:p>
              </p:txBody>
            </p:sp>
            <p:sp>
              <p:nvSpPr>
                <p:cNvPr id="17489" name="Rectangle 81"/>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17490" name="Rectangle 82"/>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17491" name="Rectangle 83"/>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17492" name="Rectangle 84"/>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17493" name="Rectangle 85"/>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grpSp>
        </p:grpSp>
        <p:grpSp>
          <p:nvGrpSpPr>
            <p:cNvPr id="17428" name="Group 86"/>
            <p:cNvGrpSpPr>
              <a:grpSpLocks/>
            </p:cNvGrpSpPr>
            <p:nvPr/>
          </p:nvGrpSpPr>
          <p:grpSpPr bwMode="auto">
            <a:xfrm>
              <a:off x="3563" y="3200"/>
              <a:ext cx="447" cy="443"/>
              <a:chOff x="4337" y="290"/>
              <a:chExt cx="447" cy="443"/>
            </a:xfrm>
          </p:grpSpPr>
          <p:graphicFrame>
            <p:nvGraphicFramePr>
              <p:cNvPr id="17412" name="Object 87"/>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28217" name="ClipArt" r:id="rId8" imgW="1305000" imgH="1085760" progId="MS_ClipArt_Gallery.2">
                      <p:embed/>
                    </p:oleObj>
                  </mc:Choice>
                  <mc:Fallback>
                    <p:oleObj name="ClipArt" r:id="rId8" imgW="1305000" imgH="1085760" progId="MS_ClipArt_Gallery.2">
                      <p:embed/>
                      <p:pic>
                        <p:nvPicPr>
                          <p:cNvPr id="17412" name="Object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7474" name="Group 88"/>
              <p:cNvGrpSpPr>
                <a:grpSpLocks/>
              </p:cNvGrpSpPr>
              <p:nvPr/>
            </p:nvGrpSpPr>
            <p:grpSpPr bwMode="auto">
              <a:xfrm>
                <a:off x="4337" y="367"/>
                <a:ext cx="447" cy="366"/>
                <a:chOff x="4189" y="817"/>
                <a:chExt cx="521" cy="366"/>
              </a:xfrm>
            </p:grpSpPr>
            <p:sp>
              <p:nvSpPr>
                <p:cNvPr id="17475" name="Rectangle 89"/>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p>
                  <a:endParaRPr lang="zh-CN" altLang="en-US"/>
                </a:p>
              </p:txBody>
            </p:sp>
            <p:sp>
              <p:nvSpPr>
                <p:cNvPr id="17476" name="Text Box 90"/>
                <p:cNvSpPr txBox="1">
                  <a:spLocks noChangeArrowheads="1"/>
                </p:cNvSpPr>
                <p:nvPr/>
              </p:nvSpPr>
              <p:spPr bwMode="auto">
                <a:xfrm>
                  <a:off x="4189" y="817"/>
                  <a:ext cx="521" cy="366"/>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Comic Sans MS" pitchFamily="66" charset="0"/>
                      <a:ea typeface="宋体" pitchFamily="2" charset="-122"/>
                    </a:rPr>
                    <a:t>user</a:t>
                  </a:r>
                </a:p>
                <a:p>
                  <a:pPr eaLnBrk="0" hangingPunct="0">
                    <a:lnSpc>
                      <a:spcPct val="100000"/>
                    </a:lnSpc>
                    <a:spcBef>
                      <a:spcPct val="0"/>
                    </a:spcBef>
                    <a:buClrTx/>
                    <a:buFontTx/>
                    <a:buNone/>
                  </a:pPr>
                  <a:r>
                    <a:rPr kumimoji="0" lang="en-US" altLang="zh-CN" sz="1600">
                      <a:latin typeface="Comic Sans MS" pitchFamily="66" charset="0"/>
                      <a:ea typeface="宋体" pitchFamily="2" charset="-122"/>
                    </a:rPr>
                    <a:t>agent</a:t>
                  </a:r>
                  <a:endParaRPr kumimoji="0" lang="en-US" altLang="zh-CN" sz="2400">
                    <a:ea typeface="宋体" pitchFamily="2" charset="-122"/>
                  </a:endParaRPr>
                </a:p>
              </p:txBody>
            </p:sp>
          </p:grpSp>
        </p:grpSp>
        <p:grpSp>
          <p:nvGrpSpPr>
            <p:cNvPr id="17429" name="Group 91"/>
            <p:cNvGrpSpPr>
              <a:grpSpLocks/>
            </p:cNvGrpSpPr>
            <p:nvPr/>
          </p:nvGrpSpPr>
          <p:grpSpPr bwMode="auto">
            <a:xfrm>
              <a:off x="3035" y="3518"/>
              <a:ext cx="447" cy="443"/>
              <a:chOff x="4337" y="290"/>
              <a:chExt cx="447" cy="443"/>
            </a:xfrm>
          </p:grpSpPr>
          <p:graphicFrame>
            <p:nvGraphicFramePr>
              <p:cNvPr id="17411" name="Object 92"/>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28218" name="ClipArt" r:id="rId9" imgW="1305000" imgH="1085760" progId="MS_ClipArt_Gallery.2">
                      <p:embed/>
                    </p:oleObj>
                  </mc:Choice>
                  <mc:Fallback>
                    <p:oleObj name="ClipArt" r:id="rId9" imgW="1305000" imgH="1085760" progId="MS_ClipArt_Gallery.2">
                      <p:embed/>
                      <p:pic>
                        <p:nvPicPr>
                          <p:cNvPr id="17411" name="Object 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7471" name="Group 93"/>
              <p:cNvGrpSpPr>
                <a:grpSpLocks/>
              </p:cNvGrpSpPr>
              <p:nvPr/>
            </p:nvGrpSpPr>
            <p:grpSpPr bwMode="auto">
              <a:xfrm>
                <a:off x="4337" y="367"/>
                <a:ext cx="447" cy="366"/>
                <a:chOff x="4189" y="817"/>
                <a:chExt cx="521" cy="366"/>
              </a:xfrm>
            </p:grpSpPr>
            <p:sp>
              <p:nvSpPr>
                <p:cNvPr id="17472" name="Rectangle 94"/>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p>
                  <a:endParaRPr lang="zh-CN" altLang="en-US"/>
                </a:p>
              </p:txBody>
            </p:sp>
            <p:sp>
              <p:nvSpPr>
                <p:cNvPr id="17473" name="Text Box 95"/>
                <p:cNvSpPr txBox="1">
                  <a:spLocks noChangeArrowheads="1"/>
                </p:cNvSpPr>
                <p:nvPr/>
              </p:nvSpPr>
              <p:spPr bwMode="auto">
                <a:xfrm>
                  <a:off x="4189" y="817"/>
                  <a:ext cx="521" cy="366"/>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Comic Sans MS" pitchFamily="66" charset="0"/>
                      <a:ea typeface="宋体" pitchFamily="2" charset="-122"/>
                    </a:rPr>
                    <a:t>user</a:t>
                  </a:r>
                </a:p>
                <a:p>
                  <a:pPr eaLnBrk="0" hangingPunct="0">
                    <a:lnSpc>
                      <a:spcPct val="100000"/>
                    </a:lnSpc>
                    <a:spcBef>
                      <a:spcPct val="0"/>
                    </a:spcBef>
                    <a:buClrTx/>
                    <a:buFontTx/>
                    <a:buNone/>
                  </a:pPr>
                  <a:r>
                    <a:rPr kumimoji="0" lang="en-US" altLang="zh-CN" sz="1600">
                      <a:latin typeface="Comic Sans MS" pitchFamily="66" charset="0"/>
                      <a:ea typeface="宋体" pitchFamily="2" charset="-122"/>
                    </a:rPr>
                    <a:t>agent</a:t>
                  </a:r>
                  <a:endParaRPr kumimoji="0" lang="en-US" altLang="zh-CN" sz="2400">
                    <a:ea typeface="宋体" pitchFamily="2" charset="-122"/>
                  </a:endParaRPr>
                </a:p>
              </p:txBody>
            </p:sp>
          </p:grpSp>
        </p:grpSp>
        <p:grpSp>
          <p:nvGrpSpPr>
            <p:cNvPr id="17430" name="Group 96"/>
            <p:cNvGrpSpPr>
              <a:grpSpLocks/>
            </p:cNvGrpSpPr>
            <p:nvPr/>
          </p:nvGrpSpPr>
          <p:grpSpPr bwMode="auto">
            <a:xfrm>
              <a:off x="2962" y="1082"/>
              <a:ext cx="518" cy="946"/>
              <a:chOff x="3484" y="2522"/>
              <a:chExt cx="518" cy="946"/>
            </a:xfrm>
          </p:grpSpPr>
          <p:grpSp>
            <p:nvGrpSpPr>
              <p:cNvPr id="17446" name="Group 97"/>
              <p:cNvGrpSpPr>
                <a:grpSpLocks/>
              </p:cNvGrpSpPr>
              <p:nvPr/>
            </p:nvGrpSpPr>
            <p:grpSpPr bwMode="auto">
              <a:xfrm>
                <a:off x="3631" y="2522"/>
                <a:ext cx="224" cy="588"/>
                <a:chOff x="4180" y="783"/>
                <a:chExt cx="150" cy="307"/>
              </a:xfrm>
            </p:grpSpPr>
            <p:sp>
              <p:nvSpPr>
                <p:cNvPr id="17463" name="AutoShape 98"/>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17464" name="Rectangle 99"/>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17465" name="Rectangle 10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17466" name="AutoShape 10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17467" name="Line 102"/>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17468" name="Line 103"/>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17469" name="Rectangle 10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17470" name="Rectangle 105"/>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grpSp>
            <p:nvGrpSpPr>
              <p:cNvPr id="17447" name="Group 106"/>
              <p:cNvGrpSpPr>
                <a:grpSpLocks/>
              </p:cNvGrpSpPr>
              <p:nvPr/>
            </p:nvGrpSpPr>
            <p:grpSpPr bwMode="auto">
              <a:xfrm>
                <a:off x="3484" y="2807"/>
                <a:ext cx="518" cy="661"/>
                <a:chOff x="4288" y="2627"/>
                <a:chExt cx="518" cy="661"/>
              </a:xfrm>
            </p:grpSpPr>
            <p:sp>
              <p:nvSpPr>
                <p:cNvPr id="17448" name="Rectangle 107"/>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p>
                  <a:endParaRPr lang="zh-CN" altLang="en-US"/>
                </a:p>
              </p:txBody>
            </p:sp>
            <p:sp>
              <p:nvSpPr>
                <p:cNvPr id="17449" name="Text Box 108"/>
                <p:cNvSpPr txBox="1">
                  <a:spLocks noChangeArrowheads="1"/>
                </p:cNvSpPr>
                <p:nvPr/>
              </p:nvSpPr>
              <p:spPr bwMode="auto">
                <a:xfrm>
                  <a:off x="4288" y="2627"/>
                  <a:ext cx="504" cy="366"/>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Comic Sans MS" pitchFamily="66" charset="0"/>
                      <a:ea typeface="宋体" pitchFamily="2" charset="-122"/>
                    </a:rPr>
                    <a:t>mail</a:t>
                  </a:r>
                </a:p>
                <a:p>
                  <a:pPr eaLnBrk="0" hangingPunct="0">
                    <a:lnSpc>
                      <a:spcPct val="100000"/>
                    </a:lnSpc>
                    <a:spcBef>
                      <a:spcPct val="0"/>
                    </a:spcBef>
                    <a:buClrTx/>
                    <a:buFontTx/>
                    <a:buNone/>
                  </a:pPr>
                  <a:r>
                    <a:rPr kumimoji="0" lang="en-US" altLang="zh-CN" sz="1600">
                      <a:latin typeface="Comic Sans MS" pitchFamily="66" charset="0"/>
                      <a:ea typeface="宋体" pitchFamily="2" charset="-122"/>
                    </a:rPr>
                    <a:t>server</a:t>
                  </a:r>
                  <a:endParaRPr kumimoji="0" lang="en-US" altLang="zh-CN" sz="2400">
                    <a:ea typeface="宋体" pitchFamily="2" charset="-122"/>
                  </a:endParaRPr>
                </a:p>
              </p:txBody>
            </p:sp>
            <p:sp>
              <p:nvSpPr>
                <p:cNvPr id="17450" name="Rectangle 109"/>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p>
                  <a:endParaRPr lang="zh-CN" altLang="en-US"/>
                </a:p>
              </p:txBody>
            </p:sp>
            <p:sp>
              <p:nvSpPr>
                <p:cNvPr id="17451" name="Line 110"/>
                <p:cNvSpPr>
                  <a:spLocks noChangeShapeType="1"/>
                </p:cNvSpPr>
                <p:nvPr/>
              </p:nvSpPr>
              <p:spPr bwMode="auto">
                <a:xfrm>
                  <a:off x="4369" y="3034"/>
                  <a:ext cx="0" cy="72"/>
                </a:xfrm>
                <a:prstGeom prst="line">
                  <a:avLst/>
                </a:prstGeom>
                <a:noFill/>
                <a:ln w="19050">
                  <a:solidFill>
                    <a:schemeClr val="tx1"/>
                  </a:solidFill>
                  <a:round/>
                  <a:headEnd/>
                  <a:tailEnd/>
                </a:ln>
              </p:spPr>
              <p:txBody>
                <a:bodyPr wrap="none" anchor="ctr"/>
                <a:lstStyle/>
                <a:p>
                  <a:endParaRPr lang="zh-CN" altLang="en-US"/>
                </a:p>
              </p:txBody>
            </p:sp>
            <p:sp>
              <p:nvSpPr>
                <p:cNvPr id="17452" name="Line 111"/>
                <p:cNvSpPr>
                  <a:spLocks noChangeShapeType="1"/>
                </p:cNvSpPr>
                <p:nvPr/>
              </p:nvSpPr>
              <p:spPr bwMode="auto">
                <a:xfrm>
                  <a:off x="4478" y="3033"/>
                  <a:ext cx="0" cy="72"/>
                </a:xfrm>
                <a:prstGeom prst="line">
                  <a:avLst/>
                </a:prstGeom>
                <a:noFill/>
                <a:ln w="19050">
                  <a:solidFill>
                    <a:schemeClr val="tx1"/>
                  </a:solidFill>
                  <a:round/>
                  <a:headEnd/>
                  <a:tailEnd/>
                </a:ln>
              </p:spPr>
              <p:txBody>
                <a:bodyPr wrap="none" anchor="ctr"/>
                <a:lstStyle/>
                <a:p>
                  <a:endParaRPr lang="zh-CN" altLang="en-US"/>
                </a:p>
              </p:txBody>
            </p:sp>
            <p:sp>
              <p:nvSpPr>
                <p:cNvPr id="17453" name="Line 112"/>
                <p:cNvSpPr>
                  <a:spLocks noChangeShapeType="1"/>
                </p:cNvSpPr>
                <p:nvPr/>
              </p:nvSpPr>
              <p:spPr bwMode="auto">
                <a:xfrm>
                  <a:off x="4533" y="3035"/>
                  <a:ext cx="0" cy="72"/>
                </a:xfrm>
                <a:prstGeom prst="line">
                  <a:avLst/>
                </a:prstGeom>
                <a:noFill/>
                <a:ln w="19050">
                  <a:solidFill>
                    <a:schemeClr val="tx1"/>
                  </a:solidFill>
                  <a:round/>
                  <a:headEnd/>
                  <a:tailEnd/>
                </a:ln>
              </p:spPr>
              <p:txBody>
                <a:bodyPr wrap="none" anchor="ctr"/>
                <a:lstStyle/>
                <a:p>
                  <a:endParaRPr lang="zh-CN" altLang="en-US"/>
                </a:p>
              </p:txBody>
            </p:sp>
            <p:sp>
              <p:nvSpPr>
                <p:cNvPr id="17454" name="Line 113"/>
                <p:cNvSpPr>
                  <a:spLocks noChangeShapeType="1"/>
                </p:cNvSpPr>
                <p:nvPr/>
              </p:nvSpPr>
              <p:spPr bwMode="auto">
                <a:xfrm>
                  <a:off x="4590" y="3033"/>
                  <a:ext cx="0" cy="72"/>
                </a:xfrm>
                <a:prstGeom prst="line">
                  <a:avLst/>
                </a:prstGeom>
                <a:noFill/>
                <a:ln w="19050">
                  <a:solidFill>
                    <a:schemeClr val="tx1"/>
                  </a:solidFill>
                  <a:round/>
                  <a:headEnd/>
                  <a:tailEnd/>
                </a:ln>
              </p:spPr>
              <p:txBody>
                <a:bodyPr wrap="none" anchor="ctr"/>
                <a:lstStyle/>
                <a:p>
                  <a:endParaRPr lang="zh-CN" altLang="en-US"/>
                </a:p>
              </p:txBody>
            </p:sp>
            <p:sp>
              <p:nvSpPr>
                <p:cNvPr id="17455" name="Line 114"/>
                <p:cNvSpPr>
                  <a:spLocks noChangeShapeType="1"/>
                </p:cNvSpPr>
                <p:nvPr/>
              </p:nvSpPr>
              <p:spPr bwMode="auto">
                <a:xfrm>
                  <a:off x="4651" y="3033"/>
                  <a:ext cx="0" cy="72"/>
                </a:xfrm>
                <a:prstGeom prst="line">
                  <a:avLst/>
                </a:prstGeom>
                <a:noFill/>
                <a:ln w="19050">
                  <a:solidFill>
                    <a:schemeClr val="tx1"/>
                  </a:solidFill>
                  <a:round/>
                  <a:headEnd/>
                  <a:tailEnd/>
                </a:ln>
              </p:spPr>
              <p:txBody>
                <a:bodyPr wrap="none" anchor="ctr"/>
                <a:lstStyle/>
                <a:p>
                  <a:endParaRPr lang="zh-CN" altLang="en-US"/>
                </a:p>
              </p:txBody>
            </p:sp>
            <p:sp>
              <p:nvSpPr>
                <p:cNvPr id="17456" name="Line 115"/>
                <p:cNvSpPr>
                  <a:spLocks noChangeShapeType="1"/>
                </p:cNvSpPr>
                <p:nvPr/>
              </p:nvSpPr>
              <p:spPr bwMode="auto">
                <a:xfrm>
                  <a:off x="4707" y="3033"/>
                  <a:ext cx="0" cy="72"/>
                </a:xfrm>
                <a:prstGeom prst="line">
                  <a:avLst/>
                </a:prstGeom>
                <a:noFill/>
                <a:ln w="19050">
                  <a:solidFill>
                    <a:schemeClr val="tx1"/>
                  </a:solidFill>
                  <a:round/>
                  <a:headEnd/>
                  <a:tailEnd/>
                </a:ln>
              </p:spPr>
              <p:txBody>
                <a:bodyPr wrap="none" anchor="ctr"/>
                <a:lstStyle/>
                <a:p>
                  <a:endParaRPr lang="zh-CN" altLang="en-US"/>
                </a:p>
              </p:txBody>
            </p:sp>
            <p:sp>
              <p:nvSpPr>
                <p:cNvPr id="17457" name="Line 116"/>
                <p:cNvSpPr>
                  <a:spLocks noChangeShapeType="1"/>
                </p:cNvSpPr>
                <p:nvPr/>
              </p:nvSpPr>
              <p:spPr bwMode="auto">
                <a:xfrm>
                  <a:off x="4422" y="3034"/>
                  <a:ext cx="0" cy="72"/>
                </a:xfrm>
                <a:prstGeom prst="line">
                  <a:avLst/>
                </a:prstGeom>
                <a:noFill/>
                <a:ln w="19050">
                  <a:solidFill>
                    <a:schemeClr val="tx1"/>
                  </a:solidFill>
                  <a:round/>
                  <a:headEnd/>
                  <a:tailEnd/>
                </a:ln>
              </p:spPr>
              <p:txBody>
                <a:bodyPr wrap="none" anchor="ctr"/>
                <a:lstStyle/>
                <a:p>
                  <a:endParaRPr lang="zh-CN" altLang="en-US"/>
                </a:p>
              </p:txBody>
            </p:sp>
            <p:sp>
              <p:nvSpPr>
                <p:cNvPr id="17458" name="Rectangle 117"/>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17459" name="Rectangle 118"/>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17460" name="Rectangle 119"/>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17461" name="Rectangle 120"/>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17462" name="Rectangle 121"/>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p>
                  <a:endParaRPr lang="zh-CN" altLang="en-US"/>
                </a:p>
              </p:txBody>
            </p:sp>
          </p:grpSp>
        </p:grpSp>
        <p:grpSp>
          <p:nvGrpSpPr>
            <p:cNvPr id="17431" name="Group 122"/>
            <p:cNvGrpSpPr>
              <a:grpSpLocks/>
            </p:cNvGrpSpPr>
            <p:nvPr/>
          </p:nvGrpSpPr>
          <p:grpSpPr bwMode="auto">
            <a:xfrm>
              <a:off x="3431" y="920"/>
              <a:ext cx="447" cy="443"/>
              <a:chOff x="4337" y="290"/>
              <a:chExt cx="447" cy="443"/>
            </a:xfrm>
          </p:grpSpPr>
          <p:graphicFrame>
            <p:nvGraphicFramePr>
              <p:cNvPr id="17410" name="Object 123"/>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28219" name="ClipArt" r:id="rId10" imgW="1305000" imgH="1085760" progId="MS_ClipArt_Gallery.2">
                      <p:embed/>
                    </p:oleObj>
                  </mc:Choice>
                  <mc:Fallback>
                    <p:oleObj name="ClipArt" r:id="rId10" imgW="1305000" imgH="1085760" progId="MS_ClipArt_Gallery.2">
                      <p:embed/>
                      <p:pic>
                        <p:nvPicPr>
                          <p:cNvPr id="17410" name="Object 1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7443" name="Group 124"/>
              <p:cNvGrpSpPr>
                <a:grpSpLocks/>
              </p:cNvGrpSpPr>
              <p:nvPr/>
            </p:nvGrpSpPr>
            <p:grpSpPr bwMode="auto">
              <a:xfrm>
                <a:off x="4337" y="367"/>
                <a:ext cx="447" cy="366"/>
                <a:chOff x="4189" y="817"/>
                <a:chExt cx="521" cy="366"/>
              </a:xfrm>
            </p:grpSpPr>
            <p:sp>
              <p:nvSpPr>
                <p:cNvPr id="17444" name="Rectangle 125"/>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p>
                  <a:endParaRPr lang="zh-CN" altLang="en-US"/>
                </a:p>
              </p:txBody>
            </p:sp>
            <p:sp>
              <p:nvSpPr>
                <p:cNvPr id="17445" name="Text Box 126"/>
                <p:cNvSpPr txBox="1">
                  <a:spLocks noChangeArrowheads="1"/>
                </p:cNvSpPr>
                <p:nvPr/>
              </p:nvSpPr>
              <p:spPr bwMode="auto">
                <a:xfrm>
                  <a:off x="4189" y="817"/>
                  <a:ext cx="521" cy="366"/>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Comic Sans MS" pitchFamily="66" charset="0"/>
                      <a:ea typeface="宋体" pitchFamily="2" charset="-122"/>
                    </a:rPr>
                    <a:t>user</a:t>
                  </a:r>
                </a:p>
                <a:p>
                  <a:pPr eaLnBrk="0" hangingPunct="0">
                    <a:lnSpc>
                      <a:spcPct val="100000"/>
                    </a:lnSpc>
                    <a:spcBef>
                      <a:spcPct val="0"/>
                    </a:spcBef>
                    <a:buClrTx/>
                    <a:buFontTx/>
                    <a:buNone/>
                  </a:pPr>
                  <a:r>
                    <a:rPr kumimoji="0" lang="en-US" altLang="zh-CN" sz="1600">
                      <a:latin typeface="Comic Sans MS" pitchFamily="66" charset="0"/>
                      <a:ea typeface="宋体" pitchFamily="2" charset="-122"/>
                    </a:rPr>
                    <a:t>agent</a:t>
                  </a:r>
                  <a:endParaRPr kumimoji="0" lang="en-US" altLang="zh-CN" sz="2400">
                    <a:ea typeface="宋体" pitchFamily="2" charset="-122"/>
                  </a:endParaRPr>
                </a:p>
              </p:txBody>
            </p:sp>
          </p:grpSp>
        </p:grpSp>
        <p:sp>
          <p:nvSpPr>
            <p:cNvPr id="17432" name="Line 127"/>
            <p:cNvSpPr>
              <a:spLocks noChangeShapeType="1"/>
            </p:cNvSpPr>
            <p:nvPr/>
          </p:nvSpPr>
          <p:spPr bwMode="auto">
            <a:xfrm flipV="1">
              <a:off x="3498" y="2370"/>
              <a:ext cx="708" cy="684"/>
            </a:xfrm>
            <a:prstGeom prst="line">
              <a:avLst/>
            </a:prstGeom>
            <a:noFill/>
            <a:ln w="28575">
              <a:solidFill>
                <a:srgbClr val="FF0000"/>
              </a:solidFill>
              <a:round/>
              <a:headEnd type="triangle" w="med" len="med"/>
              <a:tailEnd type="triangle" w="med" len="med"/>
            </a:ln>
          </p:spPr>
          <p:txBody>
            <a:bodyPr wrap="none" anchor="ctr"/>
            <a:lstStyle/>
            <a:p>
              <a:endParaRPr lang="zh-CN" altLang="en-US"/>
            </a:p>
          </p:txBody>
        </p:sp>
        <p:sp>
          <p:nvSpPr>
            <p:cNvPr id="17433" name="Line 128"/>
            <p:cNvSpPr>
              <a:spLocks noChangeShapeType="1"/>
            </p:cNvSpPr>
            <p:nvPr/>
          </p:nvSpPr>
          <p:spPr bwMode="auto">
            <a:xfrm flipH="1" flipV="1">
              <a:off x="3030" y="2040"/>
              <a:ext cx="0" cy="786"/>
            </a:xfrm>
            <a:prstGeom prst="line">
              <a:avLst/>
            </a:prstGeom>
            <a:noFill/>
            <a:ln w="28575">
              <a:solidFill>
                <a:srgbClr val="FF0000"/>
              </a:solidFill>
              <a:round/>
              <a:headEnd type="triangle" w="med" len="med"/>
              <a:tailEnd type="triangle" w="med" len="med"/>
            </a:ln>
          </p:spPr>
          <p:txBody>
            <a:bodyPr wrap="none" anchor="ctr"/>
            <a:lstStyle/>
            <a:p>
              <a:endParaRPr lang="zh-CN" altLang="en-US"/>
            </a:p>
          </p:txBody>
        </p:sp>
        <p:grpSp>
          <p:nvGrpSpPr>
            <p:cNvPr id="17434" name="Group 129"/>
            <p:cNvGrpSpPr>
              <a:grpSpLocks/>
            </p:cNvGrpSpPr>
            <p:nvPr/>
          </p:nvGrpSpPr>
          <p:grpSpPr bwMode="auto">
            <a:xfrm>
              <a:off x="3559" y="2555"/>
              <a:ext cx="650" cy="288"/>
              <a:chOff x="3745" y="2537"/>
              <a:chExt cx="650" cy="288"/>
            </a:xfrm>
          </p:grpSpPr>
          <p:sp>
            <p:nvSpPr>
              <p:cNvPr id="17441" name="Rectangle 130"/>
              <p:cNvSpPr>
                <a:spLocks noChangeArrowheads="1"/>
              </p:cNvSpPr>
              <p:nvPr/>
            </p:nvSpPr>
            <p:spPr bwMode="auto">
              <a:xfrm>
                <a:off x="3798" y="2580"/>
                <a:ext cx="540" cy="192"/>
              </a:xfrm>
              <a:prstGeom prst="rect">
                <a:avLst/>
              </a:prstGeom>
              <a:solidFill>
                <a:srgbClr val="FFFFFF"/>
              </a:solidFill>
              <a:ln w="9525">
                <a:noFill/>
                <a:miter lim="800000"/>
                <a:headEnd/>
                <a:tailEnd/>
              </a:ln>
            </p:spPr>
            <p:txBody>
              <a:bodyPr wrap="none" anchor="ctr"/>
              <a:lstStyle/>
              <a:p>
                <a:endParaRPr lang="zh-CN" altLang="en-US"/>
              </a:p>
            </p:txBody>
          </p:sp>
          <p:sp>
            <p:nvSpPr>
              <p:cNvPr id="17442" name="Text Box 131"/>
              <p:cNvSpPr txBox="1">
                <a:spLocks noChangeArrowheads="1"/>
              </p:cNvSpPr>
              <p:nvPr/>
            </p:nvSpPr>
            <p:spPr bwMode="auto">
              <a:xfrm>
                <a:off x="3745" y="2537"/>
                <a:ext cx="650" cy="288"/>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400">
                    <a:solidFill>
                      <a:srgbClr val="FF0000"/>
                    </a:solidFill>
                    <a:latin typeface="Comic Sans MS" pitchFamily="66" charset="0"/>
                    <a:ea typeface="宋体" pitchFamily="2" charset="-122"/>
                  </a:rPr>
                  <a:t>SMTP</a:t>
                </a:r>
                <a:endParaRPr kumimoji="0" lang="en-US" altLang="zh-CN" sz="2400">
                  <a:ea typeface="宋体" pitchFamily="2" charset="-122"/>
                </a:endParaRPr>
              </a:p>
            </p:txBody>
          </p:sp>
        </p:grpSp>
        <p:grpSp>
          <p:nvGrpSpPr>
            <p:cNvPr id="17435" name="Group 132"/>
            <p:cNvGrpSpPr>
              <a:grpSpLocks/>
            </p:cNvGrpSpPr>
            <p:nvPr/>
          </p:nvGrpSpPr>
          <p:grpSpPr bwMode="auto">
            <a:xfrm>
              <a:off x="3535" y="1763"/>
              <a:ext cx="650" cy="288"/>
              <a:chOff x="3745" y="2537"/>
              <a:chExt cx="650" cy="288"/>
            </a:xfrm>
          </p:grpSpPr>
          <p:sp>
            <p:nvSpPr>
              <p:cNvPr id="17439" name="Rectangle 133"/>
              <p:cNvSpPr>
                <a:spLocks noChangeArrowheads="1"/>
              </p:cNvSpPr>
              <p:nvPr/>
            </p:nvSpPr>
            <p:spPr bwMode="auto">
              <a:xfrm>
                <a:off x="3798" y="2580"/>
                <a:ext cx="540" cy="192"/>
              </a:xfrm>
              <a:prstGeom prst="rect">
                <a:avLst/>
              </a:prstGeom>
              <a:solidFill>
                <a:srgbClr val="FFFFFF"/>
              </a:solidFill>
              <a:ln w="9525">
                <a:noFill/>
                <a:miter lim="800000"/>
                <a:headEnd/>
                <a:tailEnd/>
              </a:ln>
            </p:spPr>
            <p:txBody>
              <a:bodyPr wrap="none" anchor="ctr"/>
              <a:lstStyle/>
              <a:p>
                <a:endParaRPr lang="zh-CN" altLang="en-US"/>
              </a:p>
            </p:txBody>
          </p:sp>
          <p:sp>
            <p:nvSpPr>
              <p:cNvPr id="17440" name="Text Box 134"/>
              <p:cNvSpPr txBox="1">
                <a:spLocks noChangeArrowheads="1"/>
              </p:cNvSpPr>
              <p:nvPr/>
            </p:nvSpPr>
            <p:spPr bwMode="auto">
              <a:xfrm>
                <a:off x="3745" y="2537"/>
                <a:ext cx="650" cy="288"/>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400">
                    <a:solidFill>
                      <a:srgbClr val="FF0000"/>
                    </a:solidFill>
                    <a:latin typeface="Comic Sans MS" pitchFamily="66" charset="0"/>
                    <a:ea typeface="宋体" pitchFamily="2" charset="-122"/>
                  </a:rPr>
                  <a:t>SMTP</a:t>
                </a:r>
                <a:endParaRPr kumimoji="0" lang="en-US" altLang="zh-CN" sz="2400">
                  <a:ea typeface="宋体" pitchFamily="2" charset="-122"/>
                </a:endParaRPr>
              </a:p>
            </p:txBody>
          </p:sp>
        </p:grpSp>
        <p:grpSp>
          <p:nvGrpSpPr>
            <p:cNvPr id="17436" name="Group 135"/>
            <p:cNvGrpSpPr>
              <a:grpSpLocks/>
            </p:cNvGrpSpPr>
            <p:nvPr/>
          </p:nvGrpSpPr>
          <p:grpSpPr bwMode="auto">
            <a:xfrm>
              <a:off x="2701" y="2213"/>
              <a:ext cx="650" cy="288"/>
              <a:chOff x="3745" y="2537"/>
              <a:chExt cx="650" cy="288"/>
            </a:xfrm>
          </p:grpSpPr>
          <p:sp>
            <p:nvSpPr>
              <p:cNvPr id="17437" name="Rectangle 136"/>
              <p:cNvSpPr>
                <a:spLocks noChangeArrowheads="1"/>
              </p:cNvSpPr>
              <p:nvPr/>
            </p:nvSpPr>
            <p:spPr bwMode="auto">
              <a:xfrm>
                <a:off x="3798" y="2580"/>
                <a:ext cx="540" cy="192"/>
              </a:xfrm>
              <a:prstGeom prst="rect">
                <a:avLst/>
              </a:prstGeom>
              <a:solidFill>
                <a:srgbClr val="FFFFFF"/>
              </a:solidFill>
              <a:ln w="9525">
                <a:noFill/>
                <a:miter lim="800000"/>
                <a:headEnd/>
                <a:tailEnd/>
              </a:ln>
            </p:spPr>
            <p:txBody>
              <a:bodyPr wrap="none" anchor="ctr"/>
              <a:lstStyle/>
              <a:p>
                <a:endParaRPr lang="zh-CN" altLang="en-US"/>
              </a:p>
            </p:txBody>
          </p:sp>
          <p:sp>
            <p:nvSpPr>
              <p:cNvPr id="17438" name="Text Box 137"/>
              <p:cNvSpPr txBox="1">
                <a:spLocks noChangeArrowheads="1"/>
              </p:cNvSpPr>
              <p:nvPr/>
            </p:nvSpPr>
            <p:spPr bwMode="auto">
              <a:xfrm>
                <a:off x="3745" y="2537"/>
                <a:ext cx="650" cy="288"/>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400">
                    <a:solidFill>
                      <a:srgbClr val="FF0000"/>
                    </a:solidFill>
                    <a:latin typeface="Comic Sans MS" pitchFamily="66" charset="0"/>
                    <a:ea typeface="宋体" pitchFamily="2" charset="-122"/>
                  </a:rPr>
                  <a:t>SMTP</a:t>
                </a:r>
                <a:endParaRPr kumimoji="0" lang="en-US" altLang="zh-CN" sz="2400">
                  <a:ea typeface="宋体" pitchFamily="2" charset="-122"/>
                </a:endParaRPr>
              </a:p>
            </p:txBody>
          </p:sp>
        </p:grpSp>
      </p:grpSp>
      <p:sp>
        <p:nvSpPr>
          <p:cNvPr id="126" name="标题 1">
            <a:extLst>
              <a:ext uri="{FF2B5EF4-FFF2-40B4-BE49-F238E27FC236}">
                <a16:creationId xmlns:a16="http://schemas.microsoft.com/office/drawing/2014/main" id="{7B16D5A9-D014-4C1A-89B5-7B5CCFEB173E}"/>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1" name="Rectangle 4"/>
          <p:cNvSpPr>
            <a:spLocks noGrp="1" noChangeArrowheads="1"/>
          </p:cNvSpPr>
          <p:nvPr>
            <p:ph type="title"/>
          </p:nvPr>
        </p:nvSpPr>
        <p:spPr/>
        <p:txBody>
          <a:bodyPr>
            <a:normAutofit/>
          </a:bodyPr>
          <a:lstStyle/>
          <a:p>
            <a:r>
              <a:rPr lang="en-US" altLang="zh-CN" sz="3600" dirty="0">
                <a:latin typeface="Arial" charset="0"/>
                <a:ea typeface="宋体" pitchFamily="2" charset="-122"/>
              </a:rPr>
              <a:t>Pure P2P model</a:t>
            </a:r>
          </a:p>
        </p:txBody>
      </p:sp>
      <p:sp>
        <p:nvSpPr>
          <p:cNvPr id="4112" name="Rectangle 5"/>
          <p:cNvSpPr>
            <a:spLocks noGrp="1" noChangeArrowheads="1"/>
          </p:cNvSpPr>
          <p:nvPr>
            <p:ph type="body" sz="half" idx="1"/>
          </p:nvPr>
        </p:nvSpPr>
        <p:spPr>
          <a:xfrm>
            <a:off x="436524" y="1600200"/>
            <a:ext cx="4146590" cy="4648200"/>
          </a:xfrm>
        </p:spPr>
        <p:txBody>
          <a:bodyPr/>
          <a:lstStyle/>
          <a:p>
            <a:r>
              <a:rPr lang="en-US" altLang="zh-CN" sz="2600" i="1" dirty="0"/>
              <a:t>no</a:t>
            </a:r>
            <a:r>
              <a:rPr lang="en-US" altLang="zh-CN" sz="2600" dirty="0"/>
              <a:t> always-on server</a:t>
            </a:r>
          </a:p>
          <a:p>
            <a:r>
              <a:rPr lang="en-US" altLang="zh-CN" sz="2600" dirty="0"/>
              <a:t>arbitrary end systems directly communicate</a:t>
            </a:r>
          </a:p>
          <a:p>
            <a:r>
              <a:rPr lang="en-US" altLang="zh-CN" sz="2600" dirty="0"/>
              <a:t>peers are intermittently connected and change IP addresses</a:t>
            </a:r>
          </a:p>
          <a:p>
            <a:pPr>
              <a:buFont typeface="ZapfDingbats" pitchFamily="82" charset="2"/>
              <a:buNone/>
            </a:pPr>
            <a:endParaRPr lang="en-US" altLang="zh-CN" sz="2400" dirty="0"/>
          </a:p>
          <a:p>
            <a:pPr marL="0" indent="0">
              <a:buFont typeface="ZapfDingbats" pitchFamily="82" charset="2"/>
              <a:buNone/>
            </a:pPr>
            <a:r>
              <a:rPr lang="en-US" altLang="zh-CN" sz="2600" dirty="0">
                <a:solidFill>
                  <a:srgbClr val="FF0000"/>
                </a:solidFill>
              </a:rPr>
              <a:t>Highly scalable but difficult to manage</a:t>
            </a:r>
          </a:p>
          <a:p>
            <a:pPr>
              <a:buFontTx/>
              <a:buChar char="•"/>
            </a:pPr>
            <a:endParaRPr lang="en-US" altLang="zh-CN" sz="2400" dirty="0"/>
          </a:p>
        </p:txBody>
      </p:sp>
      <p:sp>
        <p:nvSpPr>
          <p:cNvPr id="4113" name="Freeform 691"/>
          <p:cNvSpPr>
            <a:spLocks/>
          </p:cNvSpPr>
          <p:nvPr/>
        </p:nvSpPr>
        <p:spPr bwMode="auto">
          <a:xfrm>
            <a:off x="6999288" y="345757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w="9525">
            <a:noFill/>
            <a:round/>
            <a:headEnd/>
            <a:tailEnd/>
          </a:ln>
        </p:spPr>
        <p:txBody>
          <a:bodyPr/>
          <a:lstStyle/>
          <a:p>
            <a:endParaRPr lang="zh-CN" altLang="en-US"/>
          </a:p>
        </p:txBody>
      </p:sp>
      <p:sp>
        <p:nvSpPr>
          <p:cNvPr id="4114" name="Freeform 692"/>
          <p:cNvSpPr>
            <a:spLocks/>
          </p:cNvSpPr>
          <p:nvPr/>
        </p:nvSpPr>
        <p:spPr bwMode="auto">
          <a:xfrm>
            <a:off x="7018338" y="1931988"/>
            <a:ext cx="1730375" cy="1044575"/>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DDDDDD"/>
              </a:gs>
              <a:gs pos="100000">
                <a:schemeClr val="bg1"/>
              </a:gs>
            </a:gsLst>
            <a:lin ang="0" scaled="1"/>
          </a:gradFill>
          <a:ln w="9525">
            <a:noFill/>
            <a:round/>
            <a:headEnd/>
            <a:tailEnd/>
          </a:ln>
        </p:spPr>
        <p:txBody>
          <a:bodyPr/>
          <a:lstStyle/>
          <a:p>
            <a:endParaRPr lang="zh-CN" altLang="en-US"/>
          </a:p>
        </p:txBody>
      </p:sp>
      <p:sp>
        <p:nvSpPr>
          <p:cNvPr id="4115" name="Freeform 693"/>
          <p:cNvSpPr>
            <a:spLocks/>
          </p:cNvSpPr>
          <p:nvPr/>
        </p:nvSpPr>
        <p:spPr bwMode="auto">
          <a:xfrm>
            <a:off x="5278438" y="1639888"/>
            <a:ext cx="1644650"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w="9525">
            <a:noFill/>
            <a:round/>
            <a:headEnd/>
            <a:tailEnd/>
          </a:ln>
        </p:spPr>
        <p:txBody>
          <a:bodyPr/>
          <a:lstStyle/>
          <a:p>
            <a:endParaRPr lang="zh-CN" altLang="en-US"/>
          </a:p>
        </p:txBody>
      </p:sp>
      <p:grpSp>
        <p:nvGrpSpPr>
          <p:cNvPr id="4116" name="Group 694"/>
          <p:cNvGrpSpPr>
            <a:grpSpLocks/>
          </p:cNvGrpSpPr>
          <p:nvPr/>
        </p:nvGrpSpPr>
        <p:grpSpPr bwMode="auto">
          <a:xfrm>
            <a:off x="5365750" y="2974975"/>
            <a:ext cx="1458913" cy="933450"/>
            <a:chOff x="2889" y="1631"/>
            <a:chExt cx="980" cy="743"/>
          </a:xfrm>
        </p:grpSpPr>
        <p:sp>
          <p:nvSpPr>
            <p:cNvPr id="4441" name="Rectangle 695"/>
            <p:cNvSpPr>
              <a:spLocks noChangeArrowheads="1"/>
            </p:cNvSpPr>
            <p:nvPr/>
          </p:nvSpPr>
          <p:spPr bwMode="auto">
            <a:xfrm>
              <a:off x="3046" y="1841"/>
              <a:ext cx="663" cy="533"/>
            </a:xfrm>
            <a:prstGeom prst="rect">
              <a:avLst/>
            </a:prstGeom>
            <a:solidFill>
              <a:srgbClr val="DDDDDD"/>
            </a:solidFill>
            <a:ln w="9525">
              <a:noFill/>
              <a:miter lim="800000"/>
              <a:headEnd/>
              <a:tailEnd/>
            </a:ln>
          </p:spPr>
          <p:txBody>
            <a:bodyPr wrap="none" anchor="ctr"/>
            <a:lstStyle/>
            <a:p>
              <a:endParaRPr lang="zh-CN" altLang="en-US"/>
            </a:p>
          </p:txBody>
        </p:sp>
        <p:sp>
          <p:nvSpPr>
            <p:cNvPr id="4442" name="AutoShape 696"/>
            <p:cNvSpPr>
              <a:spLocks noChangeArrowheads="1"/>
            </p:cNvSpPr>
            <p:nvPr/>
          </p:nvSpPr>
          <p:spPr bwMode="auto">
            <a:xfrm>
              <a:off x="2889" y="1631"/>
              <a:ext cx="980" cy="253"/>
            </a:xfrm>
            <a:prstGeom prst="triangle">
              <a:avLst>
                <a:gd name="adj" fmla="val 50000"/>
              </a:avLst>
            </a:prstGeom>
            <a:solidFill>
              <a:srgbClr val="DDDDDD"/>
            </a:solidFill>
            <a:ln w="9525">
              <a:noFill/>
              <a:miter lim="800000"/>
              <a:headEnd/>
              <a:tailEnd/>
            </a:ln>
          </p:spPr>
          <p:txBody>
            <a:bodyPr wrap="none" anchor="ctr"/>
            <a:lstStyle/>
            <a:p>
              <a:pPr>
                <a:spcBef>
                  <a:spcPct val="0"/>
                </a:spcBef>
                <a:buClrTx/>
                <a:buFontTx/>
                <a:buNone/>
              </a:pPr>
              <a:endParaRPr lang="zh-CN" altLang="zh-CN">
                <a:solidFill>
                  <a:srgbClr val="00CCFF"/>
                </a:solidFill>
              </a:endParaRPr>
            </a:p>
          </p:txBody>
        </p:sp>
      </p:grpSp>
      <p:grpSp>
        <p:nvGrpSpPr>
          <p:cNvPr id="4117" name="Group 697"/>
          <p:cNvGrpSpPr>
            <a:grpSpLocks/>
          </p:cNvGrpSpPr>
          <p:nvPr/>
        </p:nvGrpSpPr>
        <p:grpSpPr bwMode="auto">
          <a:xfrm>
            <a:off x="6067425" y="1831975"/>
            <a:ext cx="336550" cy="531813"/>
            <a:chOff x="3796" y="1043"/>
            <a:chExt cx="865" cy="1237"/>
          </a:xfrm>
        </p:grpSpPr>
        <p:sp>
          <p:nvSpPr>
            <p:cNvPr id="4411" name="Line 698"/>
            <p:cNvSpPr>
              <a:spLocks noChangeShapeType="1"/>
            </p:cNvSpPr>
            <p:nvPr/>
          </p:nvSpPr>
          <p:spPr bwMode="auto">
            <a:xfrm flipH="1">
              <a:off x="3992" y="1481"/>
              <a:ext cx="235" cy="724"/>
            </a:xfrm>
            <a:prstGeom prst="line">
              <a:avLst/>
            </a:prstGeom>
            <a:noFill/>
            <a:ln w="9525">
              <a:solidFill>
                <a:schemeClr val="bg2"/>
              </a:solidFill>
              <a:round/>
              <a:headEnd/>
              <a:tailEnd/>
            </a:ln>
          </p:spPr>
          <p:txBody>
            <a:bodyPr wrap="none"/>
            <a:lstStyle/>
            <a:p>
              <a:endParaRPr lang="zh-CN" altLang="en-US"/>
            </a:p>
          </p:txBody>
        </p:sp>
        <p:sp>
          <p:nvSpPr>
            <p:cNvPr id="4412" name="Line 699"/>
            <p:cNvSpPr>
              <a:spLocks noChangeShapeType="1"/>
            </p:cNvSpPr>
            <p:nvPr/>
          </p:nvSpPr>
          <p:spPr bwMode="auto">
            <a:xfrm>
              <a:off x="4227" y="1481"/>
              <a:ext cx="236" cy="720"/>
            </a:xfrm>
            <a:prstGeom prst="line">
              <a:avLst/>
            </a:prstGeom>
            <a:noFill/>
            <a:ln w="9525">
              <a:solidFill>
                <a:schemeClr val="bg2"/>
              </a:solidFill>
              <a:round/>
              <a:headEnd/>
              <a:tailEnd/>
            </a:ln>
          </p:spPr>
          <p:txBody>
            <a:bodyPr wrap="none"/>
            <a:lstStyle/>
            <a:p>
              <a:endParaRPr lang="zh-CN" altLang="en-US"/>
            </a:p>
          </p:txBody>
        </p:sp>
        <p:sp>
          <p:nvSpPr>
            <p:cNvPr id="4413" name="Line 700"/>
            <p:cNvSpPr>
              <a:spLocks noChangeShapeType="1"/>
            </p:cNvSpPr>
            <p:nvPr/>
          </p:nvSpPr>
          <p:spPr bwMode="auto">
            <a:xfrm>
              <a:off x="3992" y="2201"/>
              <a:ext cx="235" cy="79"/>
            </a:xfrm>
            <a:prstGeom prst="line">
              <a:avLst/>
            </a:prstGeom>
            <a:noFill/>
            <a:ln w="9525">
              <a:solidFill>
                <a:schemeClr val="bg2"/>
              </a:solidFill>
              <a:round/>
              <a:headEnd/>
              <a:tailEnd/>
            </a:ln>
          </p:spPr>
          <p:txBody>
            <a:bodyPr wrap="none"/>
            <a:lstStyle/>
            <a:p>
              <a:endParaRPr lang="zh-CN" altLang="en-US"/>
            </a:p>
          </p:txBody>
        </p:sp>
        <p:sp>
          <p:nvSpPr>
            <p:cNvPr id="4414" name="Line 701"/>
            <p:cNvSpPr>
              <a:spLocks noChangeShapeType="1"/>
            </p:cNvSpPr>
            <p:nvPr/>
          </p:nvSpPr>
          <p:spPr bwMode="auto">
            <a:xfrm flipH="1">
              <a:off x="4227" y="2201"/>
              <a:ext cx="236" cy="79"/>
            </a:xfrm>
            <a:prstGeom prst="line">
              <a:avLst/>
            </a:prstGeom>
            <a:noFill/>
            <a:ln w="9525">
              <a:solidFill>
                <a:schemeClr val="bg2"/>
              </a:solidFill>
              <a:round/>
              <a:headEnd/>
              <a:tailEnd/>
            </a:ln>
          </p:spPr>
          <p:txBody>
            <a:bodyPr wrap="none"/>
            <a:lstStyle/>
            <a:p>
              <a:endParaRPr lang="zh-CN" altLang="en-US"/>
            </a:p>
          </p:txBody>
        </p:sp>
        <p:sp>
          <p:nvSpPr>
            <p:cNvPr id="4415" name="Line 702"/>
            <p:cNvSpPr>
              <a:spLocks noChangeShapeType="1"/>
            </p:cNvSpPr>
            <p:nvPr/>
          </p:nvSpPr>
          <p:spPr bwMode="auto">
            <a:xfrm>
              <a:off x="4227" y="1497"/>
              <a:ext cx="0" cy="783"/>
            </a:xfrm>
            <a:prstGeom prst="line">
              <a:avLst/>
            </a:prstGeom>
            <a:noFill/>
            <a:ln w="9525">
              <a:solidFill>
                <a:schemeClr val="bg2"/>
              </a:solidFill>
              <a:round/>
              <a:headEnd/>
              <a:tailEnd/>
            </a:ln>
          </p:spPr>
          <p:txBody>
            <a:bodyPr wrap="none"/>
            <a:lstStyle/>
            <a:p>
              <a:endParaRPr lang="zh-CN" altLang="en-US"/>
            </a:p>
          </p:txBody>
        </p:sp>
        <p:sp>
          <p:nvSpPr>
            <p:cNvPr id="4416" name="Line 703"/>
            <p:cNvSpPr>
              <a:spLocks noChangeShapeType="1"/>
            </p:cNvSpPr>
            <p:nvPr/>
          </p:nvSpPr>
          <p:spPr bwMode="auto">
            <a:xfrm flipV="1">
              <a:off x="3992" y="2127"/>
              <a:ext cx="235" cy="78"/>
            </a:xfrm>
            <a:prstGeom prst="line">
              <a:avLst/>
            </a:prstGeom>
            <a:noFill/>
            <a:ln w="9525">
              <a:solidFill>
                <a:schemeClr val="bg2"/>
              </a:solidFill>
              <a:round/>
              <a:headEnd/>
              <a:tailEnd/>
            </a:ln>
          </p:spPr>
          <p:txBody>
            <a:bodyPr wrap="none"/>
            <a:lstStyle/>
            <a:p>
              <a:endParaRPr lang="zh-CN" altLang="en-US"/>
            </a:p>
          </p:txBody>
        </p:sp>
        <p:sp>
          <p:nvSpPr>
            <p:cNvPr id="4417" name="Line 704"/>
            <p:cNvSpPr>
              <a:spLocks noChangeShapeType="1"/>
            </p:cNvSpPr>
            <p:nvPr/>
          </p:nvSpPr>
          <p:spPr bwMode="auto">
            <a:xfrm flipH="1" flipV="1">
              <a:off x="4227" y="2127"/>
              <a:ext cx="236" cy="74"/>
            </a:xfrm>
            <a:prstGeom prst="line">
              <a:avLst/>
            </a:prstGeom>
            <a:noFill/>
            <a:ln w="9525">
              <a:solidFill>
                <a:schemeClr val="bg2"/>
              </a:solidFill>
              <a:round/>
              <a:headEnd/>
              <a:tailEnd/>
            </a:ln>
          </p:spPr>
          <p:txBody>
            <a:bodyPr wrap="none"/>
            <a:lstStyle/>
            <a:p>
              <a:endParaRPr lang="zh-CN" altLang="en-US"/>
            </a:p>
          </p:txBody>
        </p:sp>
        <p:sp>
          <p:nvSpPr>
            <p:cNvPr id="4418" name="Line 705"/>
            <p:cNvSpPr>
              <a:spLocks noChangeShapeType="1"/>
            </p:cNvSpPr>
            <p:nvPr/>
          </p:nvSpPr>
          <p:spPr bwMode="auto">
            <a:xfrm>
              <a:off x="4092" y="1890"/>
              <a:ext cx="135" cy="60"/>
            </a:xfrm>
            <a:prstGeom prst="line">
              <a:avLst/>
            </a:prstGeom>
            <a:noFill/>
            <a:ln w="9525">
              <a:solidFill>
                <a:schemeClr val="bg2"/>
              </a:solidFill>
              <a:round/>
              <a:headEnd/>
              <a:tailEnd/>
            </a:ln>
          </p:spPr>
          <p:txBody>
            <a:bodyPr wrap="none"/>
            <a:lstStyle/>
            <a:p>
              <a:endParaRPr lang="zh-CN" altLang="en-US"/>
            </a:p>
          </p:txBody>
        </p:sp>
        <p:sp>
          <p:nvSpPr>
            <p:cNvPr id="4419" name="Line 706"/>
            <p:cNvSpPr>
              <a:spLocks noChangeShapeType="1"/>
            </p:cNvSpPr>
            <p:nvPr/>
          </p:nvSpPr>
          <p:spPr bwMode="auto">
            <a:xfrm flipV="1">
              <a:off x="4227" y="1890"/>
              <a:ext cx="143" cy="60"/>
            </a:xfrm>
            <a:prstGeom prst="line">
              <a:avLst/>
            </a:prstGeom>
            <a:noFill/>
            <a:ln w="9525">
              <a:solidFill>
                <a:schemeClr val="bg2"/>
              </a:solidFill>
              <a:round/>
              <a:headEnd/>
              <a:tailEnd/>
            </a:ln>
          </p:spPr>
          <p:txBody>
            <a:bodyPr wrap="none"/>
            <a:lstStyle/>
            <a:p>
              <a:endParaRPr lang="zh-CN" altLang="en-US"/>
            </a:p>
          </p:txBody>
        </p:sp>
        <p:sp>
          <p:nvSpPr>
            <p:cNvPr id="4420" name="Line 707"/>
            <p:cNvSpPr>
              <a:spLocks noChangeShapeType="1"/>
            </p:cNvSpPr>
            <p:nvPr/>
          </p:nvSpPr>
          <p:spPr bwMode="auto">
            <a:xfrm>
              <a:off x="4047" y="1996"/>
              <a:ext cx="175" cy="81"/>
            </a:xfrm>
            <a:prstGeom prst="line">
              <a:avLst/>
            </a:prstGeom>
            <a:noFill/>
            <a:ln w="9525">
              <a:solidFill>
                <a:schemeClr val="bg2"/>
              </a:solidFill>
              <a:round/>
              <a:headEnd/>
              <a:tailEnd/>
            </a:ln>
          </p:spPr>
          <p:txBody>
            <a:bodyPr wrap="none"/>
            <a:lstStyle/>
            <a:p>
              <a:endParaRPr lang="zh-CN" altLang="en-US"/>
            </a:p>
          </p:txBody>
        </p:sp>
        <p:sp>
          <p:nvSpPr>
            <p:cNvPr id="4421" name="Line 708"/>
            <p:cNvSpPr>
              <a:spLocks noChangeShapeType="1"/>
            </p:cNvSpPr>
            <p:nvPr/>
          </p:nvSpPr>
          <p:spPr bwMode="auto">
            <a:xfrm flipV="1">
              <a:off x="4227" y="2012"/>
              <a:ext cx="176" cy="71"/>
            </a:xfrm>
            <a:prstGeom prst="line">
              <a:avLst/>
            </a:prstGeom>
            <a:noFill/>
            <a:ln w="9525">
              <a:solidFill>
                <a:schemeClr val="bg2"/>
              </a:solidFill>
              <a:round/>
              <a:headEnd/>
              <a:tailEnd/>
            </a:ln>
          </p:spPr>
          <p:txBody>
            <a:bodyPr wrap="none"/>
            <a:lstStyle/>
            <a:p>
              <a:endParaRPr lang="zh-CN" altLang="en-US"/>
            </a:p>
          </p:txBody>
        </p:sp>
        <p:sp>
          <p:nvSpPr>
            <p:cNvPr id="4422" name="Line 709"/>
            <p:cNvSpPr>
              <a:spLocks noChangeShapeType="1"/>
            </p:cNvSpPr>
            <p:nvPr/>
          </p:nvSpPr>
          <p:spPr bwMode="auto">
            <a:xfrm flipV="1">
              <a:off x="4227" y="1782"/>
              <a:ext cx="90" cy="29"/>
            </a:xfrm>
            <a:prstGeom prst="line">
              <a:avLst/>
            </a:prstGeom>
            <a:noFill/>
            <a:ln w="9525">
              <a:solidFill>
                <a:schemeClr val="bg2"/>
              </a:solidFill>
              <a:round/>
              <a:headEnd/>
              <a:tailEnd/>
            </a:ln>
          </p:spPr>
          <p:txBody>
            <a:bodyPr wrap="none"/>
            <a:lstStyle/>
            <a:p>
              <a:endParaRPr lang="zh-CN" altLang="en-US"/>
            </a:p>
          </p:txBody>
        </p:sp>
        <p:sp>
          <p:nvSpPr>
            <p:cNvPr id="4423" name="Line 710"/>
            <p:cNvSpPr>
              <a:spLocks noChangeShapeType="1"/>
            </p:cNvSpPr>
            <p:nvPr/>
          </p:nvSpPr>
          <p:spPr bwMode="auto">
            <a:xfrm flipV="1">
              <a:off x="4227" y="1632"/>
              <a:ext cx="57" cy="22"/>
            </a:xfrm>
            <a:prstGeom prst="line">
              <a:avLst/>
            </a:prstGeom>
            <a:noFill/>
            <a:ln w="9525">
              <a:solidFill>
                <a:schemeClr val="bg2"/>
              </a:solidFill>
              <a:round/>
              <a:headEnd/>
              <a:tailEnd/>
            </a:ln>
          </p:spPr>
          <p:txBody>
            <a:bodyPr wrap="none"/>
            <a:lstStyle/>
            <a:p>
              <a:endParaRPr lang="zh-CN" altLang="en-US"/>
            </a:p>
          </p:txBody>
        </p:sp>
        <p:sp>
          <p:nvSpPr>
            <p:cNvPr id="4424" name="Line 711"/>
            <p:cNvSpPr>
              <a:spLocks noChangeShapeType="1"/>
            </p:cNvSpPr>
            <p:nvPr/>
          </p:nvSpPr>
          <p:spPr bwMode="auto">
            <a:xfrm>
              <a:off x="4126" y="1772"/>
              <a:ext cx="109" cy="39"/>
            </a:xfrm>
            <a:prstGeom prst="line">
              <a:avLst/>
            </a:prstGeom>
            <a:noFill/>
            <a:ln w="9525">
              <a:solidFill>
                <a:schemeClr val="bg2"/>
              </a:solidFill>
              <a:round/>
              <a:headEnd/>
              <a:tailEnd/>
            </a:ln>
          </p:spPr>
          <p:txBody>
            <a:bodyPr wrap="none"/>
            <a:lstStyle/>
            <a:p>
              <a:endParaRPr lang="zh-CN" altLang="en-US"/>
            </a:p>
          </p:txBody>
        </p:sp>
        <p:sp>
          <p:nvSpPr>
            <p:cNvPr id="4425" name="Line 712"/>
            <p:cNvSpPr>
              <a:spLocks noChangeShapeType="1"/>
            </p:cNvSpPr>
            <p:nvPr/>
          </p:nvSpPr>
          <p:spPr bwMode="auto">
            <a:xfrm>
              <a:off x="4175" y="1625"/>
              <a:ext cx="63" cy="39"/>
            </a:xfrm>
            <a:prstGeom prst="line">
              <a:avLst/>
            </a:prstGeom>
            <a:noFill/>
            <a:ln w="9525">
              <a:solidFill>
                <a:schemeClr val="bg2"/>
              </a:solidFill>
              <a:round/>
              <a:headEnd/>
              <a:tailEnd/>
            </a:ln>
          </p:spPr>
          <p:txBody>
            <a:bodyPr wrap="none"/>
            <a:lstStyle/>
            <a:p>
              <a:endParaRPr lang="zh-CN" altLang="en-US"/>
            </a:p>
          </p:txBody>
        </p:sp>
        <p:grpSp>
          <p:nvGrpSpPr>
            <p:cNvPr id="4426" name="Group 713"/>
            <p:cNvGrpSpPr>
              <a:grpSpLocks/>
            </p:cNvGrpSpPr>
            <p:nvPr/>
          </p:nvGrpSpPr>
          <p:grpSpPr bwMode="auto">
            <a:xfrm>
              <a:off x="4269" y="1415"/>
              <a:ext cx="392" cy="137"/>
              <a:chOff x="4227" y="1360"/>
              <a:chExt cx="863" cy="270"/>
            </a:xfrm>
          </p:grpSpPr>
          <p:sp>
            <p:nvSpPr>
              <p:cNvPr id="4437" name="Line 714"/>
              <p:cNvSpPr>
                <a:spLocks noChangeShapeType="1"/>
              </p:cNvSpPr>
              <p:nvPr/>
            </p:nvSpPr>
            <p:spPr bwMode="auto">
              <a:xfrm>
                <a:off x="4227" y="1604"/>
                <a:ext cx="0" cy="0"/>
              </a:xfrm>
              <a:prstGeom prst="line">
                <a:avLst/>
              </a:prstGeom>
              <a:noFill/>
              <a:ln w="9525">
                <a:solidFill>
                  <a:schemeClr val="bg2"/>
                </a:solidFill>
                <a:round/>
                <a:headEnd/>
                <a:tailEnd/>
              </a:ln>
            </p:spPr>
            <p:txBody>
              <a:bodyPr wrap="none"/>
              <a:lstStyle/>
              <a:p>
                <a:endParaRPr lang="zh-CN" altLang="en-US"/>
              </a:p>
            </p:txBody>
          </p:sp>
          <p:sp>
            <p:nvSpPr>
              <p:cNvPr id="4438" name="Line 715"/>
              <p:cNvSpPr>
                <a:spLocks noChangeShapeType="1"/>
              </p:cNvSpPr>
              <p:nvPr/>
            </p:nvSpPr>
            <p:spPr bwMode="auto">
              <a:xfrm rot="6361956" flipH="1" flipV="1">
                <a:off x="4464" y="1205"/>
                <a:ext cx="189" cy="500"/>
              </a:xfrm>
              <a:prstGeom prst="line">
                <a:avLst/>
              </a:prstGeom>
              <a:noFill/>
              <a:ln w="31750">
                <a:solidFill>
                  <a:schemeClr val="bg2"/>
                </a:solidFill>
                <a:round/>
                <a:headEnd/>
                <a:tailEnd/>
              </a:ln>
            </p:spPr>
            <p:txBody>
              <a:bodyPr wrap="none"/>
              <a:lstStyle/>
              <a:p>
                <a:endParaRPr lang="zh-CN" altLang="en-US"/>
              </a:p>
            </p:txBody>
          </p:sp>
          <p:sp>
            <p:nvSpPr>
              <p:cNvPr id="4439" name="Line 716"/>
              <p:cNvSpPr>
                <a:spLocks noChangeShapeType="1"/>
              </p:cNvSpPr>
              <p:nvPr/>
            </p:nvSpPr>
            <p:spPr bwMode="auto">
              <a:xfrm rot="6361956">
                <a:off x="4602" y="1393"/>
                <a:ext cx="189" cy="203"/>
              </a:xfrm>
              <a:prstGeom prst="line">
                <a:avLst/>
              </a:prstGeom>
              <a:noFill/>
              <a:ln w="31750">
                <a:solidFill>
                  <a:schemeClr val="bg2"/>
                </a:solidFill>
                <a:round/>
                <a:headEnd/>
                <a:tailEnd/>
              </a:ln>
            </p:spPr>
            <p:txBody>
              <a:bodyPr wrap="none"/>
              <a:lstStyle/>
              <a:p>
                <a:endParaRPr lang="zh-CN" altLang="en-US"/>
              </a:p>
            </p:txBody>
          </p:sp>
          <p:sp>
            <p:nvSpPr>
              <p:cNvPr id="4440" name="Line 717"/>
              <p:cNvSpPr>
                <a:spLocks noChangeShapeType="1"/>
              </p:cNvSpPr>
              <p:nvPr/>
            </p:nvSpPr>
            <p:spPr bwMode="auto">
              <a:xfrm rot="6361956" flipH="1" flipV="1">
                <a:off x="4745" y="1286"/>
                <a:ext cx="189" cy="500"/>
              </a:xfrm>
              <a:prstGeom prst="line">
                <a:avLst/>
              </a:prstGeom>
              <a:noFill/>
              <a:ln w="31750">
                <a:solidFill>
                  <a:schemeClr val="bg2"/>
                </a:solidFill>
                <a:round/>
                <a:headEnd/>
                <a:tailEnd/>
              </a:ln>
            </p:spPr>
            <p:txBody>
              <a:bodyPr wrap="none"/>
              <a:lstStyle/>
              <a:p>
                <a:endParaRPr lang="zh-CN" altLang="en-US"/>
              </a:p>
            </p:txBody>
          </p:sp>
        </p:grpSp>
        <p:grpSp>
          <p:nvGrpSpPr>
            <p:cNvPr id="4427" name="Group 718"/>
            <p:cNvGrpSpPr>
              <a:grpSpLocks/>
            </p:cNvGrpSpPr>
            <p:nvPr/>
          </p:nvGrpSpPr>
          <p:grpSpPr bwMode="auto">
            <a:xfrm rot="5700496">
              <a:off x="4053" y="1170"/>
              <a:ext cx="392" cy="137"/>
              <a:chOff x="4227" y="1360"/>
              <a:chExt cx="863" cy="270"/>
            </a:xfrm>
          </p:grpSpPr>
          <p:sp>
            <p:nvSpPr>
              <p:cNvPr id="4433" name="Line 719"/>
              <p:cNvSpPr>
                <a:spLocks noChangeShapeType="1"/>
              </p:cNvSpPr>
              <p:nvPr/>
            </p:nvSpPr>
            <p:spPr bwMode="auto">
              <a:xfrm>
                <a:off x="4227" y="1604"/>
                <a:ext cx="0" cy="0"/>
              </a:xfrm>
              <a:prstGeom prst="line">
                <a:avLst/>
              </a:prstGeom>
              <a:noFill/>
              <a:ln w="9525">
                <a:solidFill>
                  <a:schemeClr val="bg2"/>
                </a:solidFill>
                <a:round/>
                <a:headEnd/>
                <a:tailEnd/>
              </a:ln>
            </p:spPr>
            <p:txBody>
              <a:bodyPr wrap="none"/>
              <a:lstStyle/>
              <a:p>
                <a:endParaRPr lang="zh-CN" altLang="en-US"/>
              </a:p>
            </p:txBody>
          </p:sp>
          <p:sp>
            <p:nvSpPr>
              <p:cNvPr id="4434" name="Line 720"/>
              <p:cNvSpPr>
                <a:spLocks noChangeShapeType="1"/>
              </p:cNvSpPr>
              <p:nvPr/>
            </p:nvSpPr>
            <p:spPr bwMode="auto">
              <a:xfrm rot="6361956" flipH="1" flipV="1">
                <a:off x="4464" y="1205"/>
                <a:ext cx="189" cy="500"/>
              </a:xfrm>
              <a:prstGeom prst="line">
                <a:avLst/>
              </a:prstGeom>
              <a:noFill/>
              <a:ln w="31750">
                <a:solidFill>
                  <a:schemeClr val="bg2"/>
                </a:solidFill>
                <a:round/>
                <a:headEnd/>
                <a:tailEnd/>
              </a:ln>
            </p:spPr>
            <p:txBody>
              <a:bodyPr wrap="none"/>
              <a:lstStyle/>
              <a:p>
                <a:endParaRPr lang="zh-CN" altLang="en-US"/>
              </a:p>
            </p:txBody>
          </p:sp>
          <p:sp>
            <p:nvSpPr>
              <p:cNvPr id="4435" name="Line 721"/>
              <p:cNvSpPr>
                <a:spLocks noChangeShapeType="1"/>
              </p:cNvSpPr>
              <p:nvPr/>
            </p:nvSpPr>
            <p:spPr bwMode="auto">
              <a:xfrm rot="6361956">
                <a:off x="4602" y="1393"/>
                <a:ext cx="189" cy="203"/>
              </a:xfrm>
              <a:prstGeom prst="line">
                <a:avLst/>
              </a:prstGeom>
              <a:noFill/>
              <a:ln w="31750">
                <a:solidFill>
                  <a:schemeClr val="bg2"/>
                </a:solidFill>
                <a:round/>
                <a:headEnd/>
                <a:tailEnd/>
              </a:ln>
            </p:spPr>
            <p:txBody>
              <a:bodyPr wrap="none"/>
              <a:lstStyle/>
              <a:p>
                <a:endParaRPr lang="zh-CN" altLang="en-US"/>
              </a:p>
            </p:txBody>
          </p:sp>
          <p:sp>
            <p:nvSpPr>
              <p:cNvPr id="4436" name="Line 722"/>
              <p:cNvSpPr>
                <a:spLocks noChangeShapeType="1"/>
              </p:cNvSpPr>
              <p:nvPr/>
            </p:nvSpPr>
            <p:spPr bwMode="auto">
              <a:xfrm rot="6361956" flipH="1" flipV="1">
                <a:off x="4745" y="1286"/>
                <a:ext cx="189" cy="500"/>
              </a:xfrm>
              <a:prstGeom prst="line">
                <a:avLst/>
              </a:prstGeom>
              <a:noFill/>
              <a:ln w="31750">
                <a:solidFill>
                  <a:schemeClr val="bg2"/>
                </a:solidFill>
                <a:round/>
                <a:headEnd/>
                <a:tailEnd/>
              </a:ln>
            </p:spPr>
            <p:txBody>
              <a:bodyPr wrap="none"/>
              <a:lstStyle/>
              <a:p>
                <a:endParaRPr lang="zh-CN" altLang="en-US"/>
              </a:p>
            </p:txBody>
          </p:sp>
        </p:grpSp>
        <p:grpSp>
          <p:nvGrpSpPr>
            <p:cNvPr id="4428" name="Group 723"/>
            <p:cNvGrpSpPr>
              <a:grpSpLocks/>
            </p:cNvGrpSpPr>
            <p:nvPr/>
          </p:nvGrpSpPr>
          <p:grpSpPr bwMode="auto">
            <a:xfrm rot="10800000">
              <a:off x="3796" y="1402"/>
              <a:ext cx="392" cy="137"/>
              <a:chOff x="4227" y="1360"/>
              <a:chExt cx="863" cy="270"/>
            </a:xfrm>
          </p:grpSpPr>
          <p:sp>
            <p:nvSpPr>
              <p:cNvPr id="4429" name="Line 724"/>
              <p:cNvSpPr>
                <a:spLocks noChangeShapeType="1"/>
              </p:cNvSpPr>
              <p:nvPr/>
            </p:nvSpPr>
            <p:spPr bwMode="auto">
              <a:xfrm>
                <a:off x="4227" y="1604"/>
                <a:ext cx="0" cy="0"/>
              </a:xfrm>
              <a:prstGeom prst="line">
                <a:avLst/>
              </a:prstGeom>
              <a:noFill/>
              <a:ln w="9525">
                <a:solidFill>
                  <a:schemeClr val="bg2"/>
                </a:solidFill>
                <a:round/>
                <a:headEnd/>
                <a:tailEnd/>
              </a:ln>
            </p:spPr>
            <p:txBody>
              <a:bodyPr wrap="none"/>
              <a:lstStyle/>
              <a:p>
                <a:endParaRPr lang="zh-CN" altLang="en-US"/>
              </a:p>
            </p:txBody>
          </p:sp>
          <p:sp>
            <p:nvSpPr>
              <p:cNvPr id="4430" name="Line 725"/>
              <p:cNvSpPr>
                <a:spLocks noChangeShapeType="1"/>
              </p:cNvSpPr>
              <p:nvPr/>
            </p:nvSpPr>
            <p:spPr bwMode="auto">
              <a:xfrm rot="6361956" flipH="1" flipV="1">
                <a:off x="4464" y="1205"/>
                <a:ext cx="189" cy="500"/>
              </a:xfrm>
              <a:prstGeom prst="line">
                <a:avLst/>
              </a:prstGeom>
              <a:noFill/>
              <a:ln w="31750">
                <a:solidFill>
                  <a:schemeClr val="bg2"/>
                </a:solidFill>
                <a:round/>
                <a:headEnd/>
                <a:tailEnd/>
              </a:ln>
            </p:spPr>
            <p:txBody>
              <a:bodyPr wrap="none"/>
              <a:lstStyle/>
              <a:p>
                <a:endParaRPr lang="zh-CN" altLang="en-US"/>
              </a:p>
            </p:txBody>
          </p:sp>
          <p:sp>
            <p:nvSpPr>
              <p:cNvPr id="4431" name="Line 726"/>
              <p:cNvSpPr>
                <a:spLocks noChangeShapeType="1"/>
              </p:cNvSpPr>
              <p:nvPr/>
            </p:nvSpPr>
            <p:spPr bwMode="auto">
              <a:xfrm rot="6361956">
                <a:off x="4602" y="1393"/>
                <a:ext cx="189" cy="203"/>
              </a:xfrm>
              <a:prstGeom prst="line">
                <a:avLst/>
              </a:prstGeom>
              <a:noFill/>
              <a:ln w="31750">
                <a:solidFill>
                  <a:schemeClr val="bg2"/>
                </a:solidFill>
                <a:round/>
                <a:headEnd/>
                <a:tailEnd/>
              </a:ln>
            </p:spPr>
            <p:txBody>
              <a:bodyPr wrap="none"/>
              <a:lstStyle/>
              <a:p>
                <a:endParaRPr lang="zh-CN" altLang="en-US"/>
              </a:p>
            </p:txBody>
          </p:sp>
          <p:sp>
            <p:nvSpPr>
              <p:cNvPr id="4432" name="Line 727"/>
              <p:cNvSpPr>
                <a:spLocks noChangeShapeType="1"/>
              </p:cNvSpPr>
              <p:nvPr/>
            </p:nvSpPr>
            <p:spPr bwMode="auto">
              <a:xfrm rot="6361956" flipH="1" flipV="1">
                <a:off x="4745" y="1286"/>
                <a:ext cx="189" cy="500"/>
              </a:xfrm>
              <a:prstGeom prst="line">
                <a:avLst/>
              </a:prstGeom>
              <a:noFill/>
              <a:ln w="31750">
                <a:solidFill>
                  <a:schemeClr val="bg2"/>
                </a:solidFill>
                <a:round/>
                <a:headEnd/>
                <a:tailEnd/>
              </a:ln>
            </p:spPr>
            <p:txBody>
              <a:bodyPr wrap="none"/>
              <a:lstStyle/>
              <a:p>
                <a:endParaRPr lang="zh-CN" altLang="en-US"/>
              </a:p>
            </p:txBody>
          </p:sp>
        </p:grpSp>
      </p:grpSp>
      <p:sp>
        <p:nvSpPr>
          <p:cNvPr id="4118" name="Oval 728"/>
          <p:cNvSpPr>
            <a:spLocks noChangeArrowheads="1"/>
          </p:cNvSpPr>
          <p:nvPr/>
        </p:nvSpPr>
        <p:spPr bwMode="auto">
          <a:xfrm>
            <a:off x="7124700" y="3652838"/>
            <a:ext cx="358775" cy="9525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4119" name="Line 729"/>
          <p:cNvSpPr>
            <a:spLocks noChangeShapeType="1"/>
          </p:cNvSpPr>
          <p:nvPr/>
        </p:nvSpPr>
        <p:spPr bwMode="auto">
          <a:xfrm>
            <a:off x="7124700" y="3644900"/>
            <a:ext cx="0" cy="58738"/>
          </a:xfrm>
          <a:prstGeom prst="line">
            <a:avLst/>
          </a:prstGeom>
          <a:noFill/>
          <a:ln w="12700">
            <a:solidFill>
              <a:schemeClr val="folHlink"/>
            </a:solidFill>
            <a:round/>
            <a:headEnd/>
            <a:tailEnd/>
          </a:ln>
        </p:spPr>
        <p:txBody>
          <a:bodyPr wrap="none" anchor="ctr"/>
          <a:lstStyle/>
          <a:p>
            <a:endParaRPr lang="zh-CN" altLang="en-US"/>
          </a:p>
        </p:txBody>
      </p:sp>
      <p:sp>
        <p:nvSpPr>
          <p:cNvPr id="4120" name="Line 730"/>
          <p:cNvSpPr>
            <a:spLocks noChangeShapeType="1"/>
          </p:cNvSpPr>
          <p:nvPr/>
        </p:nvSpPr>
        <p:spPr bwMode="auto">
          <a:xfrm>
            <a:off x="7483475" y="3644900"/>
            <a:ext cx="0" cy="58738"/>
          </a:xfrm>
          <a:prstGeom prst="line">
            <a:avLst/>
          </a:prstGeom>
          <a:noFill/>
          <a:ln w="12700">
            <a:solidFill>
              <a:schemeClr val="folHlink"/>
            </a:solidFill>
            <a:round/>
            <a:headEnd/>
            <a:tailEnd/>
          </a:ln>
        </p:spPr>
        <p:txBody>
          <a:bodyPr wrap="none" anchor="ctr"/>
          <a:lstStyle/>
          <a:p>
            <a:endParaRPr lang="zh-CN" altLang="en-US"/>
          </a:p>
        </p:txBody>
      </p:sp>
      <p:sp>
        <p:nvSpPr>
          <p:cNvPr id="4121" name="Rectangle 731"/>
          <p:cNvSpPr>
            <a:spLocks noChangeArrowheads="1"/>
          </p:cNvSpPr>
          <p:nvPr/>
        </p:nvSpPr>
        <p:spPr bwMode="auto">
          <a:xfrm>
            <a:off x="7124700" y="3644900"/>
            <a:ext cx="355600" cy="58738"/>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p>
        </p:txBody>
      </p:sp>
      <p:sp>
        <p:nvSpPr>
          <p:cNvPr id="4122" name="Oval 732"/>
          <p:cNvSpPr>
            <a:spLocks noChangeArrowheads="1"/>
          </p:cNvSpPr>
          <p:nvPr/>
        </p:nvSpPr>
        <p:spPr bwMode="auto">
          <a:xfrm>
            <a:off x="7121525" y="3576638"/>
            <a:ext cx="358775" cy="111125"/>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4123" name="Group 733"/>
          <p:cNvGrpSpPr>
            <a:grpSpLocks/>
          </p:cNvGrpSpPr>
          <p:nvPr/>
        </p:nvGrpSpPr>
        <p:grpSpPr bwMode="auto">
          <a:xfrm>
            <a:off x="7207250" y="3600450"/>
            <a:ext cx="179388" cy="65088"/>
            <a:chOff x="2848" y="848"/>
            <a:chExt cx="140" cy="98"/>
          </a:xfrm>
        </p:grpSpPr>
        <p:sp>
          <p:nvSpPr>
            <p:cNvPr id="4408" name="Line 734"/>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409" name="Line 735"/>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410" name="Line 736"/>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4124" name="Group 737"/>
          <p:cNvGrpSpPr>
            <a:grpSpLocks/>
          </p:cNvGrpSpPr>
          <p:nvPr/>
        </p:nvGrpSpPr>
        <p:grpSpPr bwMode="auto">
          <a:xfrm flipV="1">
            <a:off x="7207250" y="3600450"/>
            <a:ext cx="179388" cy="65088"/>
            <a:chOff x="2848" y="848"/>
            <a:chExt cx="140" cy="98"/>
          </a:xfrm>
        </p:grpSpPr>
        <p:sp>
          <p:nvSpPr>
            <p:cNvPr id="4405" name="Line 738"/>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406" name="Line 739"/>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407" name="Line 740"/>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4125" name="Oval 741"/>
          <p:cNvSpPr>
            <a:spLocks noChangeArrowheads="1"/>
          </p:cNvSpPr>
          <p:nvPr/>
        </p:nvSpPr>
        <p:spPr bwMode="auto">
          <a:xfrm>
            <a:off x="7480300" y="3932238"/>
            <a:ext cx="358775" cy="9525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4126" name="Line 742"/>
          <p:cNvSpPr>
            <a:spLocks noChangeShapeType="1"/>
          </p:cNvSpPr>
          <p:nvPr/>
        </p:nvSpPr>
        <p:spPr bwMode="auto">
          <a:xfrm>
            <a:off x="7480300" y="3924300"/>
            <a:ext cx="0" cy="58738"/>
          </a:xfrm>
          <a:prstGeom prst="line">
            <a:avLst/>
          </a:prstGeom>
          <a:noFill/>
          <a:ln w="12700">
            <a:solidFill>
              <a:schemeClr val="folHlink"/>
            </a:solidFill>
            <a:round/>
            <a:headEnd/>
            <a:tailEnd/>
          </a:ln>
        </p:spPr>
        <p:txBody>
          <a:bodyPr wrap="none" anchor="ctr"/>
          <a:lstStyle/>
          <a:p>
            <a:endParaRPr lang="zh-CN" altLang="en-US"/>
          </a:p>
        </p:txBody>
      </p:sp>
      <p:sp>
        <p:nvSpPr>
          <p:cNvPr id="4127" name="Line 743"/>
          <p:cNvSpPr>
            <a:spLocks noChangeShapeType="1"/>
          </p:cNvSpPr>
          <p:nvPr/>
        </p:nvSpPr>
        <p:spPr bwMode="auto">
          <a:xfrm>
            <a:off x="7839075" y="3924300"/>
            <a:ext cx="0" cy="58738"/>
          </a:xfrm>
          <a:prstGeom prst="line">
            <a:avLst/>
          </a:prstGeom>
          <a:noFill/>
          <a:ln w="12700">
            <a:solidFill>
              <a:schemeClr val="folHlink"/>
            </a:solidFill>
            <a:round/>
            <a:headEnd/>
            <a:tailEnd/>
          </a:ln>
        </p:spPr>
        <p:txBody>
          <a:bodyPr wrap="none" anchor="ctr"/>
          <a:lstStyle/>
          <a:p>
            <a:endParaRPr lang="zh-CN" altLang="en-US"/>
          </a:p>
        </p:txBody>
      </p:sp>
      <p:sp>
        <p:nvSpPr>
          <p:cNvPr id="4128" name="Rectangle 744"/>
          <p:cNvSpPr>
            <a:spLocks noChangeArrowheads="1"/>
          </p:cNvSpPr>
          <p:nvPr/>
        </p:nvSpPr>
        <p:spPr bwMode="auto">
          <a:xfrm>
            <a:off x="7480300" y="3924300"/>
            <a:ext cx="355600" cy="58738"/>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p>
        </p:txBody>
      </p:sp>
      <p:sp>
        <p:nvSpPr>
          <p:cNvPr id="4129" name="Oval 745"/>
          <p:cNvSpPr>
            <a:spLocks noChangeArrowheads="1"/>
          </p:cNvSpPr>
          <p:nvPr/>
        </p:nvSpPr>
        <p:spPr bwMode="auto">
          <a:xfrm>
            <a:off x="7477125" y="3856038"/>
            <a:ext cx="358775" cy="111125"/>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4130" name="Group 746"/>
          <p:cNvGrpSpPr>
            <a:grpSpLocks/>
          </p:cNvGrpSpPr>
          <p:nvPr/>
        </p:nvGrpSpPr>
        <p:grpSpPr bwMode="auto">
          <a:xfrm>
            <a:off x="7562850" y="3879850"/>
            <a:ext cx="179388" cy="65088"/>
            <a:chOff x="2848" y="848"/>
            <a:chExt cx="140" cy="98"/>
          </a:xfrm>
        </p:grpSpPr>
        <p:sp>
          <p:nvSpPr>
            <p:cNvPr id="4402" name="Line 74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403" name="Line 74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404" name="Line 74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4131" name="Group 750"/>
          <p:cNvGrpSpPr>
            <a:grpSpLocks/>
          </p:cNvGrpSpPr>
          <p:nvPr/>
        </p:nvGrpSpPr>
        <p:grpSpPr bwMode="auto">
          <a:xfrm flipV="1">
            <a:off x="7562850" y="3879850"/>
            <a:ext cx="179388" cy="65088"/>
            <a:chOff x="2848" y="848"/>
            <a:chExt cx="140" cy="98"/>
          </a:xfrm>
        </p:grpSpPr>
        <p:sp>
          <p:nvSpPr>
            <p:cNvPr id="4399" name="Line 751"/>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400" name="Line 752"/>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401" name="Line 753"/>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4132" name="Oval 754"/>
          <p:cNvSpPr>
            <a:spLocks noChangeArrowheads="1"/>
          </p:cNvSpPr>
          <p:nvPr/>
        </p:nvSpPr>
        <p:spPr bwMode="auto">
          <a:xfrm>
            <a:off x="7759700" y="3665538"/>
            <a:ext cx="358775" cy="9525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4133" name="Line 755"/>
          <p:cNvSpPr>
            <a:spLocks noChangeShapeType="1"/>
          </p:cNvSpPr>
          <p:nvPr/>
        </p:nvSpPr>
        <p:spPr bwMode="auto">
          <a:xfrm>
            <a:off x="7759700" y="3657600"/>
            <a:ext cx="0" cy="58738"/>
          </a:xfrm>
          <a:prstGeom prst="line">
            <a:avLst/>
          </a:prstGeom>
          <a:noFill/>
          <a:ln w="12700">
            <a:solidFill>
              <a:schemeClr val="folHlink"/>
            </a:solidFill>
            <a:round/>
            <a:headEnd/>
            <a:tailEnd/>
          </a:ln>
        </p:spPr>
        <p:txBody>
          <a:bodyPr wrap="none" anchor="ctr"/>
          <a:lstStyle/>
          <a:p>
            <a:endParaRPr lang="zh-CN" altLang="en-US"/>
          </a:p>
        </p:txBody>
      </p:sp>
      <p:sp>
        <p:nvSpPr>
          <p:cNvPr id="4134" name="Line 756"/>
          <p:cNvSpPr>
            <a:spLocks noChangeShapeType="1"/>
          </p:cNvSpPr>
          <p:nvPr/>
        </p:nvSpPr>
        <p:spPr bwMode="auto">
          <a:xfrm>
            <a:off x="8118475" y="3657600"/>
            <a:ext cx="0" cy="58738"/>
          </a:xfrm>
          <a:prstGeom prst="line">
            <a:avLst/>
          </a:prstGeom>
          <a:noFill/>
          <a:ln w="12700">
            <a:solidFill>
              <a:schemeClr val="folHlink"/>
            </a:solidFill>
            <a:round/>
            <a:headEnd/>
            <a:tailEnd/>
          </a:ln>
        </p:spPr>
        <p:txBody>
          <a:bodyPr wrap="none" anchor="ctr"/>
          <a:lstStyle/>
          <a:p>
            <a:endParaRPr lang="zh-CN" altLang="en-US"/>
          </a:p>
        </p:txBody>
      </p:sp>
      <p:sp>
        <p:nvSpPr>
          <p:cNvPr id="4135" name="Rectangle 757"/>
          <p:cNvSpPr>
            <a:spLocks noChangeArrowheads="1"/>
          </p:cNvSpPr>
          <p:nvPr/>
        </p:nvSpPr>
        <p:spPr bwMode="auto">
          <a:xfrm>
            <a:off x="7759700" y="3657600"/>
            <a:ext cx="355600" cy="58738"/>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p>
        </p:txBody>
      </p:sp>
      <p:sp>
        <p:nvSpPr>
          <p:cNvPr id="4136" name="Oval 758"/>
          <p:cNvSpPr>
            <a:spLocks noChangeArrowheads="1"/>
          </p:cNvSpPr>
          <p:nvPr/>
        </p:nvSpPr>
        <p:spPr bwMode="auto">
          <a:xfrm>
            <a:off x="7756525" y="3589338"/>
            <a:ext cx="358775" cy="111125"/>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4137" name="Group 759"/>
          <p:cNvGrpSpPr>
            <a:grpSpLocks/>
          </p:cNvGrpSpPr>
          <p:nvPr/>
        </p:nvGrpSpPr>
        <p:grpSpPr bwMode="auto">
          <a:xfrm>
            <a:off x="7842250" y="3613150"/>
            <a:ext cx="179388" cy="65088"/>
            <a:chOff x="2848" y="848"/>
            <a:chExt cx="140" cy="98"/>
          </a:xfrm>
        </p:grpSpPr>
        <p:sp>
          <p:nvSpPr>
            <p:cNvPr id="4396" name="Line 760"/>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397" name="Line 761"/>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398" name="Line 762"/>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4138" name="Group 763"/>
          <p:cNvGrpSpPr>
            <a:grpSpLocks/>
          </p:cNvGrpSpPr>
          <p:nvPr/>
        </p:nvGrpSpPr>
        <p:grpSpPr bwMode="auto">
          <a:xfrm flipV="1">
            <a:off x="7842250" y="3613150"/>
            <a:ext cx="179388" cy="65088"/>
            <a:chOff x="2848" y="848"/>
            <a:chExt cx="140" cy="98"/>
          </a:xfrm>
        </p:grpSpPr>
        <p:sp>
          <p:nvSpPr>
            <p:cNvPr id="4393" name="Line 764"/>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394" name="Line 765"/>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395" name="Line 766"/>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4139" name="Oval 767"/>
          <p:cNvSpPr>
            <a:spLocks noChangeArrowheads="1"/>
          </p:cNvSpPr>
          <p:nvPr/>
        </p:nvSpPr>
        <p:spPr bwMode="auto">
          <a:xfrm>
            <a:off x="7224713" y="2503488"/>
            <a:ext cx="347662" cy="8890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4140" name="Line 768"/>
          <p:cNvSpPr>
            <a:spLocks noChangeShapeType="1"/>
          </p:cNvSpPr>
          <p:nvPr/>
        </p:nvSpPr>
        <p:spPr bwMode="auto">
          <a:xfrm>
            <a:off x="7224713" y="2495550"/>
            <a:ext cx="0" cy="55563"/>
          </a:xfrm>
          <a:prstGeom prst="line">
            <a:avLst/>
          </a:prstGeom>
          <a:noFill/>
          <a:ln w="12700">
            <a:solidFill>
              <a:schemeClr val="folHlink"/>
            </a:solidFill>
            <a:round/>
            <a:headEnd/>
            <a:tailEnd/>
          </a:ln>
        </p:spPr>
        <p:txBody>
          <a:bodyPr wrap="none" anchor="ctr"/>
          <a:lstStyle/>
          <a:p>
            <a:endParaRPr lang="zh-CN" altLang="en-US"/>
          </a:p>
        </p:txBody>
      </p:sp>
      <p:sp>
        <p:nvSpPr>
          <p:cNvPr id="4141" name="Line 769"/>
          <p:cNvSpPr>
            <a:spLocks noChangeShapeType="1"/>
          </p:cNvSpPr>
          <p:nvPr/>
        </p:nvSpPr>
        <p:spPr bwMode="auto">
          <a:xfrm>
            <a:off x="7572375" y="2495550"/>
            <a:ext cx="0" cy="55563"/>
          </a:xfrm>
          <a:prstGeom prst="line">
            <a:avLst/>
          </a:prstGeom>
          <a:noFill/>
          <a:ln w="12700">
            <a:solidFill>
              <a:schemeClr val="folHlink"/>
            </a:solidFill>
            <a:round/>
            <a:headEnd/>
            <a:tailEnd/>
          </a:ln>
        </p:spPr>
        <p:txBody>
          <a:bodyPr wrap="none" anchor="ctr"/>
          <a:lstStyle/>
          <a:p>
            <a:endParaRPr lang="zh-CN" altLang="en-US"/>
          </a:p>
        </p:txBody>
      </p:sp>
      <p:sp>
        <p:nvSpPr>
          <p:cNvPr id="4142" name="Rectangle 770"/>
          <p:cNvSpPr>
            <a:spLocks noChangeArrowheads="1"/>
          </p:cNvSpPr>
          <p:nvPr/>
        </p:nvSpPr>
        <p:spPr bwMode="auto">
          <a:xfrm>
            <a:off x="7224713" y="2495550"/>
            <a:ext cx="344487" cy="53975"/>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p>
        </p:txBody>
      </p:sp>
      <p:sp>
        <p:nvSpPr>
          <p:cNvPr id="4143" name="Oval 771"/>
          <p:cNvSpPr>
            <a:spLocks noChangeArrowheads="1"/>
          </p:cNvSpPr>
          <p:nvPr/>
        </p:nvSpPr>
        <p:spPr bwMode="auto">
          <a:xfrm>
            <a:off x="7221538" y="2432050"/>
            <a:ext cx="347662" cy="103188"/>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4144" name="Group 772"/>
          <p:cNvGrpSpPr>
            <a:grpSpLocks/>
          </p:cNvGrpSpPr>
          <p:nvPr/>
        </p:nvGrpSpPr>
        <p:grpSpPr bwMode="auto">
          <a:xfrm>
            <a:off x="7305675" y="2454275"/>
            <a:ext cx="171450" cy="61913"/>
            <a:chOff x="2848" y="848"/>
            <a:chExt cx="140" cy="98"/>
          </a:xfrm>
        </p:grpSpPr>
        <p:sp>
          <p:nvSpPr>
            <p:cNvPr id="4390" name="Line 77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391" name="Line 77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392" name="Line 77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4145" name="Group 776"/>
          <p:cNvGrpSpPr>
            <a:grpSpLocks/>
          </p:cNvGrpSpPr>
          <p:nvPr/>
        </p:nvGrpSpPr>
        <p:grpSpPr bwMode="auto">
          <a:xfrm flipV="1">
            <a:off x="7305675" y="2454275"/>
            <a:ext cx="171450" cy="60325"/>
            <a:chOff x="2848" y="848"/>
            <a:chExt cx="140" cy="98"/>
          </a:xfrm>
        </p:grpSpPr>
        <p:sp>
          <p:nvSpPr>
            <p:cNvPr id="4387" name="Line 77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388" name="Line 77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389" name="Line 77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4146" name="Oval 780"/>
          <p:cNvSpPr>
            <a:spLocks noChangeArrowheads="1"/>
          </p:cNvSpPr>
          <p:nvPr/>
        </p:nvSpPr>
        <p:spPr bwMode="auto">
          <a:xfrm>
            <a:off x="7223125" y="2763838"/>
            <a:ext cx="358775" cy="9525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4147" name="Line 781"/>
          <p:cNvSpPr>
            <a:spLocks noChangeShapeType="1"/>
          </p:cNvSpPr>
          <p:nvPr/>
        </p:nvSpPr>
        <p:spPr bwMode="auto">
          <a:xfrm>
            <a:off x="7223125"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4148" name="Line 782"/>
          <p:cNvSpPr>
            <a:spLocks noChangeShapeType="1"/>
          </p:cNvSpPr>
          <p:nvPr/>
        </p:nvSpPr>
        <p:spPr bwMode="auto">
          <a:xfrm>
            <a:off x="7581900"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4149" name="Rectangle 783"/>
          <p:cNvSpPr>
            <a:spLocks noChangeArrowheads="1"/>
          </p:cNvSpPr>
          <p:nvPr/>
        </p:nvSpPr>
        <p:spPr bwMode="auto">
          <a:xfrm>
            <a:off x="7223125" y="2755900"/>
            <a:ext cx="355600" cy="58738"/>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p>
        </p:txBody>
      </p:sp>
      <p:sp>
        <p:nvSpPr>
          <p:cNvPr id="4150" name="Oval 784"/>
          <p:cNvSpPr>
            <a:spLocks noChangeArrowheads="1"/>
          </p:cNvSpPr>
          <p:nvPr/>
        </p:nvSpPr>
        <p:spPr bwMode="auto">
          <a:xfrm>
            <a:off x="7219950" y="2687638"/>
            <a:ext cx="358775" cy="111125"/>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4151" name="Group 785"/>
          <p:cNvGrpSpPr>
            <a:grpSpLocks/>
          </p:cNvGrpSpPr>
          <p:nvPr/>
        </p:nvGrpSpPr>
        <p:grpSpPr bwMode="auto">
          <a:xfrm>
            <a:off x="7305675" y="2711450"/>
            <a:ext cx="179388" cy="65088"/>
            <a:chOff x="2848" y="848"/>
            <a:chExt cx="140" cy="98"/>
          </a:xfrm>
        </p:grpSpPr>
        <p:sp>
          <p:nvSpPr>
            <p:cNvPr id="4384" name="Line 786"/>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385" name="Line 787"/>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386" name="Line 788"/>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4152" name="Group 789"/>
          <p:cNvGrpSpPr>
            <a:grpSpLocks/>
          </p:cNvGrpSpPr>
          <p:nvPr/>
        </p:nvGrpSpPr>
        <p:grpSpPr bwMode="auto">
          <a:xfrm flipV="1">
            <a:off x="7305675" y="2711450"/>
            <a:ext cx="179388" cy="65088"/>
            <a:chOff x="2848" y="848"/>
            <a:chExt cx="140" cy="98"/>
          </a:xfrm>
        </p:grpSpPr>
        <p:sp>
          <p:nvSpPr>
            <p:cNvPr id="4381" name="Line 790"/>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382" name="Line 791"/>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383" name="Line 792"/>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4153" name="Oval 793"/>
          <p:cNvSpPr>
            <a:spLocks noChangeArrowheads="1"/>
          </p:cNvSpPr>
          <p:nvPr/>
        </p:nvSpPr>
        <p:spPr bwMode="auto">
          <a:xfrm>
            <a:off x="7699375" y="2405063"/>
            <a:ext cx="330200" cy="85725"/>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4154" name="Line 794"/>
          <p:cNvSpPr>
            <a:spLocks noChangeShapeType="1"/>
          </p:cNvSpPr>
          <p:nvPr/>
        </p:nvSpPr>
        <p:spPr bwMode="auto">
          <a:xfrm>
            <a:off x="7699375" y="2398713"/>
            <a:ext cx="0" cy="52387"/>
          </a:xfrm>
          <a:prstGeom prst="line">
            <a:avLst/>
          </a:prstGeom>
          <a:noFill/>
          <a:ln w="12700">
            <a:solidFill>
              <a:schemeClr val="folHlink"/>
            </a:solidFill>
            <a:round/>
            <a:headEnd/>
            <a:tailEnd/>
          </a:ln>
        </p:spPr>
        <p:txBody>
          <a:bodyPr wrap="none" anchor="ctr"/>
          <a:lstStyle/>
          <a:p>
            <a:endParaRPr lang="zh-CN" altLang="en-US"/>
          </a:p>
        </p:txBody>
      </p:sp>
      <p:sp>
        <p:nvSpPr>
          <p:cNvPr id="4155" name="Line 795"/>
          <p:cNvSpPr>
            <a:spLocks noChangeShapeType="1"/>
          </p:cNvSpPr>
          <p:nvPr/>
        </p:nvSpPr>
        <p:spPr bwMode="auto">
          <a:xfrm>
            <a:off x="8029575" y="2398713"/>
            <a:ext cx="0" cy="52387"/>
          </a:xfrm>
          <a:prstGeom prst="line">
            <a:avLst/>
          </a:prstGeom>
          <a:noFill/>
          <a:ln w="12700">
            <a:solidFill>
              <a:schemeClr val="folHlink"/>
            </a:solidFill>
            <a:round/>
            <a:headEnd/>
            <a:tailEnd/>
          </a:ln>
        </p:spPr>
        <p:txBody>
          <a:bodyPr wrap="none" anchor="ctr"/>
          <a:lstStyle/>
          <a:p>
            <a:endParaRPr lang="zh-CN" altLang="en-US"/>
          </a:p>
        </p:txBody>
      </p:sp>
      <p:sp>
        <p:nvSpPr>
          <p:cNvPr id="4156" name="Rectangle 796"/>
          <p:cNvSpPr>
            <a:spLocks noChangeArrowheads="1"/>
          </p:cNvSpPr>
          <p:nvPr/>
        </p:nvSpPr>
        <p:spPr bwMode="auto">
          <a:xfrm>
            <a:off x="7699375" y="2398713"/>
            <a:ext cx="327025" cy="52387"/>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solidFill>
                <a:schemeClr val="bg2"/>
              </a:solidFill>
            </a:endParaRPr>
          </a:p>
        </p:txBody>
      </p:sp>
      <p:sp>
        <p:nvSpPr>
          <p:cNvPr id="4157" name="Oval 797"/>
          <p:cNvSpPr>
            <a:spLocks noChangeArrowheads="1"/>
          </p:cNvSpPr>
          <p:nvPr/>
        </p:nvSpPr>
        <p:spPr bwMode="auto">
          <a:xfrm>
            <a:off x="7696200" y="2336800"/>
            <a:ext cx="330200" cy="100013"/>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4158" name="Group 798"/>
          <p:cNvGrpSpPr>
            <a:grpSpLocks/>
          </p:cNvGrpSpPr>
          <p:nvPr/>
        </p:nvGrpSpPr>
        <p:grpSpPr bwMode="auto">
          <a:xfrm>
            <a:off x="7775575" y="2359025"/>
            <a:ext cx="163513" cy="57150"/>
            <a:chOff x="2848" y="848"/>
            <a:chExt cx="140" cy="98"/>
          </a:xfrm>
        </p:grpSpPr>
        <p:sp>
          <p:nvSpPr>
            <p:cNvPr id="4378" name="Line 79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379" name="Line 80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380" name="Line 80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4159" name="Group 802"/>
          <p:cNvGrpSpPr>
            <a:grpSpLocks/>
          </p:cNvGrpSpPr>
          <p:nvPr/>
        </p:nvGrpSpPr>
        <p:grpSpPr bwMode="auto">
          <a:xfrm flipV="1">
            <a:off x="7775575" y="2357438"/>
            <a:ext cx="163513" cy="58737"/>
            <a:chOff x="2848" y="848"/>
            <a:chExt cx="140" cy="98"/>
          </a:xfrm>
        </p:grpSpPr>
        <p:sp>
          <p:nvSpPr>
            <p:cNvPr id="4375" name="Line 80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376" name="Line 80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377" name="Line 80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4160" name="Oval 806"/>
          <p:cNvSpPr>
            <a:spLocks noChangeArrowheads="1"/>
          </p:cNvSpPr>
          <p:nvPr/>
        </p:nvSpPr>
        <p:spPr bwMode="auto">
          <a:xfrm>
            <a:off x="7785100" y="2763838"/>
            <a:ext cx="358775" cy="95250"/>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4161" name="Line 807"/>
          <p:cNvSpPr>
            <a:spLocks noChangeShapeType="1"/>
          </p:cNvSpPr>
          <p:nvPr/>
        </p:nvSpPr>
        <p:spPr bwMode="auto">
          <a:xfrm>
            <a:off x="7785100"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4162" name="Line 808"/>
          <p:cNvSpPr>
            <a:spLocks noChangeShapeType="1"/>
          </p:cNvSpPr>
          <p:nvPr/>
        </p:nvSpPr>
        <p:spPr bwMode="auto">
          <a:xfrm>
            <a:off x="8143875"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4163" name="Rectangle 809"/>
          <p:cNvSpPr>
            <a:spLocks noChangeArrowheads="1"/>
          </p:cNvSpPr>
          <p:nvPr/>
        </p:nvSpPr>
        <p:spPr bwMode="auto">
          <a:xfrm>
            <a:off x="7785100" y="2755900"/>
            <a:ext cx="355600" cy="58738"/>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p>
        </p:txBody>
      </p:sp>
      <p:sp>
        <p:nvSpPr>
          <p:cNvPr id="4164" name="Oval 810"/>
          <p:cNvSpPr>
            <a:spLocks noChangeArrowheads="1"/>
          </p:cNvSpPr>
          <p:nvPr/>
        </p:nvSpPr>
        <p:spPr bwMode="auto">
          <a:xfrm>
            <a:off x="7781925" y="2687638"/>
            <a:ext cx="358775" cy="111125"/>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4165" name="Group 811"/>
          <p:cNvGrpSpPr>
            <a:grpSpLocks/>
          </p:cNvGrpSpPr>
          <p:nvPr/>
        </p:nvGrpSpPr>
        <p:grpSpPr bwMode="auto">
          <a:xfrm>
            <a:off x="7867650" y="2711450"/>
            <a:ext cx="179388" cy="65088"/>
            <a:chOff x="2848" y="848"/>
            <a:chExt cx="140" cy="98"/>
          </a:xfrm>
        </p:grpSpPr>
        <p:sp>
          <p:nvSpPr>
            <p:cNvPr id="4372" name="Line 812"/>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373" name="Line 813"/>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374" name="Line 814"/>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4166" name="Group 815"/>
          <p:cNvGrpSpPr>
            <a:grpSpLocks/>
          </p:cNvGrpSpPr>
          <p:nvPr/>
        </p:nvGrpSpPr>
        <p:grpSpPr bwMode="auto">
          <a:xfrm flipV="1">
            <a:off x="7867650" y="2711450"/>
            <a:ext cx="179388" cy="65088"/>
            <a:chOff x="2848" y="848"/>
            <a:chExt cx="140" cy="98"/>
          </a:xfrm>
        </p:grpSpPr>
        <p:sp>
          <p:nvSpPr>
            <p:cNvPr id="4369" name="Line 816"/>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370" name="Line 817"/>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371" name="Line 818"/>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4167" name="Oval 819"/>
          <p:cNvSpPr>
            <a:spLocks noChangeArrowheads="1"/>
          </p:cNvSpPr>
          <p:nvPr/>
        </p:nvSpPr>
        <p:spPr bwMode="auto">
          <a:xfrm>
            <a:off x="6375400" y="2498725"/>
            <a:ext cx="346075" cy="87313"/>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4168" name="Line 820"/>
          <p:cNvSpPr>
            <a:spLocks noChangeShapeType="1"/>
          </p:cNvSpPr>
          <p:nvPr/>
        </p:nvSpPr>
        <p:spPr bwMode="auto">
          <a:xfrm>
            <a:off x="6375400" y="2490788"/>
            <a:ext cx="0" cy="53975"/>
          </a:xfrm>
          <a:prstGeom prst="line">
            <a:avLst/>
          </a:prstGeom>
          <a:noFill/>
          <a:ln w="12700">
            <a:solidFill>
              <a:schemeClr val="folHlink"/>
            </a:solidFill>
            <a:round/>
            <a:headEnd/>
            <a:tailEnd/>
          </a:ln>
        </p:spPr>
        <p:txBody>
          <a:bodyPr wrap="none" anchor="ctr"/>
          <a:lstStyle/>
          <a:p>
            <a:endParaRPr lang="zh-CN" altLang="en-US"/>
          </a:p>
        </p:txBody>
      </p:sp>
      <p:sp>
        <p:nvSpPr>
          <p:cNvPr id="4169" name="Line 821"/>
          <p:cNvSpPr>
            <a:spLocks noChangeShapeType="1"/>
          </p:cNvSpPr>
          <p:nvPr/>
        </p:nvSpPr>
        <p:spPr bwMode="auto">
          <a:xfrm>
            <a:off x="6721475" y="2490788"/>
            <a:ext cx="0" cy="53975"/>
          </a:xfrm>
          <a:prstGeom prst="line">
            <a:avLst/>
          </a:prstGeom>
          <a:noFill/>
          <a:ln w="12700">
            <a:solidFill>
              <a:schemeClr val="folHlink"/>
            </a:solidFill>
            <a:round/>
            <a:headEnd/>
            <a:tailEnd/>
          </a:ln>
        </p:spPr>
        <p:txBody>
          <a:bodyPr wrap="none" anchor="ctr"/>
          <a:lstStyle/>
          <a:p>
            <a:endParaRPr lang="zh-CN" altLang="en-US"/>
          </a:p>
        </p:txBody>
      </p:sp>
      <p:sp>
        <p:nvSpPr>
          <p:cNvPr id="4170" name="Rectangle 822"/>
          <p:cNvSpPr>
            <a:spLocks noChangeArrowheads="1"/>
          </p:cNvSpPr>
          <p:nvPr/>
        </p:nvSpPr>
        <p:spPr bwMode="auto">
          <a:xfrm>
            <a:off x="6375400" y="2490788"/>
            <a:ext cx="342900" cy="53975"/>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p>
        </p:txBody>
      </p:sp>
      <p:sp>
        <p:nvSpPr>
          <p:cNvPr id="4171" name="Oval 823"/>
          <p:cNvSpPr>
            <a:spLocks noChangeArrowheads="1"/>
          </p:cNvSpPr>
          <p:nvPr/>
        </p:nvSpPr>
        <p:spPr bwMode="auto">
          <a:xfrm>
            <a:off x="6372225" y="2427288"/>
            <a:ext cx="346075" cy="103187"/>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4172" name="Group 824"/>
          <p:cNvGrpSpPr>
            <a:grpSpLocks/>
          </p:cNvGrpSpPr>
          <p:nvPr/>
        </p:nvGrpSpPr>
        <p:grpSpPr bwMode="auto">
          <a:xfrm>
            <a:off x="6456363" y="2449513"/>
            <a:ext cx="171450" cy="60325"/>
            <a:chOff x="2848" y="848"/>
            <a:chExt cx="140" cy="98"/>
          </a:xfrm>
        </p:grpSpPr>
        <p:sp>
          <p:nvSpPr>
            <p:cNvPr id="4366" name="Line 825"/>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367" name="Line 826"/>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368" name="Line 827"/>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4173" name="Group 828"/>
          <p:cNvGrpSpPr>
            <a:grpSpLocks/>
          </p:cNvGrpSpPr>
          <p:nvPr/>
        </p:nvGrpSpPr>
        <p:grpSpPr bwMode="auto">
          <a:xfrm flipV="1">
            <a:off x="6456363" y="2449513"/>
            <a:ext cx="171450" cy="58737"/>
            <a:chOff x="2848" y="848"/>
            <a:chExt cx="140" cy="98"/>
          </a:xfrm>
        </p:grpSpPr>
        <p:sp>
          <p:nvSpPr>
            <p:cNvPr id="4363" name="Line 82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364" name="Line 83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365" name="Line 83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4174" name="Oval 832"/>
          <p:cNvSpPr>
            <a:spLocks noChangeArrowheads="1"/>
          </p:cNvSpPr>
          <p:nvPr/>
        </p:nvSpPr>
        <p:spPr bwMode="auto">
          <a:xfrm>
            <a:off x="6069013" y="3648075"/>
            <a:ext cx="346075" cy="87313"/>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4175" name="Line 833"/>
          <p:cNvSpPr>
            <a:spLocks noChangeShapeType="1"/>
          </p:cNvSpPr>
          <p:nvPr/>
        </p:nvSpPr>
        <p:spPr bwMode="auto">
          <a:xfrm>
            <a:off x="6069013" y="3640138"/>
            <a:ext cx="0" cy="53975"/>
          </a:xfrm>
          <a:prstGeom prst="line">
            <a:avLst/>
          </a:prstGeom>
          <a:noFill/>
          <a:ln w="12700">
            <a:solidFill>
              <a:schemeClr val="folHlink"/>
            </a:solidFill>
            <a:round/>
            <a:headEnd/>
            <a:tailEnd/>
          </a:ln>
        </p:spPr>
        <p:txBody>
          <a:bodyPr wrap="none" anchor="ctr"/>
          <a:lstStyle/>
          <a:p>
            <a:endParaRPr lang="zh-CN" altLang="en-US"/>
          </a:p>
        </p:txBody>
      </p:sp>
      <p:sp>
        <p:nvSpPr>
          <p:cNvPr id="4176" name="Line 834"/>
          <p:cNvSpPr>
            <a:spLocks noChangeShapeType="1"/>
          </p:cNvSpPr>
          <p:nvPr/>
        </p:nvSpPr>
        <p:spPr bwMode="auto">
          <a:xfrm>
            <a:off x="6415088" y="3640138"/>
            <a:ext cx="0" cy="53975"/>
          </a:xfrm>
          <a:prstGeom prst="line">
            <a:avLst/>
          </a:prstGeom>
          <a:noFill/>
          <a:ln w="12700">
            <a:solidFill>
              <a:schemeClr val="folHlink"/>
            </a:solidFill>
            <a:round/>
            <a:headEnd/>
            <a:tailEnd/>
          </a:ln>
        </p:spPr>
        <p:txBody>
          <a:bodyPr wrap="none" anchor="ctr"/>
          <a:lstStyle/>
          <a:p>
            <a:endParaRPr lang="zh-CN" altLang="en-US"/>
          </a:p>
        </p:txBody>
      </p:sp>
      <p:sp>
        <p:nvSpPr>
          <p:cNvPr id="4177" name="Rectangle 835"/>
          <p:cNvSpPr>
            <a:spLocks noChangeArrowheads="1"/>
          </p:cNvSpPr>
          <p:nvPr/>
        </p:nvSpPr>
        <p:spPr bwMode="auto">
          <a:xfrm>
            <a:off x="6069013" y="3640138"/>
            <a:ext cx="342900" cy="53975"/>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p>
        </p:txBody>
      </p:sp>
      <p:sp>
        <p:nvSpPr>
          <p:cNvPr id="4178" name="Oval 836"/>
          <p:cNvSpPr>
            <a:spLocks noChangeArrowheads="1"/>
          </p:cNvSpPr>
          <p:nvPr/>
        </p:nvSpPr>
        <p:spPr bwMode="auto">
          <a:xfrm>
            <a:off x="6065838" y="3576638"/>
            <a:ext cx="346075" cy="103187"/>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4179" name="Group 837"/>
          <p:cNvGrpSpPr>
            <a:grpSpLocks/>
          </p:cNvGrpSpPr>
          <p:nvPr/>
        </p:nvGrpSpPr>
        <p:grpSpPr bwMode="auto">
          <a:xfrm>
            <a:off x="6149975" y="3598863"/>
            <a:ext cx="171450" cy="60325"/>
            <a:chOff x="2848" y="848"/>
            <a:chExt cx="140" cy="98"/>
          </a:xfrm>
        </p:grpSpPr>
        <p:sp>
          <p:nvSpPr>
            <p:cNvPr id="4360" name="Line 838"/>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361" name="Line 839"/>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362" name="Line 840"/>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4180" name="Group 841"/>
          <p:cNvGrpSpPr>
            <a:grpSpLocks/>
          </p:cNvGrpSpPr>
          <p:nvPr/>
        </p:nvGrpSpPr>
        <p:grpSpPr bwMode="auto">
          <a:xfrm flipV="1">
            <a:off x="6149975" y="3598863"/>
            <a:ext cx="171450" cy="58737"/>
            <a:chOff x="2848" y="848"/>
            <a:chExt cx="140" cy="98"/>
          </a:xfrm>
        </p:grpSpPr>
        <p:sp>
          <p:nvSpPr>
            <p:cNvPr id="4357" name="Line 842"/>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358" name="Line 843"/>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359" name="Line 844"/>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4181" name="Line 845"/>
          <p:cNvSpPr>
            <a:spLocks noChangeShapeType="1"/>
          </p:cNvSpPr>
          <p:nvPr/>
        </p:nvSpPr>
        <p:spPr bwMode="auto">
          <a:xfrm flipV="1">
            <a:off x="7267575" y="4005263"/>
            <a:ext cx="227013" cy="436562"/>
          </a:xfrm>
          <a:prstGeom prst="line">
            <a:avLst/>
          </a:prstGeom>
          <a:noFill/>
          <a:ln w="9525">
            <a:solidFill>
              <a:schemeClr val="bg2"/>
            </a:solidFill>
            <a:round/>
            <a:headEnd/>
            <a:tailEnd/>
          </a:ln>
        </p:spPr>
        <p:txBody>
          <a:bodyPr/>
          <a:lstStyle/>
          <a:p>
            <a:endParaRPr lang="zh-CN" altLang="en-US"/>
          </a:p>
        </p:txBody>
      </p:sp>
      <p:sp>
        <p:nvSpPr>
          <p:cNvPr id="4182" name="Line 846"/>
          <p:cNvSpPr>
            <a:spLocks noChangeShapeType="1"/>
          </p:cNvSpPr>
          <p:nvPr/>
        </p:nvSpPr>
        <p:spPr bwMode="auto">
          <a:xfrm>
            <a:off x="7391400" y="3743325"/>
            <a:ext cx="163513" cy="120650"/>
          </a:xfrm>
          <a:prstGeom prst="line">
            <a:avLst/>
          </a:prstGeom>
          <a:noFill/>
          <a:ln w="9525">
            <a:solidFill>
              <a:schemeClr val="bg2"/>
            </a:solidFill>
            <a:round/>
            <a:headEnd/>
            <a:tailEnd/>
          </a:ln>
        </p:spPr>
        <p:txBody>
          <a:bodyPr/>
          <a:lstStyle/>
          <a:p>
            <a:endParaRPr lang="zh-CN" altLang="en-US"/>
          </a:p>
        </p:txBody>
      </p:sp>
      <p:sp>
        <p:nvSpPr>
          <p:cNvPr id="4183" name="Line 847"/>
          <p:cNvSpPr>
            <a:spLocks noChangeShapeType="1"/>
          </p:cNvSpPr>
          <p:nvPr/>
        </p:nvSpPr>
        <p:spPr bwMode="auto">
          <a:xfrm>
            <a:off x="7488238" y="3663950"/>
            <a:ext cx="279400" cy="0"/>
          </a:xfrm>
          <a:prstGeom prst="line">
            <a:avLst/>
          </a:prstGeom>
          <a:noFill/>
          <a:ln w="9525">
            <a:solidFill>
              <a:schemeClr val="bg2"/>
            </a:solidFill>
            <a:round/>
            <a:headEnd/>
            <a:tailEnd/>
          </a:ln>
        </p:spPr>
        <p:txBody>
          <a:bodyPr/>
          <a:lstStyle/>
          <a:p>
            <a:endParaRPr lang="zh-CN" altLang="en-US"/>
          </a:p>
        </p:txBody>
      </p:sp>
      <p:sp>
        <p:nvSpPr>
          <p:cNvPr id="4184" name="Line 848"/>
          <p:cNvSpPr>
            <a:spLocks noChangeShapeType="1"/>
          </p:cNvSpPr>
          <p:nvPr/>
        </p:nvSpPr>
        <p:spPr bwMode="auto">
          <a:xfrm flipV="1">
            <a:off x="7724775" y="3749675"/>
            <a:ext cx="134938" cy="104775"/>
          </a:xfrm>
          <a:prstGeom prst="line">
            <a:avLst/>
          </a:prstGeom>
          <a:noFill/>
          <a:ln w="9525">
            <a:solidFill>
              <a:schemeClr val="bg2"/>
            </a:solidFill>
            <a:round/>
            <a:headEnd/>
            <a:tailEnd/>
          </a:ln>
        </p:spPr>
        <p:txBody>
          <a:bodyPr/>
          <a:lstStyle/>
          <a:p>
            <a:endParaRPr lang="zh-CN" altLang="en-US"/>
          </a:p>
        </p:txBody>
      </p:sp>
      <p:sp>
        <p:nvSpPr>
          <p:cNvPr id="4185" name="Line 849"/>
          <p:cNvSpPr>
            <a:spLocks noChangeShapeType="1"/>
          </p:cNvSpPr>
          <p:nvPr/>
        </p:nvSpPr>
        <p:spPr bwMode="auto">
          <a:xfrm>
            <a:off x="6423025" y="3670300"/>
            <a:ext cx="679450" cy="0"/>
          </a:xfrm>
          <a:prstGeom prst="line">
            <a:avLst/>
          </a:prstGeom>
          <a:noFill/>
          <a:ln w="9525">
            <a:solidFill>
              <a:schemeClr val="bg2"/>
            </a:solidFill>
            <a:round/>
            <a:headEnd/>
            <a:tailEnd/>
          </a:ln>
        </p:spPr>
        <p:txBody>
          <a:bodyPr/>
          <a:lstStyle/>
          <a:p>
            <a:endParaRPr lang="zh-CN" altLang="en-US"/>
          </a:p>
        </p:txBody>
      </p:sp>
      <p:sp>
        <p:nvSpPr>
          <p:cNvPr id="4186" name="Line 850"/>
          <p:cNvSpPr>
            <a:spLocks noChangeShapeType="1"/>
          </p:cNvSpPr>
          <p:nvPr/>
        </p:nvSpPr>
        <p:spPr bwMode="auto">
          <a:xfrm>
            <a:off x="6718300" y="2517775"/>
            <a:ext cx="509588" cy="3175"/>
          </a:xfrm>
          <a:prstGeom prst="line">
            <a:avLst/>
          </a:prstGeom>
          <a:noFill/>
          <a:ln w="9525">
            <a:solidFill>
              <a:schemeClr val="bg2"/>
            </a:solidFill>
            <a:round/>
            <a:headEnd/>
            <a:tailEnd/>
          </a:ln>
        </p:spPr>
        <p:txBody>
          <a:bodyPr/>
          <a:lstStyle/>
          <a:p>
            <a:endParaRPr lang="zh-CN" altLang="en-US"/>
          </a:p>
        </p:txBody>
      </p:sp>
      <p:sp>
        <p:nvSpPr>
          <p:cNvPr id="4187" name="Line 851"/>
          <p:cNvSpPr>
            <a:spLocks noChangeShapeType="1"/>
          </p:cNvSpPr>
          <p:nvPr/>
        </p:nvSpPr>
        <p:spPr bwMode="auto">
          <a:xfrm>
            <a:off x="6284913" y="2346325"/>
            <a:ext cx="152400" cy="82550"/>
          </a:xfrm>
          <a:prstGeom prst="line">
            <a:avLst/>
          </a:prstGeom>
          <a:noFill/>
          <a:ln w="9525">
            <a:solidFill>
              <a:schemeClr val="bg2"/>
            </a:solidFill>
            <a:round/>
            <a:headEnd/>
            <a:tailEnd/>
          </a:ln>
        </p:spPr>
        <p:txBody>
          <a:bodyPr/>
          <a:lstStyle/>
          <a:p>
            <a:endParaRPr lang="zh-CN" altLang="en-US"/>
          </a:p>
        </p:txBody>
      </p:sp>
      <p:sp>
        <p:nvSpPr>
          <p:cNvPr id="4188" name="Freeform 852"/>
          <p:cNvSpPr>
            <a:spLocks/>
          </p:cNvSpPr>
          <p:nvPr/>
        </p:nvSpPr>
        <p:spPr bwMode="auto">
          <a:xfrm>
            <a:off x="5605463" y="4352925"/>
            <a:ext cx="2979737" cy="1455738"/>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DDDDDD"/>
          </a:solidFill>
          <a:ln w="9525">
            <a:noFill/>
            <a:round/>
            <a:headEnd/>
            <a:tailEnd/>
          </a:ln>
        </p:spPr>
        <p:txBody>
          <a:bodyPr/>
          <a:lstStyle/>
          <a:p>
            <a:endParaRPr lang="zh-CN" altLang="en-US"/>
          </a:p>
        </p:txBody>
      </p:sp>
      <p:sp>
        <p:nvSpPr>
          <p:cNvPr id="4189" name="Line 853"/>
          <p:cNvSpPr>
            <a:spLocks noChangeShapeType="1"/>
          </p:cNvSpPr>
          <p:nvPr/>
        </p:nvSpPr>
        <p:spPr bwMode="auto">
          <a:xfrm rot="-5400000">
            <a:off x="7840662" y="5089526"/>
            <a:ext cx="523875" cy="139700"/>
          </a:xfrm>
          <a:prstGeom prst="line">
            <a:avLst/>
          </a:prstGeom>
          <a:noFill/>
          <a:ln w="12700">
            <a:solidFill>
              <a:schemeClr val="bg2"/>
            </a:solidFill>
            <a:round/>
            <a:headEnd/>
            <a:tailEnd/>
          </a:ln>
        </p:spPr>
        <p:txBody>
          <a:bodyPr wrap="none" anchor="ctr"/>
          <a:lstStyle/>
          <a:p>
            <a:endParaRPr lang="zh-CN" altLang="en-US"/>
          </a:p>
        </p:txBody>
      </p:sp>
      <p:sp>
        <p:nvSpPr>
          <p:cNvPr id="4190" name="Line 854"/>
          <p:cNvSpPr>
            <a:spLocks noChangeShapeType="1"/>
          </p:cNvSpPr>
          <p:nvPr/>
        </p:nvSpPr>
        <p:spPr bwMode="auto">
          <a:xfrm rot="5400000" flipV="1">
            <a:off x="7986713" y="5370513"/>
            <a:ext cx="3175" cy="85725"/>
          </a:xfrm>
          <a:prstGeom prst="line">
            <a:avLst/>
          </a:prstGeom>
          <a:noFill/>
          <a:ln w="12700">
            <a:solidFill>
              <a:schemeClr val="bg2"/>
            </a:solidFill>
            <a:round/>
            <a:headEnd/>
            <a:tailEnd/>
          </a:ln>
        </p:spPr>
        <p:txBody>
          <a:bodyPr wrap="none" anchor="ctr"/>
          <a:lstStyle/>
          <a:p>
            <a:endParaRPr lang="zh-CN" altLang="en-US"/>
          </a:p>
        </p:txBody>
      </p:sp>
      <p:sp>
        <p:nvSpPr>
          <p:cNvPr id="4191" name="Line 855"/>
          <p:cNvSpPr>
            <a:spLocks noChangeShapeType="1"/>
          </p:cNvSpPr>
          <p:nvPr/>
        </p:nvSpPr>
        <p:spPr bwMode="auto">
          <a:xfrm rot="-5400000">
            <a:off x="8172450" y="5046663"/>
            <a:ext cx="0" cy="114300"/>
          </a:xfrm>
          <a:prstGeom prst="line">
            <a:avLst/>
          </a:prstGeom>
          <a:noFill/>
          <a:ln w="12700">
            <a:solidFill>
              <a:schemeClr val="bg2"/>
            </a:solidFill>
            <a:round/>
            <a:headEnd/>
            <a:tailEnd/>
          </a:ln>
        </p:spPr>
        <p:txBody>
          <a:bodyPr wrap="none" anchor="ctr"/>
          <a:lstStyle/>
          <a:p>
            <a:endParaRPr lang="zh-CN" altLang="en-US"/>
          </a:p>
        </p:txBody>
      </p:sp>
      <p:grpSp>
        <p:nvGrpSpPr>
          <p:cNvPr id="4192" name="Group 856"/>
          <p:cNvGrpSpPr>
            <a:grpSpLocks/>
          </p:cNvGrpSpPr>
          <p:nvPr/>
        </p:nvGrpSpPr>
        <p:grpSpPr bwMode="auto">
          <a:xfrm>
            <a:off x="7751763" y="4756150"/>
            <a:ext cx="501650" cy="234950"/>
            <a:chOff x="4701" y="2996"/>
            <a:chExt cx="316" cy="148"/>
          </a:xfrm>
        </p:grpSpPr>
        <p:sp>
          <p:nvSpPr>
            <p:cNvPr id="4344" name="Oval 857"/>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4345" name="Line 858"/>
            <p:cNvSpPr>
              <a:spLocks noChangeShapeType="1"/>
            </p:cNvSpPr>
            <p:nvPr/>
          </p:nvSpPr>
          <p:spPr bwMode="auto">
            <a:xfrm>
              <a:off x="4704" y="3055"/>
              <a:ext cx="0" cy="51"/>
            </a:xfrm>
            <a:prstGeom prst="line">
              <a:avLst/>
            </a:prstGeom>
            <a:noFill/>
            <a:ln w="12700">
              <a:solidFill>
                <a:schemeClr val="folHlink"/>
              </a:solidFill>
              <a:round/>
              <a:headEnd/>
              <a:tailEnd/>
            </a:ln>
          </p:spPr>
          <p:txBody>
            <a:bodyPr wrap="none" anchor="ctr"/>
            <a:lstStyle/>
            <a:p>
              <a:endParaRPr lang="zh-CN" altLang="en-US"/>
            </a:p>
          </p:txBody>
        </p:sp>
        <p:sp>
          <p:nvSpPr>
            <p:cNvPr id="4346" name="Line 859"/>
            <p:cNvSpPr>
              <a:spLocks noChangeShapeType="1"/>
            </p:cNvSpPr>
            <p:nvPr/>
          </p:nvSpPr>
          <p:spPr bwMode="auto">
            <a:xfrm>
              <a:off x="5017" y="3055"/>
              <a:ext cx="0" cy="51"/>
            </a:xfrm>
            <a:prstGeom prst="line">
              <a:avLst/>
            </a:prstGeom>
            <a:noFill/>
            <a:ln w="12700">
              <a:solidFill>
                <a:schemeClr val="folHlink"/>
              </a:solidFill>
              <a:round/>
              <a:headEnd/>
              <a:tailEnd/>
            </a:ln>
          </p:spPr>
          <p:txBody>
            <a:bodyPr wrap="none" anchor="ctr"/>
            <a:lstStyle/>
            <a:p>
              <a:endParaRPr lang="zh-CN" altLang="en-US"/>
            </a:p>
          </p:txBody>
        </p:sp>
        <p:sp>
          <p:nvSpPr>
            <p:cNvPr id="4347" name="Rectangle 860"/>
            <p:cNvSpPr>
              <a:spLocks noChangeArrowheads="1"/>
            </p:cNvSpPr>
            <p:nvPr/>
          </p:nvSpPr>
          <p:spPr bwMode="auto">
            <a:xfrm>
              <a:off x="4704" y="3055"/>
              <a:ext cx="310" cy="50"/>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p>
          </p:txBody>
        </p:sp>
        <p:sp>
          <p:nvSpPr>
            <p:cNvPr id="4348" name="Oval 861"/>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4349" name="Group 862"/>
            <p:cNvGrpSpPr>
              <a:grpSpLocks/>
            </p:cNvGrpSpPr>
            <p:nvPr/>
          </p:nvGrpSpPr>
          <p:grpSpPr bwMode="auto">
            <a:xfrm>
              <a:off x="4776" y="3017"/>
              <a:ext cx="156" cy="56"/>
              <a:chOff x="2848" y="848"/>
              <a:chExt cx="140" cy="98"/>
            </a:xfrm>
          </p:grpSpPr>
          <p:sp>
            <p:nvSpPr>
              <p:cNvPr id="4354" name="Line 86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355" name="Line 86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356" name="Line 86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4350" name="Group 866"/>
            <p:cNvGrpSpPr>
              <a:grpSpLocks/>
            </p:cNvGrpSpPr>
            <p:nvPr/>
          </p:nvGrpSpPr>
          <p:grpSpPr bwMode="auto">
            <a:xfrm flipV="1">
              <a:off x="4776" y="3016"/>
              <a:ext cx="156" cy="56"/>
              <a:chOff x="2848" y="848"/>
              <a:chExt cx="140" cy="98"/>
            </a:xfrm>
          </p:grpSpPr>
          <p:sp>
            <p:nvSpPr>
              <p:cNvPr id="4351" name="Line 86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352" name="Line 86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353" name="Line 86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grpSp>
        <p:nvGrpSpPr>
          <p:cNvPr id="4193" name="Group 870"/>
          <p:cNvGrpSpPr>
            <a:grpSpLocks/>
          </p:cNvGrpSpPr>
          <p:nvPr/>
        </p:nvGrpSpPr>
        <p:grpSpPr bwMode="auto">
          <a:xfrm>
            <a:off x="6935788" y="4479925"/>
            <a:ext cx="501650" cy="234950"/>
            <a:chOff x="3600" y="219"/>
            <a:chExt cx="360" cy="175"/>
          </a:xfrm>
        </p:grpSpPr>
        <p:sp>
          <p:nvSpPr>
            <p:cNvPr id="4331" name="Oval 871"/>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endParaRPr lang="zh-CN" altLang="en-US"/>
            </a:p>
          </p:txBody>
        </p:sp>
        <p:sp>
          <p:nvSpPr>
            <p:cNvPr id="4332" name="Line 87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4333" name="Line 87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4334" name="Rectangle 874"/>
            <p:cNvSpPr>
              <a:spLocks noChangeArrowheads="1"/>
            </p:cNvSpPr>
            <p:nvPr/>
          </p:nvSpPr>
          <p:spPr bwMode="auto">
            <a:xfrm>
              <a:off x="3603" y="289"/>
              <a:ext cx="354" cy="59"/>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p>
          </p:txBody>
        </p:sp>
        <p:sp>
          <p:nvSpPr>
            <p:cNvPr id="4335" name="Oval 875"/>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endParaRPr lang="zh-CN" altLang="en-US"/>
            </a:p>
          </p:txBody>
        </p:sp>
        <p:grpSp>
          <p:nvGrpSpPr>
            <p:cNvPr id="4336" name="Group 876"/>
            <p:cNvGrpSpPr>
              <a:grpSpLocks/>
            </p:cNvGrpSpPr>
            <p:nvPr/>
          </p:nvGrpSpPr>
          <p:grpSpPr bwMode="auto">
            <a:xfrm>
              <a:off x="3686" y="244"/>
              <a:ext cx="177" cy="66"/>
              <a:chOff x="2848" y="848"/>
              <a:chExt cx="140" cy="98"/>
            </a:xfrm>
          </p:grpSpPr>
          <p:sp>
            <p:nvSpPr>
              <p:cNvPr id="4341" name="Line 87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42" name="Line 87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43" name="Line 87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337" name="Group 880"/>
            <p:cNvGrpSpPr>
              <a:grpSpLocks/>
            </p:cNvGrpSpPr>
            <p:nvPr/>
          </p:nvGrpSpPr>
          <p:grpSpPr bwMode="auto">
            <a:xfrm flipV="1">
              <a:off x="3686" y="243"/>
              <a:ext cx="177" cy="66"/>
              <a:chOff x="2848" y="848"/>
              <a:chExt cx="140" cy="98"/>
            </a:xfrm>
          </p:grpSpPr>
          <p:sp>
            <p:nvSpPr>
              <p:cNvPr id="4338" name="Line 88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39" name="Line 88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40" name="Line 88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4194" name="Group 884"/>
          <p:cNvGrpSpPr>
            <a:grpSpLocks/>
          </p:cNvGrpSpPr>
          <p:nvPr/>
        </p:nvGrpSpPr>
        <p:grpSpPr bwMode="auto">
          <a:xfrm>
            <a:off x="6270625" y="4784725"/>
            <a:ext cx="501650" cy="234950"/>
            <a:chOff x="3600" y="219"/>
            <a:chExt cx="360" cy="175"/>
          </a:xfrm>
        </p:grpSpPr>
        <p:sp>
          <p:nvSpPr>
            <p:cNvPr id="4318" name="Oval 885"/>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endParaRPr lang="zh-CN" altLang="en-US"/>
            </a:p>
          </p:txBody>
        </p:sp>
        <p:sp>
          <p:nvSpPr>
            <p:cNvPr id="4319" name="Line 886"/>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4320" name="Line 887"/>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4321" name="Rectangle 888"/>
            <p:cNvSpPr>
              <a:spLocks noChangeArrowheads="1"/>
            </p:cNvSpPr>
            <p:nvPr/>
          </p:nvSpPr>
          <p:spPr bwMode="auto">
            <a:xfrm>
              <a:off x="3603" y="289"/>
              <a:ext cx="354" cy="59"/>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p>
          </p:txBody>
        </p:sp>
        <p:sp>
          <p:nvSpPr>
            <p:cNvPr id="4322" name="Oval 889"/>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endParaRPr lang="zh-CN" altLang="en-US"/>
            </a:p>
          </p:txBody>
        </p:sp>
        <p:grpSp>
          <p:nvGrpSpPr>
            <p:cNvPr id="4323" name="Group 890"/>
            <p:cNvGrpSpPr>
              <a:grpSpLocks/>
            </p:cNvGrpSpPr>
            <p:nvPr/>
          </p:nvGrpSpPr>
          <p:grpSpPr bwMode="auto">
            <a:xfrm>
              <a:off x="3686" y="244"/>
              <a:ext cx="177" cy="66"/>
              <a:chOff x="2848" y="848"/>
              <a:chExt cx="140" cy="98"/>
            </a:xfrm>
          </p:grpSpPr>
          <p:sp>
            <p:nvSpPr>
              <p:cNvPr id="4328" name="Line 89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29" name="Line 89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30" name="Line 89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324" name="Group 894"/>
            <p:cNvGrpSpPr>
              <a:grpSpLocks/>
            </p:cNvGrpSpPr>
            <p:nvPr/>
          </p:nvGrpSpPr>
          <p:grpSpPr bwMode="auto">
            <a:xfrm flipV="1">
              <a:off x="3686" y="243"/>
              <a:ext cx="177" cy="66"/>
              <a:chOff x="2848" y="848"/>
              <a:chExt cx="140" cy="98"/>
            </a:xfrm>
          </p:grpSpPr>
          <p:sp>
            <p:nvSpPr>
              <p:cNvPr id="4325" name="Line 89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26" name="Line 89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27" name="Line 89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4195" name="Line 898"/>
          <p:cNvSpPr>
            <a:spLocks noChangeShapeType="1"/>
          </p:cNvSpPr>
          <p:nvPr/>
        </p:nvSpPr>
        <p:spPr bwMode="auto">
          <a:xfrm>
            <a:off x="7385050" y="4691063"/>
            <a:ext cx="358775" cy="120650"/>
          </a:xfrm>
          <a:prstGeom prst="line">
            <a:avLst/>
          </a:prstGeom>
          <a:noFill/>
          <a:ln w="9525">
            <a:solidFill>
              <a:schemeClr val="bg2"/>
            </a:solidFill>
            <a:round/>
            <a:headEnd/>
            <a:tailEnd/>
          </a:ln>
        </p:spPr>
        <p:txBody>
          <a:bodyPr/>
          <a:lstStyle/>
          <a:p>
            <a:endParaRPr lang="zh-CN" altLang="en-US"/>
          </a:p>
        </p:txBody>
      </p:sp>
      <p:sp>
        <p:nvSpPr>
          <p:cNvPr id="4196" name="Line 899"/>
          <p:cNvSpPr>
            <a:spLocks noChangeShapeType="1"/>
          </p:cNvSpPr>
          <p:nvPr/>
        </p:nvSpPr>
        <p:spPr bwMode="auto">
          <a:xfrm flipV="1">
            <a:off x="6732588" y="4703763"/>
            <a:ext cx="277812" cy="109537"/>
          </a:xfrm>
          <a:prstGeom prst="line">
            <a:avLst/>
          </a:prstGeom>
          <a:noFill/>
          <a:ln w="9525">
            <a:solidFill>
              <a:schemeClr val="bg2"/>
            </a:solidFill>
            <a:round/>
            <a:headEnd/>
            <a:tailEnd/>
          </a:ln>
        </p:spPr>
        <p:txBody>
          <a:bodyPr/>
          <a:lstStyle/>
          <a:p>
            <a:endParaRPr lang="zh-CN" altLang="en-US"/>
          </a:p>
        </p:txBody>
      </p:sp>
      <p:sp>
        <p:nvSpPr>
          <p:cNvPr id="4197" name="Line 900"/>
          <p:cNvSpPr>
            <a:spLocks noChangeShapeType="1"/>
          </p:cNvSpPr>
          <p:nvPr/>
        </p:nvSpPr>
        <p:spPr bwMode="auto">
          <a:xfrm flipV="1">
            <a:off x="6775450" y="4906963"/>
            <a:ext cx="971550" cy="0"/>
          </a:xfrm>
          <a:prstGeom prst="line">
            <a:avLst/>
          </a:prstGeom>
          <a:noFill/>
          <a:ln w="9525">
            <a:solidFill>
              <a:schemeClr val="bg2"/>
            </a:solidFill>
            <a:round/>
            <a:headEnd/>
            <a:tailEnd/>
          </a:ln>
        </p:spPr>
        <p:txBody>
          <a:bodyPr/>
          <a:lstStyle/>
          <a:p>
            <a:endParaRPr lang="zh-CN" altLang="en-US"/>
          </a:p>
        </p:txBody>
      </p:sp>
      <p:sp>
        <p:nvSpPr>
          <p:cNvPr id="4198" name="Line 901"/>
          <p:cNvSpPr>
            <a:spLocks noChangeShapeType="1"/>
          </p:cNvSpPr>
          <p:nvPr/>
        </p:nvSpPr>
        <p:spPr bwMode="auto">
          <a:xfrm flipH="1">
            <a:off x="6070600" y="4652963"/>
            <a:ext cx="254000" cy="469900"/>
          </a:xfrm>
          <a:prstGeom prst="line">
            <a:avLst/>
          </a:prstGeom>
          <a:noFill/>
          <a:ln w="9525">
            <a:solidFill>
              <a:schemeClr val="bg2"/>
            </a:solidFill>
            <a:round/>
            <a:headEnd/>
            <a:tailEnd/>
          </a:ln>
        </p:spPr>
        <p:txBody>
          <a:bodyPr/>
          <a:lstStyle/>
          <a:p>
            <a:endParaRPr lang="zh-CN" altLang="en-US"/>
          </a:p>
        </p:txBody>
      </p:sp>
      <p:sp>
        <p:nvSpPr>
          <p:cNvPr id="4199" name="Line 902"/>
          <p:cNvSpPr>
            <a:spLocks noChangeShapeType="1"/>
          </p:cNvSpPr>
          <p:nvPr/>
        </p:nvSpPr>
        <p:spPr bwMode="auto">
          <a:xfrm>
            <a:off x="6096000" y="4703763"/>
            <a:ext cx="196850" cy="0"/>
          </a:xfrm>
          <a:prstGeom prst="line">
            <a:avLst/>
          </a:prstGeom>
          <a:noFill/>
          <a:ln w="9525">
            <a:solidFill>
              <a:schemeClr val="bg2"/>
            </a:solidFill>
            <a:round/>
            <a:headEnd/>
            <a:tailEnd/>
          </a:ln>
        </p:spPr>
        <p:txBody>
          <a:bodyPr/>
          <a:lstStyle/>
          <a:p>
            <a:endParaRPr lang="zh-CN" altLang="en-US"/>
          </a:p>
        </p:txBody>
      </p:sp>
      <p:sp>
        <p:nvSpPr>
          <p:cNvPr id="4200" name="Line 903"/>
          <p:cNvSpPr>
            <a:spLocks noChangeShapeType="1"/>
          </p:cNvSpPr>
          <p:nvPr/>
        </p:nvSpPr>
        <p:spPr bwMode="auto">
          <a:xfrm>
            <a:off x="5956300" y="5040313"/>
            <a:ext cx="153988" cy="0"/>
          </a:xfrm>
          <a:prstGeom prst="line">
            <a:avLst/>
          </a:prstGeom>
          <a:noFill/>
          <a:ln w="9525">
            <a:solidFill>
              <a:schemeClr val="bg2"/>
            </a:solidFill>
            <a:round/>
            <a:headEnd/>
            <a:tailEnd/>
          </a:ln>
        </p:spPr>
        <p:txBody>
          <a:bodyPr/>
          <a:lstStyle/>
          <a:p>
            <a:endParaRPr lang="zh-CN" altLang="en-US"/>
          </a:p>
        </p:txBody>
      </p:sp>
      <p:sp>
        <p:nvSpPr>
          <p:cNvPr id="4201" name="Line 904"/>
          <p:cNvSpPr>
            <a:spLocks noChangeShapeType="1"/>
          </p:cNvSpPr>
          <p:nvPr/>
        </p:nvSpPr>
        <p:spPr bwMode="auto">
          <a:xfrm>
            <a:off x="6208713" y="5119688"/>
            <a:ext cx="490537" cy="0"/>
          </a:xfrm>
          <a:prstGeom prst="line">
            <a:avLst/>
          </a:prstGeom>
          <a:noFill/>
          <a:ln w="9525">
            <a:solidFill>
              <a:schemeClr val="bg2"/>
            </a:solidFill>
            <a:round/>
            <a:headEnd/>
            <a:tailEnd/>
          </a:ln>
        </p:spPr>
        <p:txBody>
          <a:bodyPr/>
          <a:lstStyle/>
          <a:p>
            <a:endParaRPr lang="zh-CN" altLang="en-US"/>
          </a:p>
        </p:txBody>
      </p:sp>
      <p:sp>
        <p:nvSpPr>
          <p:cNvPr id="4202" name="Line 905"/>
          <p:cNvSpPr>
            <a:spLocks noChangeShapeType="1"/>
          </p:cNvSpPr>
          <p:nvPr/>
        </p:nvSpPr>
        <p:spPr bwMode="auto">
          <a:xfrm flipH="1">
            <a:off x="6448425" y="5027613"/>
            <a:ext cx="53975" cy="85725"/>
          </a:xfrm>
          <a:prstGeom prst="line">
            <a:avLst/>
          </a:prstGeom>
          <a:noFill/>
          <a:ln w="9525">
            <a:solidFill>
              <a:schemeClr val="bg2"/>
            </a:solidFill>
            <a:round/>
            <a:headEnd/>
            <a:tailEnd/>
          </a:ln>
        </p:spPr>
        <p:txBody>
          <a:bodyPr/>
          <a:lstStyle/>
          <a:p>
            <a:endParaRPr lang="zh-CN" altLang="en-US"/>
          </a:p>
        </p:txBody>
      </p:sp>
      <p:sp>
        <p:nvSpPr>
          <p:cNvPr id="4203" name="Line 906"/>
          <p:cNvSpPr>
            <a:spLocks noChangeShapeType="1"/>
          </p:cNvSpPr>
          <p:nvPr/>
        </p:nvSpPr>
        <p:spPr bwMode="auto">
          <a:xfrm>
            <a:off x="6261100" y="5116513"/>
            <a:ext cx="1588" cy="82550"/>
          </a:xfrm>
          <a:prstGeom prst="line">
            <a:avLst/>
          </a:prstGeom>
          <a:noFill/>
          <a:ln w="9525">
            <a:solidFill>
              <a:schemeClr val="bg2"/>
            </a:solidFill>
            <a:round/>
            <a:headEnd/>
            <a:tailEnd/>
          </a:ln>
        </p:spPr>
        <p:txBody>
          <a:bodyPr/>
          <a:lstStyle/>
          <a:p>
            <a:endParaRPr lang="zh-CN" altLang="en-US"/>
          </a:p>
        </p:txBody>
      </p:sp>
      <p:sp>
        <p:nvSpPr>
          <p:cNvPr id="4204" name="Line 907"/>
          <p:cNvSpPr>
            <a:spLocks noChangeShapeType="1"/>
          </p:cNvSpPr>
          <p:nvPr/>
        </p:nvSpPr>
        <p:spPr bwMode="auto">
          <a:xfrm flipH="1" flipV="1">
            <a:off x="6657975" y="5124450"/>
            <a:ext cx="0" cy="76200"/>
          </a:xfrm>
          <a:prstGeom prst="line">
            <a:avLst/>
          </a:prstGeom>
          <a:noFill/>
          <a:ln w="9525">
            <a:solidFill>
              <a:schemeClr val="bg2"/>
            </a:solidFill>
            <a:round/>
            <a:headEnd/>
            <a:tailEnd/>
          </a:ln>
        </p:spPr>
        <p:txBody>
          <a:bodyPr/>
          <a:lstStyle/>
          <a:p>
            <a:endParaRPr lang="zh-CN" altLang="en-US"/>
          </a:p>
        </p:txBody>
      </p:sp>
      <p:sp>
        <p:nvSpPr>
          <p:cNvPr id="4205" name="Line 908"/>
          <p:cNvSpPr>
            <a:spLocks noChangeShapeType="1"/>
          </p:cNvSpPr>
          <p:nvPr/>
        </p:nvSpPr>
        <p:spPr bwMode="auto">
          <a:xfrm>
            <a:off x="6738938" y="4983163"/>
            <a:ext cx="503237" cy="269875"/>
          </a:xfrm>
          <a:prstGeom prst="line">
            <a:avLst/>
          </a:prstGeom>
          <a:noFill/>
          <a:ln w="9525">
            <a:solidFill>
              <a:schemeClr val="bg2"/>
            </a:solidFill>
            <a:round/>
            <a:headEnd/>
            <a:tailEnd/>
          </a:ln>
        </p:spPr>
        <p:txBody>
          <a:bodyPr/>
          <a:lstStyle/>
          <a:p>
            <a:endParaRPr lang="zh-CN" altLang="en-US"/>
          </a:p>
        </p:txBody>
      </p:sp>
      <p:sp>
        <p:nvSpPr>
          <p:cNvPr id="4206" name="Line 909"/>
          <p:cNvSpPr>
            <a:spLocks noChangeShapeType="1"/>
          </p:cNvSpPr>
          <p:nvPr/>
        </p:nvSpPr>
        <p:spPr bwMode="auto">
          <a:xfrm>
            <a:off x="6188075" y="4918075"/>
            <a:ext cx="80963" cy="0"/>
          </a:xfrm>
          <a:prstGeom prst="line">
            <a:avLst/>
          </a:prstGeom>
          <a:noFill/>
          <a:ln w="9525">
            <a:solidFill>
              <a:schemeClr val="bg2"/>
            </a:solidFill>
            <a:round/>
            <a:headEnd/>
            <a:tailEnd/>
          </a:ln>
        </p:spPr>
        <p:txBody>
          <a:bodyPr/>
          <a:lstStyle/>
          <a:p>
            <a:endParaRPr lang="zh-CN" altLang="en-US"/>
          </a:p>
        </p:txBody>
      </p:sp>
      <p:grpSp>
        <p:nvGrpSpPr>
          <p:cNvPr id="4207" name="Group 910"/>
          <p:cNvGrpSpPr>
            <a:grpSpLocks/>
          </p:cNvGrpSpPr>
          <p:nvPr/>
        </p:nvGrpSpPr>
        <p:grpSpPr bwMode="auto">
          <a:xfrm>
            <a:off x="5373688" y="1677988"/>
            <a:ext cx="3021012" cy="3981450"/>
            <a:chOff x="-1203" y="1352"/>
            <a:chExt cx="1903" cy="2508"/>
          </a:xfrm>
        </p:grpSpPr>
        <p:grpSp>
          <p:nvGrpSpPr>
            <p:cNvPr id="4291" name="Group 911"/>
            <p:cNvGrpSpPr>
              <a:grpSpLocks/>
            </p:cNvGrpSpPr>
            <p:nvPr/>
          </p:nvGrpSpPr>
          <p:grpSpPr bwMode="auto">
            <a:xfrm>
              <a:off x="-1203" y="1647"/>
              <a:ext cx="436" cy="114"/>
              <a:chOff x="3072" y="739"/>
              <a:chExt cx="652" cy="146"/>
            </a:xfrm>
          </p:grpSpPr>
          <p:pic>
            <p:nvPicPr>
              <p:cNvPr id="4315" name="Picture 912" descr="lgv_fqmg[1]"/>
              <p:cNvPicPr>
                <a:picLocks noChangeAspect="1" noChangeArrowheads="1"/>
              </p:cNvPicPr>
              <p:nvPr/>
            </p:nvPicPr>
            <p:blipFill>
              <a:blip r:embed="rId3"/>
              <a:srcRect/>
              <a:stretch>
                <a:fillRect/>
              </a:stretch>
            </p:blipFill>
            <p:spPr bwMode="auto">
              <a:xfrm flipH="1">
                <a:off x="3237" y="739"/>
                <a:ext cx="487" cy="146"/>
              </a:xfrm>
              <a:prstGeom prst="rect">
                <a:avLst/>
              </a:prstGeom>
              <a:noFill/>
              <a:ln w="9525">
                <a:noFill/>
                <a:miter lim="800000"/>
                <a:headEnd/>
                <a:tailEnd/>
              </a:ln>
            </p:spPr>
          </p:pic>
          <p:sp>
            <p:nvSpPr>
              <p:cNvPr id="4316" name="Line 913"/>
              <p:cNvSpPr>
                <a:spLocks noChangeShapeType="1"/>
              </p:cNvSpPr>
              <p:nvPr/>
            </p:nvSpPr>
            <p:spPr bwMode="auto">
              <a:xfrm flipH="1">
                <a:off x="3104" y="784"/>
                <a:ext cx="88" cy="0"/>
              </a:xfrm>
              <a:prstGeom prst="line">
                <a:avLst/>
              </a:prstGeom>
              <a:noFill/>
              <a:ln w="9525">
                <a:solidFill>
                  <a:schemeClr val="tx1"/>
                </a:solidFill>
                <a:round/>
                <a:headEnd/>
                <a:tailEnd/>
              </a:ln>
            </p:spPr>
            <p:txBody>
              <a:bodyPr/>
              <a:lstStyle/>
              <a:p>
                <a:endParaRPr lang="zh-CN" altLang="en-US"/>
              </a:p>
            </p:txBody>
          </p:sp>
          <p:sp>
            <p:nvSpPr>
              <p:cNvPr id="4317" name="Line 914"/>
              <p:cNvSpPr>
                <a:spLocks noChangeShapeType="1"/>
              </p:cNvSpPr>
              <p:nvPr/>
            </p:nvSpPr>
            <p:spPr bwMode="auto">
              <a:xfrm flipH="1">
                <a:off x="3072" y="760"/>
                <a:ext cx="144" cy="0"/>
              </a:xfrm>
              <a:prstGeom prst="line">
                <a:avLst/>
              </a:prstGeom>
              <a:noFill/>
              <a:ln w="9525">
                <a:solidFill>
                  <a:schemeClr val="tx1"/>
                </a:solidFill>
                <a:round/>
                <a:headEnd/>
                <a:tailEnd/>
              </a:ln>
            </p:spPr>
            <p:txBody>
              <a:bodyPr/>
              <a:lstStyle/>
              <a:p>
                <a:endParaRPr lang="zh-CN" altLang="en-US"/>
              </a:p>
            </p:txBody>
          </p:sp>
        </p:grpSp>
        <p:pic>
          <p:nvPicPr>
            <p:cNvPr id="4292" name="Picture 915" descr="imgyjavg[1]"/>
            <p:cNvPicPr>
              <a:picLocks noChangeAspect="1" noChangeArrowheads="1"/>
            </p:cNvPicPr>
            <p:nvPr/>
          </p:nvPicPr>
          <p:blipFill>
            <a:blip r:embed="rId4"/>
            <a:srcRect/>
            <a:stretch>
              <a:fillRect/>
            </a:stretch>
          </p:blipFill>
          <p:spPr bwMode="auto">
            <a:xfrm>
              <a:off x="-1027" y="1466"/>
              <a:ext cx="232" cy="168"/>
            </a:xfrm>
            <a:prstGeom prst="rect">
              <a:avLst/>
            </a:prstGeom>
            <a:noFill/>
            <a:ln w="9525">
              <a:noFill/>
              <a:miter lim="800000"/>
              <a:headEnd/>
              <a:tailEnd/>
            </a:ln>
          </p:spPr>
        </p:pic>
        <p:grpSp>
          <p:nvGrpSpPr>
            <p:cNvPr id="4293" name="Group 916"/>
            <p:cNvGrpSpPr>
              <a:grpSpLocks/>
            </p:cNvGrpSpPr>
            <p:nvPr/>
          </p:nvGrpSpPr>
          <p:grpSpPr bwMode="auto">
            <a:xfrm>
              <a:off x="-546" y="1352"/>
              <a:ext cx="256" cy="269"/>
              <a:chOff x="2870" y="1518"/>
              <a:chExt cx="292" cy="320"/>
            </a:xfrm>
          </p:grpSpPr>
          <p:graphicFrame>
            <p:nvGraphicFramePr>
              <p:cNvPr id="4109" name="Object 1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8581" name="Clip" r:id="rId5" imgW="819000" imgH="847800" progId="MS_ClipArt_Gallery.2">
                      <p:embed/>
                    </p:oleObj>
                  </mc:Choice>
                  <mc:Fallback>
                    <p:oleObj name="Clip" r:id="rId5" imgW="819000" imgH="847800" progId="MS_ClipArt_Gallery.2">
                      <p:embed/>
                      <p:pic>
                        <p:nvPicPr>
                          <p:cNvPr id="4109"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10" name="Object 1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8582" name="Clip" r:id="rId7" imgW="1266840" imgH="1200240" progId="MS_ClipArt_Gallery.2">
                      <p:embed/>
                    </p:oleObj>
                  </mc:Choice>
                  <mc:Fallback>
                    <p:oleObj name="Clip" r:id="rId7" imgW="1266840" imgH="1200240" progId="MS_ClipArt_Gallery.2">
                      <p:embed/>
                      <p:pic>
                        <p:nvPicPr>
                          <p:cNvPr id="411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294" name="Group 919"/>
            <p:cNvGrpSpPr>
              <a:grpSpLocks/>
            </p:cNvGrpSpPr>
            <p:nvPr/>
          </p:nvGrpSpPr>
          <p:grpSpPr bwMode="auto">
            <a:xfrm>
              <a:off x="-1002" y="2262"/>
              <a:ext cx="209" cy="224"/>
              <a:chOff x="2870" y="1518"/>
              <a:chExt cx="292" cy="320"/>
            </a:xfrm>
          </p:grpSpPr>
          <p:graphicFrame>
            <p:nvGraphicFramePr>
              <p:cNvPr id="4107" name="Object 1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8583" name="Clip" r:id="rId9" imgW="819000" imgH="847800" progId="MS_ClipArt_Gallery.2">
                      <p:embed/>
                    </p:oleObj>
                  </mc:Choice>
                  <mc:Fallback>
                    <p:oleObj name="Clip" r:id="rId9" imgW="819000" imgH="847800" progId="MS_ClipArt_Gallery.2">
                      <p:embed/>
                      <p:pic>
                        <p:nvPicPr>
                          <p:cNvPr id="4107"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8" name="Object 1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8584" name="Clip" r:id="rId11" imgW="1266840" imgH="1200240" progId="MS_ClipArt_Gallery.2">
                      <p:embed/>
                    </p:oleObj>
                  </mc:Choice>
                  <mc:Fallback>
                    <p:oleObj name="Clip" r:id="rId11" imgW="1266840" imgH="1200240" progId="MS_ClipArt_Gallery.2">
                      <p:embed/>
                      <p:pic>
                        <p:nvPicPr>
                          <p:cNvPr id="4108"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098" name="Object 2"/>
            <p:cNvGraphicFramePr>
              <a:graphicFrameLocks noChangeAspect="1"/>
            </p:cNvGraphicFramePr>
            <p:nvPr/>
          </p:nvGraphicFramePr>
          <p:xfrm>
            <a:off x="-732" y="2289"/>
            <a:ext cx="207" cy="173"/>
          </p:xfrm>
          <a:graphic>
            <a:graphicData uri="http://schemas.openxmlformats.org/presentationml/2006/ole">
              <mc:AlternateContent xmlns:mc="http://schemas.openxmlformats.org/markup-compatibility/2006">
                <mc:Choice xmlns:v="urn:schemas-microsoft-com:vml" Requires="v">
                  <p:oleObj spid="_x0000_s58585" name="Clip" r:id="rId13" imgW="1305000" imgH="1085760" progId="MS_ClipArt_Gallery.2">
                    <p:embed/>
                  </p:oleObj>
                </mc:Choice>
                <mc:Fallback>
                  <p:oleObj name="Clip" r:id="rId13" imgW="1305000" imgH="1085760" progId="MS_ClipArt_Gallery.2">
                    <p:embed/>
                    <p:pic>
                      <p:nvPicPr>
                        <p:cNvPr id="4098"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2" y="2289"/>
                          <a:ext cx="207" cy="1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295" name="Group 923"/>
            <p:cNvGrpSpPr>
              <a:grpSpLocks/>
            </p:cNvGrpSpPr>
            <p:nvPr/>
          </p:nvGrpSpPr>
          <p:grpSpPr bwMode="auto">
            <a:xfrm>
              <a:off x="310" y="3575"/>
              <a:ext cx="125" cy="230"/>
              <a:chOff x="4180" y="783"/>
              <a:chExt cx="150" cy="307"/>
            </a:xfrm>
          </p:grpSpPr>
          <p:sp>
            <p:nvSpPr>
              <p:cNvPr id="4307" name="AutoShape 924"/>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4308" name="Rectangle 925"/>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4309" name="Rectangle 92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4310" name="AutoShape 92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4311" name="Line 928"/>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4312" name="Line 929"/>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4313" name="Rectangle 93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4314" name="Rectangle 931"/>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graphicFrame>
          <p:nvGraphicFramePr>
            <p:cNvPr id="4099" name="Object 3"/>
            <p:cNvGraphicFramePr>
              <a:graphicFrameLocks noChangeAspect="1"/>
            </p:cNvGraphicFramePr>
            <p:nvPr/>
          </p:nvGraphicFramePr>
          <p:xfrm>
            <a:off x="-975" y="3384"/>
            <a:ext cx="216" cy="180"/>
          </p:xfrm>
          <a:graphic>
            <a:graphicData uri="http://schemas.openxmlformats.org/presentationml/2006/ole">
              <mc:AlternateContent xmlns:mc="http://schemas.openxmlformats.org/markup-compatibility/2006">
                <mc:Choice xmlns:v="urn:schemas-microsoft-com:vml" Requires="v">
                  <p:oleObj spid="_x0000_s58586" name="Clip" r:id="rId15" imgW="1305000" imgH="1085760" progId="MS_ClipArt_Gallery.2">
                    <p:embed/>
                  </p:oleObj>
                </mc:Choice>
                <mc:Fallback>
                  <p:oleObj name="Clip" r:id="rId15" imgW="1305000" imgH="1085760" progId="MS_ClipArt_Gallery.2">
                    <p:embed/>
                    <p:pic>
                      <p:nvPicPr>
                        <p:cNvPr id="4099"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5" y="3384"/>
                          <a:ext cx="216" cy="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0" name="Object 4"/>
            <p:cNvGraphicFramePr>
              <a:graphicFrameLocks noChangeAspect="1"/>
            </p:cNvGraphicFramePr>
            <p:nvPr/>
          </p:nvGraphicFramePr>
          <p:xfrm>
            <a:off x="-871" y="3184"/>
            <a:ext cx="216" cy="180"/>
          </p:xfrm>
          <a:graphic>
            <a:graphicData uri="http://schemas.openxmlformats.org/presentationml/2006/ole">
              <mc:AlternateContent xmlns:mc="http://schemas.openxmlformats.org/markup-compatibility/2006">
                <mc:Choice xmlns:v="urn:schemas-microsoft-com:vml" Requires="v">
                  <p:oleObj spid="_x0000_s58587" name="Clip" r:id="rId17" imgW="1305000" imgH="1085760" progId="MS_ClipArt_Gallery.2">
                    <p:embed/>
                  </p:oleObj>
                </mc:Choice>
                <mc:Fallback>
                  <p:oleObj name="Clip" r:id="rId17" imgW="1305000" imgH="1085760" progId="MS_ClipArt_Gallery.2">
                    <p:embed/>
                    <p:pic>
                      <p:nvPicPr>
                        <p:cNvPr id="4100" name="Object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1" y="3184"/>
                          <a:ext cx="216" cy="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1" name="Object 5"/>
            <p:cNvGraphicFramePr>
              <a:graphicFrameLocks noChangeAspect="1"/>
            </p:cNvGraphicFramePr>
            <p:nvPr/>
          </p:nvGraphicFramePr>
          <p:xfrm>
            <a:off x="-703" y="3544"/>
            <a:ext cx="216" cy="180"/>
          </p:xfrm>
          <a:graphic>
            <a:graphicData uri="http://schemas.openxmlformats.org/presentationml/2006/ole">
              <mc:AlternateContent xmlns:mc="http://schemas.openxmlformats.org/markup-compatibility/2006">
                <mc:Choice xmlns:v="urn:schemas-microsoft-com:vml" Requires="v">
                  <p:oleObj spid="_x0000_s58588" name="Clip" r:id="rId18" imgW="1305000" imgH="1085760" progId="MS_ClipArt_Gallery.2">
                    <p:embed/>
                  </p:oleObj>
                </mc:Choice>
                <mc:Fallback>
                  <p:oleObj name="Clip" r:id="rId18" imgW="1305000" imgH="1085760" progId="MS_ClipArt_Gallery.2">
                    <p:embed/>
                    <p:pic>
                      <p:nvPicPr>
                        <p:cNvPr id="4101"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3" y="3544"/>
                          <a:ext cx="216" cy="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2" name="Object 6"/>
            <p:cNvGraphicFramePr>
              <a:graphicFrameLocks noChangeAspect="1"/>
            </p:cNvGraphicFramePr>
            <p:nvPr/>
          </p:nvGraphicFramePr>
          <p:xfrm>
            <a:off x="-489" y="3546"/>
            <a:ext cx="216" cy="180"/>
          </p:xfrm>
          <a:graphic>
            <a:graphicData uri="http://schemas.openxmlformats.org/presentationml/2006/ole">
              <mc:AlternateContent xmlns:mc="http://schemas.openxmlformats.org/markup-compatibility/2006">
                <mc:Choice xmlns:v="urn:schemas-microsoft-com:vml" Requires="v">
                  <p:oleObj spid="_x0000_s58589" name="Clip" r:id="rId19" imgW="1305000" imgH="1085760" progId="MS_ClipArt_Gallery.2">
                    <p:embed/>
                  </p:oleObj>
                </mc:Choice>
                <mc:Fallback>
                  <p:oleObj name="Clip" r:id="rId19" imgW="1305000" imgH="1085760" progId="MS_ClipArt_Gallery.2">
                    <p:embed/>
                    <p:pic>
                      <p:nvPicPr>
                        <p:cNvPr id="4102"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9" y="3546"/>
                          <a:ext cx="216" cy="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296" name="Group 936"/>
            <p:cNvGrpSpPr>
              <a:grpSpLocks/>
            </p:cNvGrpSpPr>
            <p:nvPr/>
          </p:nvGrpSpPr>
          <p:grpSpPr bwMode="auto">
            <a:xfrm>
              <a:off x="83" y="3625"/>
              <a:ext cx="172" cy="215"/>
              <a:chOff x="2870" y="1518"/>
              <a:chExt cx="292" cy="320"/>
            </a:xfrm>
          </p:grpSpPr>
          <p:graphicFrame>
            <p:nvGraphicFramePr>
              <p:cNvPr id="4105" name="Object 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8590" name="Clip" r:id="rId20" imgW="819000" imgH="847800" progId="MS_ClipArt_Gallery.2">
                      <p:embed/>
                    </p:oleObj>
                  </mc:Choice>
                  <mc:Fallback>
                    <p:oleObj name="Clip" r:id="rId20" imgW="819000" imgH="847800" progId="MS_ClipArt_Gallery.2">
                      <p:embed/>
                      <p:pic>
                        <p:nvPicPr>
                          <p:cNvPr id="4105"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6" name="Object 1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8591" name="Clip" r:id="rId21" imgW="1266840" imgH="1200240" progId="MS_ClipArt_Gallery.2">
                      <p:embed/>
                    </p:oleObj>
                  </mc:Choice>
                  <mc:Fallback>
                    <p:oleObj name="Clip" r:id="rId21" imgW="1266840" imgH="1200240" progId="MS_ClipArt_Gallery.2">
                      <p:embed/>
                      <p:pic>
                        <p:nvPicPr>
                          <p:cNvPr id="4106"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297" name="Group 939"/>
            <p:cNvGrpSpPr>
              <a:grpSpLocks/>
            </p:cNvGrpSpPr>
            <p:nvPr/>
          </p:nvGrpSpPr>
          <p:grpSpPr bwMode="auto">
            <a:xfrm>
              <a:off x="-201" y="3657"/>
              <a:ext cx="220" cy="203"/>
              <a:chOff x="2870" y="1518"/>
              <a:chExt cx="292" cy="320"/>
            </a:xfrm>
          </p:grpSpPr>
          <p:graphicFrame>
            <p:nvGraphicFramePr>
              <p:cNvPr id="4103" name="Object 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8592" name="Clip" r:id="rId22" imgW="819000" imgH="847800" progId="MS_ClipArt_Gallery.2">
                      <p:embed/>
                    </p:oleObj>
                  </mc:Choice>
                  <mc:Fallback>
                    <p:oleObj name="Clip" r:id="rId22" imgW="819000" imgH="847800" progId="MS_ClipArt_Gallery.2">
                      <p:embed/>
                      <p:pic>
                        <p:nvPicPr>
                          <p:cNvPr id="4103"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4" name="Object 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8593" name="Clip" r:id="rId23" imgW="1266840" imgH="1200240" progId="MS_ClipArt_Gallery.2">
                      <p:embed/>
                    </p:oleObj>
                  </mc:Choice>
                  <mc:Fallback>
                    <p:oleObj name="Clip" r:id="rId23" imgW="1266840" imgH="1200240" progId="MS_ClipArt_Gallery.2">
                      <p:embed/>
                      <p:pic>
                        <p:nvPicPr>
                          <p:cNvPr id="4104"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298" name="Group 942"/>
            <p:cNvGrpSpPr>
              <a:grpSpLocks/>
            </p:cNvGrpSpPr>
            <p:nvPr/>
          </p:nvGrpSpPr>
          <p:grpSpPr bwMode="auto">
            <a:xfrm>
              <a:off x="569" y="3419"/>
              <a:ext cx="131" cy="258"/>
              <a:chOff x="4180" y="783"/>
              <a:chExt cx="150" cy="307"/>
            </a:xfrm>
          </p:grpSpPr>
          <p:sp>
            <p:nvSpPr>
              <p:cNvPr id="4299" name="AutoShape 943"/>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p>
            </p:txBody>
          </p:sp>
          <p:sp>
            <p:nvSpPr>
              <p:cNvPr id="4300" name="Rectangle 944"/>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p>
            </p:txBody>
          </p:sp>
          <p:sp>
            <p:nvSpPr>
              <p:cNvPr id="4301" name="Rectangle 94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p>
            </p:txBody>
          </p:sp>
          <p:sp>
            <p:nvSpPr>
              <p:cNvPr id="4302" name="AutoShape 94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p>
            </p:txBody>
          </p:sp>
          <p:sp>
            <p:nvSpPr>
              <p:cNvPr id="4303" name="Line 947"/>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4304" name="Line 948"/>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4305" name="Rectangle 94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4306" name="Rectangle 950"/>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p>
            </p:txBody>
          </p:sp>
        </p:grpSp>
      </p:grpSp>
      <p:sp>
        <p:nvSpPr>
          <p:cNvPr id="4208" name="Line 951"/>
          <p:cNvSpPr>
            <a:spLocks noChangeShapeType="1"/>
          </p:cNvSpPr>
          <p:nvPr/>
        </p:nvSpPr>
        <p:spPr bwMode="auto">
          <a:xfrm flipH="1">
            <a:off x="6276975" y="3440113"/>
            <a:ext cx="3175" cy="144462"/>
          </a:xfrm>
          <a:prstGeom prst="line">
            <a:avLst/>
          </a:prstGeom>
          <a:noFill/>
          <a:ln w="9525">
            <a:solidFill>
              <a:schemeClr val="bg2"/>
            </a:solidFill>
            <a:round/>
            <a:headEnd/>
            <a:tailEnd/>
          </a:ln>
        </p:spPr>
        <p:txBody>
          <a:bodyPr/>
          <a:lstStyle/>
          <a:p>
            <a:endParaRPr lang="zh-CN" altLang="en-US"/>
          </a:p>
        </p:txBody>
      </p:sp>
      <p:sp>
        <p:nvSpPr>
          <p:cNvPr id="4209" name="Line 952"/>
          <p:cNvSpPr>
            <a:spLocks noChangeShapeType="1"/>
          </p:cNvSpPr>
          <p:nvPr/>
        </p:nvSpPr>
        <p:spPr bwMode="auto">
          <a:xfrm flipV="1">
            <a:off x="7573963" y="2422525"/>
            <a:ext cx="123825" cy="87313"/>
          </a:xfrm>
          <a:prstGeom prst="line">
            <a:avLst/>
          </a:prstGeom>
          <a:noFill/>
          <a:ln w="9525">
            <a:solidFill>
              <a:schemeClr val="bg2"/>
            </a:solidFill>
            <a:round/>
            <a:headEnd/>
            <a:tailEnd/>
          </a:ln>
        </p:spPr>
        <p:txBody>
          <a:bodyPr/>
          <a:lstStyle/>
          <a:p>
            <a:endParaRPr lang="zh-CN" altLang="en-US"/>
          </a:p>
        </p:txBody>
      </p:sp>
      <p:sp>
        <p:nvSpPr>
          <p:cNvPr id="4210" name="Line 953"/>
          <p:cNvSpPr>
            <a:spLocks noChangeShapeType="1"/>
          </p:cNvSpPr>
          <p:nvPr/>
        </p:nvSpPr>
        <p:spPr bwMode="auto">
          <a:xfrm>
            <a:off x="7400925" y="2595563"/>
            <a:ext cx="0" cy="82550"/>
          </a:xfrm>
          <a:prstGeom prst="line">
            <a:avLst/>
          </a:prstGeom>
          <a:noFill/>
          <a:ln w="9525">
            <a:solidFill>
              <a:schemeClr val="bg2"/>
            </a:solidFill>
            <a:round/>
            <a:headEnd/>
            <a:tailEnd/>
          </a:ln>
        </p:spPr>
        <p:txBody>
          <a:bodyPr/>
          <a:lstStyle/>
          <a:p>
            <a:endParaRPr lang="zh-CN" altLang="en-US"/>
          </a:p>
        </p:txBody>
      </p:sp>
      <p:sp>
        <p:nvSpPr>
          <p:cNvPr id="4211" name="Line 954"/>
          <p:cNvSpPr>
            <a:spLocks noChangeShapeType="1"/>
          </p:cNvSpPr>
          <p:nvPr/>
        </p:nvSpPr>
        <p:spPr bwMode="auto">
          <a:xfrm flipV="1">
            <a:off x="7585075" y="2492375"/>
            <a:ext cx="263525" cy="288925"/>
          </a:xfrm>
          <a:prstGeom prst="line">
            <a:avLst/>
          </a:prstGeom>
          <a:noFill/>
          <a:ln w="9525">
            <a:solidFill>
              <a:schemeClr val="bg2"/>
            </a:solidFill>
            <a:round/>
            <a:headEnd/>
            <a:tailEnd/>
          </a:ln>
        </p:spPr>
        <p:txBody>
          <a:bodyPr/>
          <a:lstStyle/>
          <a:p>
            <a:endParaRPr lang="zh-CN" altLang="en-US"/>
          </a:p>
        </p:txBody>
      </p:sp>
      <p:sp>
        <p:nvSpPr>
          <p:cNvPr id="4212" name="Line 955"/>
          <p:cNvSpPr>
            <a:spLocks noChangeShapeType="1"/>
          </p:cNvSpPr>
          <p:nvPr/>
        </p:nvSpPr>
        <p:spPr bwMode="auto">
          <a:xfrm>
            <a:off x="7937500" y="2490788"/>
            <a:ext cx="0" cy="196850"/>
          </a:xfrm>
          <a:prstGeom prst="line">
            <a:avLst/>
          </a:prstGeom>
          <a:noFill/>
          <a:ln w="9525">
            <a:solidFill>
              <a:schemeClr val="bg2"/>
            </a:solidFill>
            <a:round/>
            <a:headEnd/>
            <a:tailEnd/>
          </a:ln>
        </p:spPr>
        <p:txBody>
          <a:bodyPr/>
          <a:lstStyle/>
          <a:p>
            <a:endParaRPr lang="zh-CN" altLang="en-US"/>
          </a:p>
        </p:txBody>
      </p:sp>
      <p:sp>
        <p:nvSpPr>
          <p:cNvPr id="4213" name="Line 956"/>
          <p:cNvSpPr>
            <a:spLocks noChangeShapeType="1"/>
          </p:cNvSpPr>
          <p:nvPr/>
        </p:nvSpPr>
        <p:spPr bwMode="auto">
          <a:xfrm>
            <a:off x="7591425" y="2797175"/>
            <a:ext cx="188913" cy="0"/>
          </a:xfrm>
          <a:prstGeom prst="line">
            <a:avLst/>
          </a:prstGeom>
          <a:noFill/>
          <a:ln w="9525">
            <a:solidFill>
              <a:schemeClr val="bg2"/>
            </a:solidFill>
            <a:round/>
            <a:headEnd/>
            <a:tailEnd/>
          </a:ln>
        </p:spPr>
        <p:txBody>
          <a:bodyPr/>
          <a:lstStyle/>
          <a:p>
            <a:endParaRPr lang="zh-CN" altLang="en-US"/>
          </a:p>
        </p:txBody>
      </p:sp>
      <p:sp>
        <p:nvSpPr>
          <p:cNvPr id="4214" name="Line 957"/>
          <p:cNvSpPr>
            <a:spLocks noChangeShapeType="1"/>
          </p:cNvSpPr>
          <p:nvPr/>
        </p:nvSpPr>
        <p:spPr bwMode="auto">
          <a:xfrm flipV="1">
            <a:off x="5886450" y="3663950"/>
            <a:ext cx="168275" cy="3175"/>
          </a:xfrm>
          <a:prstGeom prst="line">
            <a:avLst/>
          </a:prstGeom>
          <a:noFill/>
          <a:ln w="9525">
            <a:solidFill>
              <a:schemeClr val="bg2"/>
            </a:solidFill>
            <a:round/>
            <a:headEnd/>
            <a:tailEnd/>
          </a:ln>
        </p:spPr>
        <p:txBody>
          <a:bodyPr/>
          <a:lstStyle/>
          <a:p>
            <a:endParaRPr lang="zh-CN" altLang="en-US"/>
          </a:p>
        </p:txBody>
      </p:sp>
      <p:sp>
        <p:nvSpPr>
          <p:cNvPr id="4215" name="Line 958"/>
          <p:cNvSpPr>
            <a:spLocks noChangeShapeType="1"/>
          </p:cNvSpPr>
          <p:nvPr/>
        </p:nvSpPr>
        <p:spPr bwMode="auto">
          <a:xfrm flipV="1">
            <a:off x="8005763" y="2190750"/>
            <a:ext cx="238125" cy="168275"/>
          </a:xfrm>
          <a:prstGeom prst="line">
            <a:avLst/>
          </a:prstGeom>
          <a:noFill/>
          <a:ln w="9525">
            <a:solidFill>
              <a:schemeClr val="bg2"/>
            </a:solidFill>
            <a:round/>
            <a:headEnd/>
            <a:tailEnd/>
          </a:ln>
        </p:spPr>
        <p:txBody>
          <a:bodyPr/>
          <a:lstStyle/>
          <a:p>
            <a:endParaRPr lang="zh-CN" altLang="en-US"/>
          </a:p>
        </p:txBody>
      </p:sp>
      <p:sp>
        <p:nvSpPr>
          <p:cNvPr id="4216" name="Line 959"/>
          <p:cNvSpPr>
            <a:spLocks noChangeShapeType="1"/>
          </p:cNvSpPr>
          <p:nvPr/>
        </p:nvSpPr>
        <p:spPr bwMode="auto">
          <a:xfrm>
            <a:off x="8145463" y="2787650"/>
            <a:ext cx="177800" cy="0"/>
          </a:xfrm>
          <a:prstGeom prst="line">
            <a:avLst/>
          </a:prstGeom>
          <a:noFill/>
          <a:ln w="9525">
            <a:solidFill>
              <a:schemeClr val="bg2"/>
            </a:solidFill>
            <a:round/>
            <a:headEnd/>
            <a:tailEnd/>
          </a:ln>
        </p:spPr>
        <p:txBody>
          <a:bodyPr/>
          <a:lstStyle/>
          <a:p>
            <a:endParaRPr lang="zh-CN" altLang="en-US"/>
          </a:p>
        </p:txBody>
      </p:sp>
      <p:sp>
        <p:nvSpPr>
          <p:cNvPr id="4217" name="Line 960"/>
          <p:cNvSpPr>
            <a:spLocks noChangeShapeType="1"/>
          </p:cNvSpPr>
          <p:nvPr/>
        </p:nvSpPr>
        <p:spPr bwMode="auto">
          <a:xfrm flipH="1">
            <a:off x="7291388" y="2863850"/>
            <a:ext cx="98425" cy="704850"/>
          </a:xfrm>
          <a:prstGeom prst="line">
            <a:avLst/>
          </a:prstGeom>
          <a:noFill/>
          <a:ln w="9525">
            <a:solidFill>
              <a:schemeClr val="bg2"/>
            </a:solidFill>
            <a:round/>
            <a:headEnd/>
            <a:tailEnd/>
          </a:ln>
        </p:spPr>
        <p:txBody>
          <a:bodyPr/>
          <a:lstStyle/>
          <a:p>
            <a:endParaRPr lang="zh-CN" altLang="en-US"/>
          </a:p>
        </p:txBody>
      </p:sp>
      <p:sp>
        <p:nvSpPr>
          <p:cNvPr id="4218" name="Line 961"/>
          <p:cNvSpPr>
            <a:spLocks noChangeShapeType="1"/>
          </p:cNvSpPr>
          <p:nvPr/>
        </p:nvSpPr>
        <p:spPr bwMode="auto">
          <a:xfrm flipH="1">
            <a:off x="7881938" y="2863850"/>
            <a:ext cx="111125" cy="727075"/>
          </a:xfrm>
          <a:prstGeom prst="line">
            <a:avLst/>
          </a:prstGeom>
          <a:noFill/>
          <a:ln w="9525">
            <a:solidFill>
              <a:schemeClr val="bg2"/>
            </a:solidFill>
            <a:round/>
            <a:headEnd/>
            <a:tailEnd/>
          </a:ln>
        </p:spPr>
        <p:txBody>
          <a:bodyPr/>
          <a:lstStyle/>
          <a:p>
            <a:endParaRPr lang="zh-CN" altLang="en-US"/>
          </a:p>
        </p:txBody>
      </p:sp>
      <p:grpSp>
        <p:nvGrpSpPr>
          <p:cNvPr id="4219" name="Group 962"/>
          <p:cNvGrpSpPr>
            <a:grpSpLocks/>
          </p:cNvGrpSpPr>
          <p:nvPr/>
        </p:nvGrpSpPr>
        <p:grpSpPr bwMode="auto">
          <a:xfrm>
            <a:off x="6934200" y="4481513"/>
            <a:ext cx="501650" cy="234950"/>
            <a:chOff x="4701" y="2996"/>
            <a:chExt cx="316" cy="148"/>
          </a:xfrm>
        </p:grpSpPr>
        <p:sp>
          <p:nvSpPr>
            <p:cNvPr id="4278" name="Oval 963"/>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4279" name="Line 964"/>
            <p:cNvSpPr>
              <a:spLocks noChangeShapeType="1"/>
            </p:cNvSpPr>
            <p:nvPr/>
          </p:nvSpPr>
          <p:spPr bwMode="auto">
            <a:xfrm>
              <a:off x="4704" y="3055"/>
              <a:ext cx="0" cy="51"/>
            </a:xfrm>
            <a:prstGeom prst="line">
              <a:avLst/>
            </a:prstGeom>
            <a:noFill/>
            <a:ln w="12700">
              <a:solidFill>
                <a:schemeClr val="folHlink"/>
              </a:solidFill>
              <a:round/>
              <a:headEnd/>
              <a:tailEnd/>
            </a:ln>
          </p:spPr>
          <p:txBody>
            <a:bodyPr wrap="none" anchor="ctr"/>
            <a:lstStyle/>
            <a:p>
              <a:endParaRPr lang="zh-CN" altLang="en-US"/>
            </a:p>
          </p:txBody>
        </p:sp>
        <p:sp>
          <p:nvSpPr>
            <p:cNvPr id="4280" name="Line 965"/>
            <p:cNvSpPr>
              <a:spLocks noChangeShapeType="1"/>
            </p:cNvSpPr>
            <p:nvPr/>
          </p:nvSpPr>
          <p:spPr bwMode="auto">
            <a:xfrm>
              <a:off x="5017" y="3055"/>
              <a:ext cx="0" cy="51"/>
            </a:xfrm>
            <a:prstGeom prst="line">
              <a:avLst/>
            </a:prstGeom>
            <a:noFill/>
            <a:ln w="12700">
              <a:solidFill>
                <a:schemeClr val="folHlink"/>
              </a:solidFill>
              <a:round/>
              <a:headEnd/>
              <a:tailEnd/>
            </a:ln>
          </p:spPr>
          <p:txBody>
            <a:bodyPr wrap="none" anchor="ctr"/>
            <a:lstStyle/>
            <a:p>
              <a:endParaRPr lang="zh-CN" altLang="en-US"/>
            </a:p>
          </p:txBody>
        </p:sp>
        <p:sp>
          <p:nvSpPr>
            <p:cNvPr id="4281" name="Rectangle 966"/>
            <p:cNvSpPr>
              <a:spLocks noChangeArrowheads="1"/>
            </p:cNvSpPr>
            <p:nvPr/>
          </p:nvSpPr>
          <p:spPr bwMode="auto">
            <a:xfrm>
              <a:off x="4704" y="3055"/>
              <a:ext cx="310" cy="50"/>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p>
          </p:txBody>
        </p:sp>
        <p:sp>
          <p:nvSpPr>
            <p:cNvPr id="4282" name="Oval 967"/>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4283" name="Group 968"/>
            <p:cNvGrpSpPr>
              <a:grpSpLocks/>
            </p:cNvGrpSpPr>
            <p:nvPr/>
          </p:nvGrpSpPr>
          <p:grpSpPr bwMode="auto">
            <a:xfrm>
              <a:off x="4776" y="3017"/>
              <a:ext cx="156" cy="56"/>
              <a:chOff x="2848" y="848"/>
              <a:chExt cx="140" cy="98"/>
            </a:xfrm>
          </p:grpSpPr>
          <p:sp>
            <p:nvSpPr>
              <p:cNvPr id="4288" name="Line 96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289" name="Line 97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290" name="Line 97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4284" name="Group 972"/>
            <p:cNvGrpSpPr>
              <a:grpSpLocks/>
            </p:cNvGrpSpPr>
            <p:nvPr/>
          </p:nvGrpSpPr>
          <p:grpSpPr bwMode="auto">
            <a:xfrm flipV="1">
              <a:off x="4776" y="3016"/>
              <a:ext cx="156" cy="56"/>
              <a:chOff x="2848" y="848"/>
              <a:chExt cx="140" cy="98"/>
            </a:xfrm>
          </p:grpSpPr>
          <p:sp>
            <p:nvSpPr>
              <p:cNvPr id="4285" name="Line 97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286" name="Line 97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287" name="Line 97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grpSp>
        <p:nvGrpSpPr>
          <p:cNvPr id="4220" name="Group 976"/>
          <p:cNvGrpSpPr>
            <a:grpSpLocks/>
          </p:cNvGrpSpPr>
          <p:nvPr/>
        </p:nvGrpSpPr>
        <p:grpSpPr bwMode="auto">
          <a:xfrm>
            <a:off x="6269038" y="4783138"/>
            <a:ext cx="501650" cy="234950"/>
            <a:chOff x="4701" y="2996"/>
            <a:chExt cx="316" cy="148"/>
          </a:xfrm>
        </p:grpSpPr>
        <p:sp>
          <p:nvSpPr>
            <p:cNvPr id="4265" name="Oval 977"/>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zh-CN" altLang="en-US"/>
            </a:p>
          </p:txBody>
        </p:sp>
        <p:sp>
          <p:nvSpPr>
            <p:cNvPr id="4266" name="Line 978"/>
            <p:cNvSpPr>
              <a:spLocks noChangeShapeType="1"/>
            </p:cNvSpPr>
            <p:nvPr/>
          </p:nvSpPr>
          <p:spPr bwMode="auto">
            <a:xfrm>
              <a:off x="4704" y="3055"/>
              <a:ext cx="0" cy="51"/>
            </a:xfrm>
            <a:prstGeom prst="line">
              <a:avLst/>
            </a:prstGeom>
            <a:noFill/>
            <a:ln w="12700">
              <a:solidFill>
                <a:schemeClr val="folHlink"/>
              </a:solidFill>
              <a:round/>
              <a:headEnd/>
              <a:tailEnd/>
            </a:ln>
          </p:spPr>
          <p:txBody>
            <a:bodyPr wrap="none" anchor="ctr"/>
            <a:lstStyle/>
            <a:p>
              <a:endParaRPr lang="zh-CN" altLang="en-US"/>
            </a:p>
          </p:txBody>
        </p:sp>
        <p:sp>
          <p:nvSpPr>
            <p:cNvPr id="4267" name="Line 979"/>
            <p:cNvSpPr>
              <a:spLocks noChangeShapeType="1"/>
            </p:cNvSpPr>
            <p:nvPr/>
          </p:nvSpPr>
          <p:spPr bwMode="auto">
            <a:xfrm>
              <a:off x="5017" y="3055"/>
              <a:ext cx="0" cy="51"/>
            </a:xfrm>
            <a:prstGeom prst="line">
              <a:avLst/>
            </a:prstGeom>
            <a:noFill/>
            <a:ln w="12700">
              <a:solidFill>
                <a:schemeClr val="folHlink"/>
              </a:solidFill>
              <a:round/>
              <a:headEnd/>
              <a:tailEnd/>
            </a:ln>
          </p:spPr>
          <p:txBody>
            <a:bodyPr wrap="none" anchor="ctr"/>
            <a:lstStyle/>
            <a:p>
              <a:endParaRPr lang="zh-CN" altLang="en-US"/>
            </a:p>
          </p:txBody>
        </p:sp>
        <p:sp>
          <p:nvSpPr>
            <p:cNvPr id="4268" name="Rectangle 980"/>
            <p:cNvSpPr>
              <a:spLocks noChangeArrowheads="1"/>
            </p:cNvSpPr>
            <p:nvPr/>
          </p:nvSpPr>
          <p:spPr bwMode="auto">
            <a:xfrm>
              <a:off x="4704" y="3055"/>
              <a:ext cx="310" cy="50"/>
            </a:xfrm>
            <a:prstGeom prst="rect">
              <a:avLst/>
            </a:prstGeom>
            <a:solidFill>
              <a:srgbClr val="DDDDDD"/>
            </a:solidFill>
            <a:ln w="12700">
              <a:noFill/>
              <a:miter lim="800000"/>
              <a:headEnd/>
              <a:tailEnd/>
            </a:ln>
          </p:spPr>
          <p:txBody>
            <a:bodyPr wrap="none" anchor="ctr"/>
            <a:lstStyle/>
            <a:p>
              <a:pPr>
                <a:spcBef>
                  <a:spcPct val="0"/>
                </a:spcBef>
                <a:buClrTx/>
                <a:buFontTx/>
                <a:buNone/>
              </a:pPr>
              <a:endParaRPr lang="zh-CN" altLang="zh-CN"/>
            </a:p>
          </p:txBody>
        </p:sp>
        <p:sp>
          <p:nvSpPr>
            <p:cNvPr id="4269" name="Oval 981"/>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zh-CN" altLang="en-US"/>
            </a:p>
          </p:txBody>
        </p:sp>
        <p:grpSp>
          <p:nvGrpSpPr>
            <p:cNvPr id="4270" name="Group 982"/>
            <p:cNvGrpSpPr>
              <a:grpSpLocks/>
            </p:cNvGrpSpPr>
            <p:nvPr/>
          </p:nvGrpSpPr>
          <p:grpSpPr bwMode="auto">
            <a:xfrm>
              <a:off x="4776" y="3017"/>
              <a:ext cx="156" cy="56"/>
              <a:chOff x="2848" y="848"/>
              <a:chExt cx="140" cy="98"/>
            </a:xfrm>
          </p:grpSpPr>
          <p:sp>
            <p:nvSpPr>
              <p:cNvPr id="4275" name="Line 98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276" name="Line 98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277" name="Line 98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4271" name="Group 986"/>
            <p:cNvGrpSpPr>
              <a:grpSpLocks/>
            </p:cNvGrpSpPr>
            <p:nvPr/>
          </p:nvGrpSpPr>
          <p:grpSpPr bwMode="auto">
            <a:xfrm flipV="1">
              <a:off x="4776" y="3016"/>
              <a:ext cx="156" cy="56"/>
              <a:chOff x="2848" y="848"/>
              <a:chExt cx="140" cy="98"/>
            </a:xfrm>
          </p:grpSpPr>
          <p:sp>
            <p:nvSpPr>
              <p:cNvPr id="4272" name="Line 98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4273" name="Line 98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4274" name="Line 98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grpSp>
        <p:nvGrpSpPr>
          <p:cNvPr id="4221" name="Group 990"/>
          <p:cNvGrpSpPr>
            <a:grpSpLocks/>
          </p:cNvGrpSpPr>
          <p:nvPr/>
        </p:nvGrpSpPr>
        <p:grpSpPr bwMode="auto">
          <a:xfrm>
            <a:off x="7099300" y="4968875"/>
            <a:ext cx="290513" cy="404813"/>
            <a:chOff x="4290" y="3130"/>
            <a:chExt cx="183" cy="255"/>
          </a:xfrm>
        </p:grpSpPr>
        <p:pic>
          <p:nvPicPr>
            <p:cNvPr id="4247" name="Picture 991" descr="31u_bnrz[1]"/>
            <p:cNvPicPr>
              <a:picLocks noChangeAspect="1" noChangeArrowheads="1"/>
            </p:cNvPicPr>
            <p:nvPr/>
          </p:nvPicPr>
          <p:blipFill>
            <a:blip r:embed="rId24"/>
            <a:srcRect/>
            <a:stretch>
              <a:fillRect/>
            </a:stretch>
          </p:blipFill>
          <p:spPr bwMode="auto">
            <a:xfrm>
              <a:off x="4343" y="3211"/>
              <a:ext cx="121" cy="174"/>
            </a:xfrm>
            <a:prstGeom prst="rect">
              <a:avLst/>
            </a:prstGeom>
            <a:solidFill>
              <a:srgbClr val="DDDDDD"/>
            </a:solidFill>
            <a:ln w="9525">
              <a:noFill/>
              <a:miter lim="800000"/>
              <a:headEnd/>
              <a:tailEnd/>
            </a:ln>
          </p:spPr>
        </p:pic>
        <p:sp>
          <p:nvSpPr>
            <p:cNvPr id="4248" name="Freeform 992"/>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4249" name="Freeform 993"/>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4250" name="Freeform 994"/>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4251" name="Freeform 995"/>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4252" name="Freeform 996"/>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4253" name="Freeform 997"/>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4254" name="Freeform 998"/>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4255" name="Freeform 999"/>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4256" name="Freeform 1000"/>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4257" name="Freeform 1001"/>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4258" name="Freeform 1002"/>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4259" name="Freeform 1003"/>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4260" name="Freeform 1004"/>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4261" name="Freeform 1005"/>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4262" name="Freeform 1006"/>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4263" name="Freeform 1007"/>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4264" name="Freeform 1008"/>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4222" name="Group 1009"/>
          <p:cNvGrpSpPr>
            <a:grpSpLocks/>
          </p:cNvGrpSpPr>
          <p:nvPr/>
        </p:nvGrpSpPr>
        <p:grpSpPr bwMode="auto">
          <a:xfrm>
            <a:off x="5656263" y="3430588"/>
            <a:ext cx="290512" cy="404812"/>
            <a:chOff x="4290" y="3130"/>
            <a:chExt cx="183" cy="255"/>
          </a:xfrm>
        </p:grpSpPr>
        <p:pic>
          <p:nvPicPr>
            <p:cNvPr id="4229" name="Picture 1010" descr="31u_bnrz[1]"/>
            <p:cNvPicPr>
              <a:picLocks noChangeAspect="1" noChangeArrowheads="1"/>
            </p:cNvPicPr>
            <p:nvPr/>
          </p:nvPicPr>
          <p:blipFill>
            <a:blip r:embed="rId24"/>
            <a:srcRect/>
            <a:stretch>
              <a:fillRect/>
            </a:stretch>
          </p:blipFill>
          <p:spPr bwMode="auto">
            <a:xfrm>
              <a:off x="4343" y="3211"/>
              <a:ext cx="121" cy="174"/>
            </a:xfrm>
            <a:prstGeom prst="rect">
              <a:avLst/>
            </a:prstGeom>
            <a:solidFill>
              <a:srgbClr val="DDDDDD"/>
            </a:solidFill>
            <a:ln w="9525">
              <a:noFill/>
              <a:miter lim="800000"/>
              <a:headEnd/>
              <a:tailEnd/>
            </a:ln>
          </p:spPr>
        </p:pic>
        <p:sp>
          <p:nvSpPr>
            <p:cNvPr id="4230" name="Freeform 1011"/>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4231" name="Freeform 1012"/>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4232" name="Freeform 1013"/>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4233" name="Freeform 1014"/>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4234" name="Freeform 1015"/>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4235" name="Freeform 1016"/>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4236" name="Freeform 1017"/>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4237" name="Freeform 1018"/>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4238" name="Freeform 1019"/>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4239" name="Freeform 1020"/>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4240" name="Freeform 1021"/>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4241" name="Freeform 1022"/>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4242" name="Freeform 1023"/>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4243" name="Freeform 1024"/>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4244" name="Freeform 1025"/>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4245" name="Freeform 1026"/>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4246" name="Freeform 1027"/>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330" name="Group 1033"/>
          <p:cNvGrpSpPr>
            <a:grpSpLocks/>
          </p:cNvGrpSpPr>
          <p:nvPr/>
        </p:nvGrpSpPr>
        <p:grpSpPr bwMode="auto">
          <a:xfrm>
            <a:off x="4510088" y="2076450"/>
            <a:ext cx="2998787" cy="3355975"/>
            <a:chOff x="2659" y="1308"/>
            <a:chExt cx="1889" cy="2114"/>
          </a:xfrm>
        </p:grpSpPr>
        <p:sp>
          <p:nvSpPr>
            <p:cNvPr id="4225" name="Line 1034"/>
            <p:cNvSpPr>
              <a:spLocks noChangeShapeType="1"/>
            </p:cNvSpPr>
            <p:nvPr/>
          </p:nvSpPr>
          <p:spPr bwMode="auto">
            <a:xfrm flipH="1">
              <a:off x="3800" y="1315"/>
              <a:ext cx="188" cy="671"/>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4226" name="Line 1035"/>
            <p:cNvSpPr>
              <a:spLocks noChangeShapeType="1"/>
            </p:cNvSpPr>
            <p:nvPr/>
          </p:nvSpPr>
          <p:spPr bwMode="auto">
            <a:xfrm flipH="1">
              <a:off x="3501" y="1308"/>
              <a:ext cx="15" cy="1831"/>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4227" name="Line 1036"/>
            <p:cNvSpPr>
              <a:spLocks noChangeShapeType="1"/>
            </p:cNvSpPr>
            <p:nvPr/>
          </p:nvSpPr>
          <p:spPr bwMode="auto">
            <a:xfrm>
              <a:off x="3740" y="2940"/>
              <a:ext cx="808" cy="482"/>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4228" name="Text Box 1037"/>
            <p:cNvSpPr txBox="1">
              <a:spLocks noChangeArrowheads="1"/>
            </p:cNvSpPr>
            <p:nvPr/>
          </p:nvSpPr>
          <p:spPr bwMode="auto">
            <a:xfrm>
              <a:off x="2659" y="1581"/>
              <a:ext cx="844" cy="337"/>
            </a:xfrm>
            <a:prstGeom prst="rect">
              <a:avLst/>
            </a:prstGeom>
            <a:noFill/>
            <a:ln w="9525">
              <a:noFill/>
              <a:miter lim="800000"/>
              <a:headEnd/>
              <a:tailEnd/>
            </a:ln>
          </p:spPr>
          <p:txBody>
            <a:bodyPr wrap="none">
              <a:spAutoFit/>
            </a:bodyPr>
            <a:lstStyle/>
            <a:p>
              <a:pPr>
                <a:spcBef>
                  <a:spcPct val="0"/>
                </a:spcBef>
                <a:buClrTx/>
                <a:buFontTx/>
                <a:buNone/>
              </a:pPr>
              <a:r>
                <a:rPr lang="en-US" altLang="zh-CN" sz="2400" dirty="0">
                  <a:solidFill>
                    <a:srgbClr val="FF3300"/>
                  </a:solidFill>
                  <a:ea typeface="宋体" pitchFamily="2" charset="-122"/>
                </a:rPr>
                <a:t>peer-peer</a:t>
              </a:r>
            </a:p>
          </p:txBody>
        </p:sp>
      </p:grpSp>
      <p:sp>
        <p:nvSpPr>
          <p:cNvPr id="693" name="标题 1">
            <a:extLst>
              <a:ext uri="{FF2B5EF4-FFF2-40B4-BE49-F238E27FC236}">
                <a16:creationId xmlns:a16="http://schemas.microsoft.com/office/drawing/2014/main" id="{EB1F2958-7A31-4108-9A11-AF6D2835E503}"/>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2.1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应用协议与进程通信模型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186" name="Rectangle 2"/>
          <p:cNvSpPr>
            <a:spLocks noGrp="1" noChangeArrowheads="1"/>
          </p:cNvSpPr>
          <p:nvPr>
            <p:ph type="title"/>
          </p:nvPr>
        </p:nvSpPr>
        <p:spPr>
          <a:xfrm>
            <a:off x="381000" y="609600"/>
            <a:ext cx="8439150" cy="1019175"/>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Mail Client/server Mode</a:t>
            </a:r>
            <a:r>
              <a:rPr lang="zh-CN" altLang="en-US" sz="3600" dirty="0">
                <a:effectLst>
                  <a:outerShdw blurRad="38100" dist="38100" dir="2700000" algn="tl">
                    <a:srgbClr val="C0C0C0"/>
                  </a:outerShdw>
                </a:effectLst>
                <a:latin typeface="Arial" charset="0"/>
                <a:ea typeface="宋体" pitchFamily="2" charset="-122"/>
              </a:rPr>
              <a:t>（</a:t>
            </a:r>
            <a:r>
              <a:rPr lang="en-US" altLang="zh-CN" sz="3600" dirty="0">
                <a:effectLst>
                  <a:outerShdw blurRad="38100" dist="38100" dir="2700000" algn="tl">
                    <a:srgbClr val="C0C0C0"/>
                  </a:outerShdw>
                </a:effectLst>
                <a:latin typeface="Arial" charset="0"/>
                <a:ea typeface="宋体" pitchFamily="2" charset="-122"/>
              </a:rPr>
              <a:t>SMTP/POP</a:t>
            </a:r>
            <a:r>
              <a:rPr lang="zh-CN" altLang="en-US" sz="3600" dirty="0">
                <a:effectLst>
                  <a:outerShdw blurRad="38100" dist="38100" dir="2700000" algn="tl">
                    <a:srgbClr val="C0C0C0"/>
                  </a:outerShdw>
                </a:effectLst>
                <a:latin typeface="Arial" charset="0"/>
                <a:ea typeface="宋体" pitchFamily="2" charset="-122"/>
              </a:rPr>
              <a:t>）</a:t>
            </a:r>
            <a:endParaRPr lang="en-US" altLang="zh-CN" sz="3100" dirty="0">
              <a:latin typeface="Arial" charset="0"/>
            </a:endParaRPr>
          </a:p>
        </p:txBody>
      </p:sp>
      <p:graphicFrame>
        <p:nvGraphicFramePr>
          <p:cNvPr id="18434" name="Object 3"/>
          <p:cNvGraphicFramePr>
            <a:graphicFrameLocks noChangeAspect="1"/>
          </p:cNvGraphicFramePr>
          <p:nvPr/>
        </p:nvGraphicFramePr>
        <p:xfrm>
          <a:off x="-239713" y="1412875"/>
          <a:ext cx="9504363" cy="4530725"/>
        </p:xfrm>
        <a:graphic>
          <a:graphicData uri="http://schemas.openxmlformats.org/presentationml/2006/ole">
            <mc:AlternateContent xmlns:mc="http://schemas.openxmlformats.org/markup-compatibility/2006">
              <mc:Choice xmlns:v="urn:schemas-microsoft-com:vml" Requires="v">
                <p:oleObj spid="_x0000_s28768" name="Visio" r:id="rId3" imgW="5133442" imgH="2447392" progId="Visio.Drawing.11">
                  <p:embed/>
                </p:oleObj>
              </mc:Choice>
              <mc:Fallback>
                <p:oleObj name="Visio" r:id="rId3" imgW="5133442" imgH="2447392" progId="Visio.Drawing.11">
                  <p:embed/>
                  <p:pic>
                    <p:nvPicPr>
                      <p:cNvPr id="1843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13" y="1412875"/>
                        <a:ext cx="9504363"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8" name="Rectangle 6"/>
          <p:cNvSpPr>
            <a:spLocks noChangeArrowheads="1"/>
          </p:cNvSpPr>
          <p:nvPr/>
        </p:nvSpPr>
        <p:spPr bwMode="auto">
          <a:xfrm>
            <a:off x="698500" y="3573463"/>
            <a:ext cx="2592388" cy="647700"/>
          </a:xfrm>
          <a:prstGeom prst="rect">
            <a:avLst/>
          </a:prstGeom>
          <a:noFill/>
          <a:ln w="19050">
            <a:solidFill>
              <a:srgbClr val="FF0000"/>
            </a:solidFill>
            <a:prstDash val="dash"/>
            <a:miter lim="800000"/>
            <a:headEnd/>
            <a:tailEnd/>
          </a:ln>
        </p:spPr>
        <p:txBody>
          <a:bodyPr wrap="none" anchor="ctr"/>
          <a:lstStyle/>
          <a:p>
            <a:endParaRPr lang="zh-CN" altLang="en-US"/>
          </a:p>
        </p:txBody>
      </p:sp>
      <p:sp>
        <p:nvSpPr>
          <p:cNvPr id="18439" name="Rectangle 7"/>
          <p:cNvSpPr>
            <a:spLocks noChangeArrowheads="1"/>
          </p:cNvSpPr>
          <p:nvPr/>
        </p:nvSpPr>
        <p:spPr bwMode="auto">
          <a:xfrm>
            <a:off x="5854700" y="3573463"/>
            <a:ext cx="2592388" cy="647700"/>
          </a:xfrm>
          <a:prstGeom prst="rect">
            <a:avLst/>
          </a:prstGeom>
          <a:noFill/>
          <a:ln w="19050">
            <a:solidFill>
              <a:srgbClr val="FF0000"/>
            </a:solidFill>
            <a:prstDash val="dash"/>
            <a:miter lim="800000"/>
            <a:headEnd/>
            <a:tailEnd/>
          </a:ln>
        </p:spPr>
        <p:txBody>
          <a:bodyPr wrap="none" anchor="ctr"/>
          <a:lstStyle/>
          <a:p>
            <a:endParaRPr lang="zh-CN" altLang="en-US"/>
          </a:p>
        </p:txBody>
      </p:sp>
      <p:sp>
        <p:nvSpPr>
          <p:cNvPr id="8" name="矩形 7"/>
          <p:cNvSpPr/>
          <p:nvPr/>
        </p:nvSpPr>
        <p:spPr bwMode="auto">
          <a:xfrm>
            <a:off x="3286125" y="1857375"/>
            <a:ext cx="2571750" cy="3500438"/>
          </a:xfrm>
          <a:prstGeom prst="rect">
            <a:avLst/>
          </a:prstGeom>
          <a:noFill/>
          <a:ln w="12700" cap="flat" cmpd="sng" algn="ctr">
            <a:solidFill>
              <a:schemeClr val="accent5">
                <a:lumMod val="50000"/>
              </a:schemeClr>
            </a:solidFill>
            <a:prstDash val="dash"/>
            <a:round/>
            <a:headEnd type="none" w="med" len="med"/>
            <a:tailEnd type="none" w="med" len="med"/>
          </a:ln>
          <a:effectLst/>
        </p:spPr>
        <p:txBody>
          <a:bodyPr/>
          <a:lstStyle/>
          <a:p>
            <a:pPr marL="342900" indent="-342900">
              <a:buFont typeface="Symbol" pitchFamily="18" charset="2"/>
              <a:buBlip>
                <a:blip r:embed="rId5"/>
              </a:buBlip>
              <a:defRPr/>
            </a:pPr>
            <a:endParaRPr lang="zh-CN" altLang="en-US"/>
          </a:p>
        </p:txBody>
      </p:sp>
      <p:sp>
        <p:nvSpPr>
          <p:cNvPr id="9" name="标题 1">
            <a:extLst>
              <a:ext uri="{FF2B5EF4-FFF2-40B4-BE49-F238E27FC236}">
                <a16:creationId xmlns:a16="http://schemas.microsoft.com/office/drawing/2014/main" id="{3E024BB5-70F2-4126-9C4C-0EA14679335C}"/>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p:cNvSpPr>
            <a:spLocks noGrp="1" noChangeArrowheads="1"/>
          </p:cNvSpPr>
          <p:nvPr>
            <p:ph type="title"/>
          </p:nvPr>
        </p:nvSpPr>
        <p:spPr>
          <a:xfrm>
            <a:off x="381000" y="609600"/>
            <a:ext cx="8763000" cy="1143000"/>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Mail Client/server Mode (cont.)</a:t>
            </a:r>
          </a:p>
        </p:txBody>
      </p:sp>
      <p:sp>
        <p:nvSpPr>
          <p:cNvPr id="115717" name="Rectangle 3"/>
          <p:cNvSpPr>
            <a:spLocks noGrp="1" noChangeArrowheads="1"/>
          </p:cNvSpPr>
          <p:nvPr>
            <p:ph type="body" idx="1"/>
          </p:nvPr>
        </p:nvSpPr>
        <p:spPr>
          <a:xfrm>
            <a:off x="395288" y="1600200"/>
            <a:ext cx="8353425" cy="4495800"/>
          </a:xfrm>
        </p:spPr>
        <p:txBody>
          <a:bodyPr/>
          <a:lstStyle/>
          <a:p>
            <a:pPr>
              <a:lnSpc>
                <a:spcPts val="3200"/>
              </a:lnSpc>
            </a:pPr>
            <a:r>
              <a:rPr lang="en-US" altLang="zh-CN" sz="2400" dirty="0">
                <a:solidFill>
                  <a:srgbClr val="FF0000"/>
                </a:solidFill>
                <a:latin typeface="Arial" charset="0"/>
              </a:rPr>
              <a:t>user interface</a:t>
            </a:r>
            <a:r>
              <a:rPr lang="en-US" altLang="zh-CN" sz="2400" dirty="0">
                <a:latin typeface="Arial" charset="0"/>
              </a:rPr>
              <a:t>: edit and read mail</a:t>
            </a:r>
          </a:p>
          <a:p>
            <a:pPr>
              <a:lnSpc>
                <a:spcPts val="3200"/>
              </a:lnSpc>
            </a:pPr>
            <a:r>
              <a:rPr lang="en-US" altLang="zh-CN" sz="2400" dirty="0">
                <a:solidFill>
                  <a:srgbClr val="FF0000"/>
                </a:solidFill>
                <a:latin typeface="Arial" charset="0"/>
              </a:rPr>
              <a:t>mail transfer process</a:t>
            </a:r>
            <a:r>
              <a:rPr lang="en-US" altLang="zh-CN" sz="2400" dirty="0">
                <a:latin typeface="Arial" charset="0"/>
              </a:rPr>
              <a:t> (SMTP client): connect and transfer mail to SMTP server </a:t>
            </a:r>
          </a:p>
          <a:p>
            <a:pPr>
              <a:lnSpc>
                <a:spcPts val="3200"/>
              </a:lnSpc>
            </a:pPr>
            <a:r>
              <a:rPr lang="en-US" altLang="zh-CN" sz="2400" dirty="0">
                <a:solidFill>
                  <a:srgbClr val="FF0000"/>
                </a:solidFill>
                <a:latin typeface="Arial" charset="0"/>
              </a:rPr>
              <a:t>mail server process</a:t>
            </a:r>
            <a:r>
              <a:rPr lang="en-US" altLang="zh-CN" sz="2400" dirty="0">
                <a:latin typeface="Arial" charset="0"/>
              </a:rPr>
              <a:t> (SMTP server): receive mail from SMTP client, and forward mail or distribute mail to mailbox</a:t>
            </a:r>
          </a:p>
          <a:p>
            <a:pPr>
              <a:lnSpc>
                <a:spcPts val="3200"/>
              </a:lnSpc>
            </a:pPr>
            <a:r>
              <a:rPr lang="en-US" altLang="zh-CN" sz="2400" dirty="0">
                <a:solidFill>
                  <a:srgbClr val="FF0000"/>
                </a:solidFill>
                <a:latin typeface="Arial" charset="0"/>
              </a:rPr>
              <a:t>POP client</a:t>
            </a:r>
            <a:r>
              <a:rPr lang="en-US" altLang="zh-CN" sz="2400" dirty="0">
                <a:latin typeface="Arial" charset="0"/>
              </a:rPr>
              <a:t>: connect POP server, and send reading mail request</a:t>
            </a:r>
          </a:p>
          <a:p>
            <a:pPr>
              <a:lnSpc>
                <a:spcPts val="3200"/>
              </a:lnSpc>
            </a:pPr>
            <a:r>
              <a:rPr lang="en-US" altLang="zh-CN" sz="2400" dirty="0">
                <a:solidFill>
                  <a:srgbClr val="FF0000"/>
                </a:solidFill>
                <a:latin typeface="Arial" charset="0"/>
              </a:rPr>
              <a:t>POP server</a:t>
            </a:r>
            <a:r>
              <a:rPr lang="en-US" altLang="zh-CN" sz="2400" dirty="0">
                <a:latin typeface="Arial" charset="0"/>
              </a:rPr>
              <a:t>: receive POP client request, and read mail from mailbox</a:t>
            </a:r>
          </a:p>
        </p:txBody>
      </p:sp>
      <p:sp>
        <p:nvSpPr>
          <p:cNvPr id="6" name="标题 1">
            <a:extLst>
              <a:ext uri="{FF2B5EF4-FFF2-40B4-BE49-F238E27FC236}">
                <a16:creationId xmlns:a16="http://schemas.microsoft.com/office/drawing/2014/main" id="{F113DA0E-32D4-4567-A0A2-700BE37E0E86}"/>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186" name="Rectangle 2"/>
          <p:cNvSpPr>
            <a:spLocks noGrp="1" noChangeArrowheads="1"/>
          </p:cNvSpPr>
          <p:nvPr>
            <p:ph type="title"/>
          </p:nvPr>
        </p:nvSpPr>
        <p:spPr>
          <a:xfrm>
            <a:off x="381000" y="609600"/>
            <a:ext cx="8439150" cy="1019175"/>
          </a:xfrm>
        </p:spPr>
        <p:txBody>
          <a:bodyPr/>
          <a:lstStyle/>
          <a:p>
            <a:pPr>
              <a:defRPr/>
            </a:pPr>
            <a:r>
              <a:rPr lang="en-US" altLang="zh-CN" sz="3600" dirty="0">
                <a:effectLst>
                  <a:outerShdw blurRad="38100" dist="38100" dir="2700000" algn="tl">
                    <a:srgbClr val="C0C0C0"/>
                  </a:outerShdw>
                </a:effectLst>
                <a:latin typeface="Arial" charset="0"/>
                <a:ea typeface="宋体" pitchFamily="2" charset="-122"/>
              </a:rPr>
              <a:t>Mail Client/server Mode</a:t>
            </a:r>
            <a:r>
              <a:rPr lang="zh-CN" altLang="en-US" sz="3600" dirty="0">
                <a:effectLst>
                  <a:outerShdw blurRad="38100" dist="38100" dir="2700000" algn="tl">
                    <a:srgbClr val="C0C0C0"/>
                  </a:outerShdw>
                </a:effectLst>
                <a:latin typeface="Arial" charset="0"/>
                <a:ea typeface="宋体" pitchFamily="2" charset="-122"/>
              </a:rPr>
              <a:t>（</a:t>
            </a:r>
            <a:r>
              <a:rPr lang="en-US" altLang="zh-CN" sz="3600" dirty="0">
                <a:effectLst>
                  <a:outerShdw blurRad="38100" dist="38100" dir="2700000" algn="tl">
                    <a:srgbClr val="C0C0C0"/>
                  </a:outerShdw>
                </a:effectLst>
                <a:latin typeface="Arial" charset="0"/>
                <a:ea typeface="宋体" pitchFamily="2" charset="-122"/>
              </a:rPr>
              <a:t>HTTP</a:t>
            </a:r>
            <a:r>
              <a:rPr lang="zh-CN" altLang="en-US" sz="3600" dirty="0">
                <a:effectLst>
                  <a:outerShdw blurRad="38100" dist="38100" dir="2700000" algn="tl">
                    <a:srgbClr val="C0C0C0"/>
                  </a:outerShdw>
                </a:effectLst>
                <a:latin typeface="Arial" charset="0"/>
                <a:ea typeface="宋体" pitchFamily="2" charset="-122"/>
              </a:rPr>
              <a:t>）</a:t>
            </a:r>
            <a:endParaRPr lang="en-US" altLang="zh-CN" sz="3100" dirty="0">
              <a:latin typeface="Arial" charset="0"/>
            </a:endParaRPr>
          </a:p>
        </p:txBody>
      </p:sp>
      <p:graphicFrame>
        <p:nvGraphicFramePr>
          <p:cNvPr id="19458" name="Object 3"/>
          <p:cNvGraphicFramePr>
            <a:graphicFrameLocks noChangeAspect="1"/>
          </p:cNvGraphicFramePr>
          <p:nvPr/>
        </p:nvGraphicFramePr>
        <p:xfrm>
          <a:off x="-239713" y="1412875"/>
          <a:ext cx="9504363" cy="4530725"/>
        </p:xfrm>
        <a:graphic>
          <a:graphicData uri="http://schemas.openxmlformats.org/presentationml/2006/ole">
            <mc:AlternateContent xmlns:mc="http://schemas.openxmlformats.org/markup-compatibility/2006">
              <mc:Choice xmlns:v="urn:schemas-microsoft-com:vml" Requires="v">
                <p:oleObj spid="_x0000_s29792" name="Visio" r:id="rId3" imgW="5133442" imgH="2447392" progId="Visio.Drawing.11">
                  <p:embed/>
                </p:oleObj>
              </mc:Choice>
              <mc:Fallback>
                <p:oleObj name="Visio" r:id="rId3" imgW="5133442" imgH="2447392" progId="Visio.Drawing.11">
                  <p:embed/>
                  <p:pic>
                    <p:nvPicPr>
                      <p:cNvPr id="1945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13" y="1412875"/>
                        <a:ext cx="9504363"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2" name="Rectangle 6"/>
          <p:cNvSpPr>
            <a:spLocks noChangeArrowheads="1"/>
          </p:cNvSpPr>
          <p:nvPr/>
        </p:nvSpPr>
        <p:spPr bwMode="auto">
          <a:xfrm>
            <a:off x="698500" y="3573463"/>
            <a:ext cx="2592388" cy="647700"/>
          </a:xfrm>
          <a:prstGeom prst="rect">
            <a:avLst/>
          </a:prstGeom>
          <a:noFill/>
          <a:ln w="19050">
            <a:solidFill>
              <a:srgbClr val="FF0000"/>
            </a:solidFill>
            <a:prstDash val="dash"/>
            <a:miter lim="800000"/>
            <a:headEnd/>
            <a:tailEnd/>
          </a:ln>
        </p:spPr>
        <p:txBody>
          <a:bodyPr wrap="none" anchor="ctr"/>
          <a:lstStyle/>
          <a:p>
            <a:endParaRPr lang="zh-CN" altLang="en-US"/>
          </a:p>
        </p:txBody>
      </p:sp>
      <p:sp>
        <p:nvSpPr>
          <p:cNvPr id="19463" name="Rectangle 7"/>
          <p:cNvSpPr>
            <a:spLocks noChangeArrowheads="1"/>
          </p:cNvSpPr>
          <p:nvPr/>
        </p:nvSpPr>
        <p:spPr bwMode="auto">
          <a:xfrm>
            <a:off x="5854700" y="3573463"/>
            <a:ext cx="2592388" cy="647700"/>
          </a:xfrm>
          <a:prstGeom prst="rect">
            <a:avLst/>
          </a:prstGeom>
          <a:noFill/>
          <a:ln w="19050">
            <a:solidFill>
              <a:srgbClr val="FF0000"/>
            </a:solidFill>
            <a:prstDash val="dash"/>
            <a:miter lim="800000"/>
            <a:headEnd/>
            <a:tailEnd/>
          </a:ln>
        </p:spPr>
        <p:txBody>
          <a:bodyPr wrap="none" anchor="ctr"/>
          <a:lstStyle/>
          <a:p>
            <a:endParaRPr lang="zh-CN" altLang="en-US"/>
          </a:p>
        </p:txBody>
      </p:sp>
      <p:sp>
        <p:nvSpPr>
          <p:cNvPr id="8" name="矩形 7"/>
          <p:cNvSpPr/>
          <p:nvPr/>
        </p:nvSpPr>
        <p:spPr bwMode="auto">
          <a:xfrm>
            <a:off x="3286125" y="1857375"/>
            <a:ext cx="2571750" cy="3500438"/>
          </a:xfrm>
          <a:prstGeom prst="rect">
            <a:avLst/>
          </a:prstGeom>
          <a:noFill/>
          <a:ln w="12700" cap="flat" cmpd="sng" algn="ctr">
            <a:solidFill>
              <a:schemeClr val="accent5">
                <a:lumMod val="50000"/>
              </a:schemeClr>
            </a:solidFill>
            <a:prstDash val="dash"/>
            <a:round/>
            <a:headEnd type="none" w="med" len="med"/>
            <a:tailEnd type="none" w="med" len="med"/>
          </a:ln>
          <a:effectLst/>
        </p:spPr>
        <p:txBody>
          <a:bodyPr/>
          <a:lstStyle/>
          <a:p>
            <a:pPr marL="342900" indent="-342900">
              <a:buFont typeface="Symbol" pitchFamily="18" charset="2"/>
              <a:buBlip>
                <a:blip r:embed="rId5"/>
              </a:buBlip>
              <a:defRPr/>
            </a:pPr>
            <a:endParaRPr lang="zh-CN" altLang="en-US"/>
          </a:p>
        </p:txBody>
      </p:sp>
      <p:sp>
        <p:nvSpPr>
          <p:cNvPr id="9" name="标题 1">
            <a:extLst>
              <a:ext uri="{FF2B5EF4-FFF2-40B4-BE49-F238E27FC236}">
                <a16:creationId xmlns:a16="http://schemas.microsoft.com/office/drawing/2014/main" id="{A0D80508-0526-42E0-9ECF-3B33A6D5DEE7}"/>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p:cNvSpPr>
            <a:spLocks noGrp="1" noChangeArrowheads="1"/>
          </p:cNvSpPr>
          <p:nvPr>
            <p:ph type="title"/>
          </p:nvPr>
        </p:nvSpPr>
        <p:spPr>
          <a:xfrm>
            <a:off x="381000" y="609600"/>
            <a:ext cx="8512175" cy="1143000"/>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Mailbox Names</a:t>
            </a:r>
          </a:p>
        </p:txBody>
      </p:sp>
      <p:sp>
        <p:nvSpPr>
          <p:cNvPr id="116741" name="Rectangle 3"/>
          <p:cNvSpPr>
            <a:spLocks noGrp="1" noChangeArrowheads="1"/>
          </p:cNvSpPr>
          <p:nvPr>
            <p:ph type="body" idx="1"/>
          </p:nvPr>
        </p:nvSpPr>
        <p:spPr>
          <a:xfrm>
            <a:off x="381000" y="1600200"/>
            <a:ext cx="8326272" cy="4495800"/>
          </a:xfrm>
        </p:spPr>
        <p:txBody>
          <a:bodyPr/>
          <a:lstStyle/>
          <a:p>
            <a:pPr>
              <a:spcBef>
                <a:spcPct val="30000"/>
              </a:spcBef>
            </a:pPr>
            <a:r>
              <a:rPr lang="en-US" altLang="zh-CN" dirty="0">
                <a:latin typeface="Arial" charset="0"/>
              </a:rPr>
              <a:t>Users specify recipients by giving pairs of string, i.e., </a:t>
            </a:r>
            <a:r>
              <a:rPr lang="en-US" altLang="zh-CN" dirty="0">
                <a:solidFill>
                  <a:srgbClr val="FF0000"/>
                </a:solidFill>
                <a:latin typeface="Arial" charset="0"/>
              </a:rPr>
              <a:t>Mail address</a:t>
            </a:r>
            <a:r>
              <a:rPr lang="en-US" altLang="zh-CN" dirty="0">
                <a:latin typeface="Arial" charset="0"/>
              </a:rPr>
              <a:t> </a:t>
            </a:r>
          </a:p>
          <a:p>
            <a:pPr>
              <a:lnSpc>
                <a:spcPct val="120000"/>
              </a:lnSpc>
              <a:buSzPct val="90000"/>
              <a:buFont typeface="Wingdings" pitchFamily="2" charset="2"/>
              <a:buNone/>
            </a:pPr>
            <a:r>
              <a:rPr lang="en-US" altLang="zh-CN" b="1" dirty="0">
                <a:latin typeface="Arial" charset="0"/>
              </a:rPr>
              <a:t>		</a:t>
            </a:r>
            <a:r>
              <a:rPr lang="en-US" altLang="zh-CN" sz="2400" b="1" dirty="0" err="1">
                <a:latin typeface="Arial" charset="0"/>
              </a:rPr>
              <a:t>local-part@domain-name</a:t>
            </a:r>
            <a:endParaRPr lang="en-US" altLang="zh-CN" sz="2400" b="1" dirty="0">
              <a:latin typeface="Arial" charset="0"/>
            </a:endParaRPr>
          </a:p>
          <a:p>
            <a:pPr lvl="1">
              <a:lnSpc>
                <a:spcPct val="120000"/>
              </a:lnSpc>
            </a:pPr>
            <a:r>
              <a:rPr lang="en-US" altLang="zh-CN" dirty="0">
                <a:latin typeface="Arial" charset="0"/>
              </a:rPr>
              <a:t>domain-name: domain name of a mail destination</a:t>
            </a:r>
          </a:p>
          <a:p>
            <a:pPr lvl="1">
              <a:lnSpc>
                <a:spcPct val="120000"/>
              </a:lnSpc>
            </a:pPr>
            <a:r>
              <a:rPr lang="en-US" altLang="zh-CN" dirty="0">
                <a:latin typeface="Arial" charset="0"/>
              </a:rPr>
              <a:t>local-part: mailbox name in mail server</a:t>
            </a:r>
          </a:p>
          <a:p>
            <a:pPr>
              <a:lnSpc>
                <a:spcPct val="120000"/>
              </a:lnSpc>
            </a:pPr>
            <a:r>
              <a:rPr lang="en-US" altLang="zh-CN" dirty="0">
                <a:latin typeface="Arial" charset="0"/>
              </a:rPr>
              <a:t>Example</a:t>
            </a:r>
          </a:p>
          <a:p>
            <a:pPr lvl="1">
              <a:lnSpc>
                <a:spcPct val="120000"/>
              </a:lnSpc>
            </a:pPr>
            <a:r>
              <a:rPr lang="en-US" altLang="zh-CN" dirty="0">
                <a:latin typeface="Arial" charset="0"/>
              </a:rPr>
              <a:t>aaa@hotmail.com</a:t>
            </a:r>
          </a:p>
          <a:p>
            <a:pPr lvl="1">
              <a:lnSpc>
                <a:spcPct val="120000"/>
              </a:lnSpc>
            </a:pPr>
            <a:r>
              <a:rPr lang="en-US" altLang="zh-CN" dirty="0">
                <a:latin typeface="Arial" charset="0"/>
              </a:rPr>
              <a:t>david@eyou.com </a:t>
            </a:r>
          </a:p>
        </p:txBody>
      </p:sp>
      <p:sp>
        <p:nvSpPr>
          <p:cNvPr id="6" name="标题 1">
            <a:extLst>
              <a:ext uri="{FF2B5EF4-FFF2-40B4-BE49-F238E27FC236}">
                <a16:creationId xmlns:a16="http://schemas.microsoft.com/office/drawing/2014/main" id="{FF478C14-5C4C-4D96-930D-289110AC42F6}"/>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0530" name="Rectangle 2"/>
          <p:cNvSpPr>
            <a:spLocks noGrp="1" noChangeArrowheads="1"/>
          </p:cNvSpPr>
          <p:nvPr>
            <p:ph type="title"/>
          </p:nvPr>
        </p:nvSpPr>
        <p:spPr>
          <a:xfrm>
            <a:off x="381000" y="609600"/>
            <a:ext cx="8763000" cy="874713"/>
          </a:xfrm>
        </p:spPr>
        <p:txBody>
          <a:bodyPr/>
          <a:lstStyle/>
          <a:p>
            <a:pPr>
              <a:defRPr/>
            </a:pPr>
            <a:r>
              <a:rPr lang="en-US" altLang="zh-CN" sz="3600">
                <a:solidFill>
                  <a:srgbClr val="FF0000"/>
                </a:solidFill>
                <a:effectLst>
                  <a:outerShdw blurRad="38100" dist="38100" dir="2700000" algn="tl">
                    <a:srgbClr val="C0C0C0"/>
                  </a:outerShdw>
                </a:effectLst>
                <a:latin typeface="Arial" charset="0"/>
                <a:ea typeface="宋体" pitchFamily="2" charset="-122"/>
              </a:rPr>
              <a:t>SMTP: </a:t>
            </a:r>
            <a:r>
              <a:rPr lang="en-US" altLang="zh-CN" sz="3600">
                <a:effectLst>
                  <a:outerShdw blurRad="38100" dist="38100" dir="2700000" algn="tl">
                    <a:srgbClr val="C0C0C0"/>
                  </a:outerShdw>
                </a:effectLst>
                <a:latin typeface="Arial" charset="0"/>
                <a:ea typeface="宋体" pitchFamily="2" charset="-122"/>
              </a:rPr>
              <a:t>Simple Mail Transfer Protocol</a:t>
            </a:r>
          </a:p>
        </p:txBody>
      </p:sp>
      <p:sp>
        <p:nvSpPr>
          <p:cNvPr id="117765" name="Rectangle 3"/>
          <p:cNvSpPr>
            <a:spLocks noGrp="1" noChangeArrowheads="1"/>
          </p:cNvSpPr>
          <p:nvPr>
            <p:ph type="body" idx="1"/>
          </p:nvPr>
        </p:nvSpPr>
        <p:spPr>
          <a:xfrm>
            <a:off x="436728" y="1484313"/>
            <a:ext cx="8311985" cy="4824412"/>
          </a:xfrm>
        </p:spPr>
        <p:txBody>
          <a:bodyPr/>
          <a:lstStyle/>
          <a:p>
            <a:r>
              <a:rPr lang="en-US" altLang="zh-CN" sz="2400" dirty="0">
                <a:latin typeface="Arial" charset="0"/>
              </a:rPr>
              <a:t>uses TCP to reliably transfer email message from client to server</a:t>
            </a:r>
          </a:p>
          <a:p>
            <a:r>
              <a:rPr lang="en-US" altLang="zh-CN" sz="2400" dirty="0">
                <a:latin typeface="Arial" charset="0"/>
              </a:rPr>
              <a:t>direct transfer: sending server to receiving server</a:t>
            </a:r>
          </a:p>
          <a:p>
            <a:r>
              <a:rPr lang="en-US" altLang="zh-CN" sz="2400" dirty="0">
                <a:latin typeface="Arial" charset="0"/>
              </a:rPr>
              <a:t>three phases of transfer</a:t>
            </a:r>
          </a:p>
          <a:p>
            <a:pPr lvl="1"/>
            <a:r>
              <a:rPr lang="en-US" altLang="zh-CN" sz="2000" dirty="0">
                <a:latin typeface="Arial" charset="0"/>
              </a:rPr>
              <a:t>handshaking (greeting)</a:t>
            </a:r>
          </a:p>
          <a:p>
            <a:pPr lvl="1"/>
            <a:r>
              <a:rPr lang="en-US" altLang="zh-CN" sz="2000" dirty="0">
                <a:latin typeface="Arial" charset="0"/>
              </a:rPr>
              <a:t>transfer of messages</a:t>
            </a:r>
          </a:p>
          <a:p>
            <a:pPr lvl="1"/>
            <a:r>
              <a:rPr lang="en-US" altLang="zh-CN" sz="2000" dirty="0">
                <a:latin typeface="Arial" charset="0"/>
              </a:rPr>
              <a:t>closure</a:t>
            </a:r>
          </a:p>
          <a:p>
            <a:r>
              <a:rPr lang="en-US" altLang="zh-CN" sz="2000" dirty="0">
                <a:latin typeface="Arial" charset="0"/>
              </a:rPr>
              <a:t>command/response interaction</a:t>
            </a:r>
            <a:endParaRPr lang="en-US" altLang="zh-CN" sz="2000" dirty="0">
              <a:solidFill>
                <a:schemeClr val="accent2"/>
              </a:solidFill>
              <a:latin typeface="Arial" charset="0"/>
            </a:endParaRPr>
          </a:p>
          <a:p>
            <a:pPr lvl="1"/>
            <a:r>
              <a:rPr lang="en-US" altLang="zh-CN" sz="2000" dirty="0">
                <a:solidFill>
                  <a:schemeClr val="accent2"/>
                </a:solidFill>
                <a:latin typeface="Arial" charset="0"/>
              </a:rPr>
              <a:t>commands:</a:t>
            </a:r>
            <a:r>
              <a:rPr lang="en-US" altLang="zh-CN" sz="2000" dirty="0">
                <a:latin typeface="Arial" charset="0"/>
              </a:rPr>
              <a:t> ASCII text</a:t>
            </a:r>
          </a:p>
          <a:p>
            <a:pPr lvl="1"/>
            <a:r>
              <a:rPr lang="en-US" altLang="zh-CN" sz="2000" dirty="0">
                <a:solidFill>
                  <a:schemeClr val="accent2"/>
                </a:solidFill>
                <a:latin typeface="Arial" charset="0"/>
              </a:rPr>
              <a:t>response:</a:t>
            </a:r>
            <a:r>
              <a:rPr lang="en-US" altLang="zh-CN" sz="2000" dirty="0">
                <a:latin typeface="Arial" charset="0"/>
              </a:rPr>
              <a:t> status code and phrase</a:t>
            </a:r>
          </a:p>
          <a:p>
            <a:r>
              <a:rPr lang="en-US" altLang="zh-CN" sz="2000" dirty="0">
                <a:latin typeface="Arial" charset="0"/>
              </a:rPr>
              <a:t>messages must be in </a:t>
            </a:r>
            <a:r>
              <a:rPr lang="en-US" altLang="zh-CN" sz="2000" dirty="0">
                <a:solidFill>
                  <a:srgbClr val="FF0000"/>
                </a:solidFill>
                <a:latin typeface="Arial" charset="0"/>
              </a:rPr>
              <a:t>7-bit ASCII</a:t>
            </a:r>
          </a:p>
          <a:p>
            <a:r>
              <a:rPr lang="en-US" altLang="zh-CN" sz="2000" dirty="0">
                <a:latin typeface="Arial" charset="0"/>
              </a:rPr>
              <a:t>RFC 821: SMTP</a:t>
            </a:r>
          </a:p>
        </p:txBody>
      </p:sp>
      <p:sp>
        <p:nvSpPr>
          <p:cNvPr id="6" name="标题 1">
            <a:extLst>
              <a:ext uri="{FF2B5EF4-FFF2-40B4-BE49-F238E27FC236}">
                <a16:creationId xmlns:a16="http://schemas.microsoft.com/office/drawing/2014/main" id="{0431F5CA-AAFA-4090-916E-484FC999DE2F}"/>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4" name="Rectangle 2"/>
          <p:cNvSpPr>
            <a:spLocks noGrp="1" noChangeArrowheads="1"/>
          </p:cNvSpPr>
          <p:nvPr>
            <p:ph type="title"/>
          </p:nvPr>
        </p:nvSpPr>
        <p:spPr>
          <a:xfrm>
            <a:off x="381000" y="609600"/>
            <a:ext cx="8763000" cy="1143000"/>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SMTP (Cont.)</a:t>
            </a:r>
          </a:p>
        </p:txBody>
      </p:sp>
      <p:sp>
        <p:nvSpPr>
          <p:cNvPr id="118789" name="Rectangle 3"/>
          <p:cNvSpPr>
            <a:spLocks noGrp="1" noChangeArrowheads="1"/>
          </p:cNvSpPr>
          <p:nvPr>
            <p:ph type="body" idx="1"/>
          </p:nvPr>
        </p:nvSpPr>
        <p:spPr>
          <a:xfrm>
            <a:off x="685800" y="1600200"/>
            <a:ext cx="7772400" cy="4495800"/>
          </a:xfrm>
        </p:spPr>
        <p:txBody>
          <a:bodyPr/>
          <a:lstStyle/>
          <a:p>
            <a:pPr>
              <a:lnSpc>
                <a:spcPct val="110000"/>
              </a:lnSpc>
              <a:spcBef>
                <a:spcPts val="1200"/>
              </a:spcBef>
            </a:pPr>
            <a:r>
              <a:rPr lang="en-US" altLang="zh-CN" sz="2000">
                <a:latin typeface="Arial" charset="0"/>
              </a:rPr>
              <a:t>SMTP server listens at TCP port </a:t>
            </a:r>
            <a:r>
              <a:rPr lang="en-US" altLang="zh-CN" sz="2000">
                <a:solidFill>
                  <a:srgbClr val="FF0000"/>
                </a:solidFill>
                <a:latin typeface="Arial" charset="0"/>
              </a:rPr>
              <a:t>25</a:t>
            </a:r>
          </a:p>
          <a:p>
            <a:pPr>
              <a:lnSpc>
                <a:spcPct val="110000"/>
              </a:lnSpc>
              <a:spcBef>
                <a:spcPts val="1200"/>
              </a:spcBef>
            </a:pPr>
            <a:r>
              <a:rPr lang="en-US" altLang="zh-CN" sz="2000">
                <a:latin typeface="Arial" charset="0"/>
              </a:rPr>
              <a:t>SMTP client establish a TCP connection to port 25 of SMTP server, and wait the response of server</a:t>
            </a:r>
          </a:p>
          <a:p>
            <a:pPr>
              <a:lnSpc>
                <a:spcPct val="110000"/>
              </a:lnSpc>
              <a:spcBef>
                <a:spcPts val="1200"/>
              </a:spcBef>
            </a:pPr>
            <a:r>
              <a:rPr lang="en-US" altLang="zh-CN" sz="2000">
                <a:latin typeface="Arial" charset="0"/>
              </a:rPr>
              <a:t>if the server is willing to accept mail, the client announces whom the mail is coming from and whom it is going to</a:t>
            </a:r>
          </a:p>
          <a:p>
            <a:pPr>
              <a:lnSpc>
                <a:spcPct val="110000"/>
              </a:lnSpc>
              <a:spcBef>
                <a:spcPts val="1200"/>
              </a:spcBef>
            </a:pPr>
            <a:r>
              <a:rPr lang="en-US" altLang="zh-CN" sz="2000">
                <a:latin typeface="Arial" charset="0"/>
              </a:rPr>
              <a:t>if a recipient exists at the destination, the server gives the client the go-ahead to send the message</a:t>
            </a:r>
          </a:p>
          <a:p>
            <a:pPr>
              <a:lnSpc>
                <a:spcPct val="110000"/>
              </a:lnSpc>
              <a:spcBef>
                <a:spcPts val="1200"/>
              </a:spcBef>
            </a:pPr>
            <a:r>
              <a:rPr lang="en-US" altLang="zh-CN" sz="2000">
                <a:latin typeface="Arial" charset="0"/>
              </a:rPr>
              <a:t>the client sends the message and the server acknowledges it</a:t>
            </a:r>
          </a:p>
          <a:p>
            <a:pPr>
              <a:lnSpc>
                <a:spcPct val="110000"/>
              </a:lnSpc>
              <a:spcBef>
                <a:spcPts val="1200"/>
              </a:spcBef>
            </a:pPr>
            <a:r>
              <a:rPr lang="en-US" altLang="zh-CN" sz="2000">
                <a:latin typeface="Arial" charset="0"/>
              </a:rPr>
              <a:t>when all the mail has been exchanged in both directions, the connection is released</a:t>
            </a:r>
          </a:p>
        </p:txBody>
      </p:sp>
      <p:sp>
        <p:nvSpPr>
          <p:cNvPr id="6" name="标题 1">
            <a:extLst>
              <a:ext uri="{FF2B5EF4-FFF2-40B4-BE49-F238E27FC236}">
                <a16:creationId xmlns:a16="http://schemas.microsoft.com/office/drawing/2014/main" id="{1B93EFCD-488E-4CA7-8F50-EDDF19DDC3BC}"/>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2578" name="Rectangle 2"/>
          <p:cNvSpPr>
            <a:spLocks noGrp="1" noChangeArrowheads="1"/>
          </p:cNvSpPr>
          <p:nvPr>
            <p:ph type="title"/>
          </p:nvPr>
        </p:nvSpPr>
        <p:spPr>
          <a:xfrm>
            <a:off x="381000" y="691488"/>
            <a:ext cx="8763000" cy="1143000"/>
          </a:xfrm>
        </p:spPr>
        <p:txBody>
          <a:bodyPr/>
          <a:lstStyle/>
          <a:p>
            <a:pPr>
              <a:defRPr/>
            </a:pPr>
            <a:r>
              <a:rPr lang="en-US" altLang="zh-CN" sz="3200">
                <a:solidFill>
                  <a:srgbClr val="FF0000"/>
                </a:solidFill>
                <a:effectLst>
                  <a:outerShdw blurRad="38100" dist="38100" dir="2700000" algn="tl">
                    <a:srgbClr val="C0C0C0"/>
                  </a:outerShdw>
                </a:effectLst>
                <a:latin typeface="Arial" charset="0"/>
                <a:ea typeface="宋体" pitchFamily="2" charset="-122"/>
              </a:rPr>
              <a:t>S</a:t>
            </a:r>
            <a:r>
              <a:rPr lang="en-US" altLang="zh-CN" sz="3200">
                <a:effectLst>
                  <a:outerShdw blurRad="38100" dist="38100" dir="2700000" algn="tl">
                    <a:srgbClr val="C0C0C0"/>
                  </a:outerShdw>
                </a:effectLst>
                <a:latin typeface="Arial" charset="0"/>
                <a:ea typeface="宋体" pitchFamily="2" charset="-122"/>
              </a:rPr>
              <a:t>imple </a:t>
            </a:r>
            <a:r>
              <a:rPr lang="en-US" altLang="zh-CN" sz="3200">
                <a:solidFill>
                  <a:srgbClr val="FF0000"/>
                </a:solidFill>
                <a:effectLst>
                  <a:outerShdw blurRad="38100" dist="38100" dir="2700000" algn="tl">
                    <a:srgbClr val="C0C0C0"/>
                  </a:outerShdw>
                </a:effectLst>
                <a:latin typeface="Arial" charset="0"/>
                <a:ea typeface="宋体" pitchFamily="2" charset="-122"/>
              </a:rPr>
              <a:t>M</a:t>
            </a:r>
            <a:r>
              <a:rPr lang="en-US" altLang="zh-CN" sz="3200">
                <a:effectLst>
                  <a:outerShdw blurRad="38100" dist="38100" dir="2700000" algn="tl">
                    <a:srgbClr val="C0C0C0"/>
                  </a:outerShdw>
                </a:effectLst>
                <a:latin typeface="Arial" charset="0"/>
                <a:ea typeface="宋体" pitchFamily="2" charset="-122"/>
              </a:rPr>
              <a:t>ail </a:t>
            </a:r>
            <a:r>
              <a:rPr lang="en-US" altLang="zh-CN" sz="3200">
                <a:solidFill>
                  <a:srgbClr val="FF0000"/>
                </a:solidFill>
                <a:effectLst>
                  <a:outerShdw blurRad="38100" dist="38100" dir="2700000" algn="tl">
                    <a:srgbClr val="C0C0C0"/>
                  </a:outerShdw>
                </a:effectLst>
                <a:latin typeface="Arial" charset="0"/>
                <a:ea typeface="宋体" pitchFamily="2" charset="-122"/>
              </a:rPr>
              <a:t>T</a:t>
            </a:r>
            <a:r>
              <a:rPr lang="en-US" altLang="zh-CN" sz="3200">
                <a:effectLst>
                  <a:outerShdw blurRad="38100" dist="38100" dir="2700000" algn="tl">
                    <a:srgbClr val="C0C0C0"/>
                  </a:outerShdw>
                </a:effectLst>
                <a:latin typeface="Arial" charset="0"/>
                <a:ea typeface="宋体" pitchFamily="2" charset="-122"/>
              </a:rPr>
              <a:t>ransfer </a:t>
            </a:r>
            <a:r>
              <a:rPr lang="en-US" altLang="zh-CN" sz="3200">
                <a:solidFill>
                  <a:srgbClr val="FF0000"/>
                </a:solidFill>
                <a:effectLst>
                  <a:outerShdw blurRad="38100" dist="38100" dir="2700000" algn="tl">
                    <a:srgbClr val="C0C0C0"/>
                  </a:outerShdw>
                </a:effectLst>
                <a:latin typeface="Arial" charset="0"/>
                <a:ea typeface="宋体" pitchFamily="2" charset="-122"/>
              </a:rPr>
              <a:t>P</a:t>
            </a:r>
            <a:r>
              <a:rPr lang="en-US" altLang="zh-CN" sz="3200">
                <a:effectLst>
                  <a:outerShdw blurRad="38100" dist="38100" dir="2700000" algn="tl">
                    <a:srgbClr val="C0C0C0"/>
                  </a:outerShdw>
                </a:effectLst>
                <a:latin typeface="Arial" charset="0"/>
                <a:ea typeface="宋体" pitchFamily="2" charset="-122"/>
              </a:rPr>
              <a:t>rotocol (cont.)</a:t>
            </a:r>
          </a:p>
        </p:txBody>
      </p:sp>
      <p:sp>
        <p:nvSpPr>
          <p:cNvPr id="119813" name="Rectangle 3"/>
          <p:cNvSpPr>
            <a:spLocks noGrp="1" noChangeArrowheads="1"/>
          </p:cNvSpPr>
          <p:nvPr>
            <p:ph type="body" idx="1"/>
          </p:nvPr>
        </p:nvSpPr>
        <p:spPr>
          <a:xfrm>
            <a:off x="685800" y="1682088"/>
            <a:ext cx="7772400" cy="4495800"/>
          </a:xfrm>
        </p:spPr>
        <p:txBody>
          <a:bodyPr/>
          <a:lstStyle/>
          <a:p>
            <a:pPr>
              <a:lnSpc>
                <a:spcPct val="110000"/>
              </a:lnSpc>
            </a:pPr>
            <a:r>
              <a:rPr lang="en-US" altLang="zh-CN" sz="2200">
                <a:latin typeface="Arial" charset="0"/>
              </a:rPr>
              <a:t>SMTP example</a:t>
            </a:r>
          </a:p>
        </p:txBody>
      </p:sp>
      <p:grpSp>
        <p:nvGrpSpPr>
          <p:cNvPr id="2" name="Group 8"/>
          <p:cNvGrpSpPr>
            <a:grpSpLocks/>
          </p:cNvGrpSpPr>
          <p:nvPr/>
        </p:nvGrpSpPr>
        <p:grpSpPr bwMode="auto">
          <a:xfrm>
            <a:off x="457200" y="740701"/>
            <a:ext cx="8458200" cy="5556250"/>
            <a:chOff x="288" y="415"/>
            <a:chExt cx="5328" cy="3500"/>
          </a:xfrm>
        </p:grpSpPr>
        <p:grpSp>
          <p:nvGrpSpPr>
            <p:cNvPr id="119815" name="Group 4"/>
            <p:cNvGrpSpPr>
              <a:grpSpLocks/>
            </p:cNvGrpSpPr>
            <p:nvPr/>
          </p:nvGrpSpPr>
          <p:grpSpPr bwMode="auto">
            <a:xfrm>
              <a:off x="288" y="415"/>
              <a:ext cx="5328" cy="3500"/>
              <a:chOff x="288" y="432"/>
              <a:chExt cx="5328" cy="3504"/>
            </a:xfrm>
          </p:grpSpPr>
          <p:sp>
            <p:nvSpPr>
              <p:cNvPr id="119817" name="Rectangle 5"/>
              <p:cNvSpPr>
                <a:spLocks noChangeArrowheads="1"/>
              </p:cNvSpPr>
              <p:nvPr/>
            </p:nvSpPr>
            <p:spPr bwMode="auto">
              <a:xfrm>
                <a:off x="288" y="432"/>
                <a:ext cx="4368" cy="3504"/>
              </a:xfrm>
              <a:prstGeom prst="rect">
                <a:avLst/>
              </a:prstGeom>
              <a:solidFill>
                <a:schemeClr val="bg1"/>
              </a:solidFill>
              <a:ln w="9525">
                <a:noFill/>
                <a:miter lim="800000"/>
                <a:headEnd/>
                <a:tailEnd/>
              </a:ln>
            </p:spPr>
            <p:txBody>
              <a:bodyPr/>
              <a:lstStyle/>
              <a:p>
                <a:pPr marL="342900" indent="-342900" algn="l" eaLnBrk="0" hangingPunct="0">
                  <a:lnSpc>
                    <a:spcPct val="95000"/>
                  </a:lnSpc>
                  <a:buClrTx/>
                  <a:buFontTx/>
                  <a:buNone/>
                </a:pPr>
                <a:r>
                  <a:rPr kumimoji="0" lang="en-US" altLang="zh-CN" sz="1800" dirty="0">
                    <a:latin typeface="Arial" charset="0"/>
                    <a:ea typeface="宋体" pitchFamily="2" charset="-122"/>
                  </a:rPr>
                  <a:t>		</a:t>
                </a:r>
                <a:r>
                  <a:rPr kumimoji="0" lang="en-US" altLang="zh-CN" sz="2200" dirty="0">
                    <a:latin typeface="Arial" charset="0"/>
                    <a:ea typeface="宋体" pitchFamily="2" charset="-122"/>
                  </a:rPr>
                  <a:t>S</a:t>
                </a:r>
                <a:r>
                  <a:rPr kumimoji="0" lang="en-US" altLang="en-US" sz="2200" dirty="0">
                    <a:latin typeface="Arial" charset="0"/>
                    <a:ea typeface="宋体" pitchFamily="2" charset="-122"/>
                  </a:rPr>
                  <a:t>:220 xyz.com SMTP service ready</a:t>
                </a:r>
              </a:p>
              <a:p>
                <a:pPr marL="342900" indent="-342900" algn="l" eaLnBrk="0" hangingPunct="0">
                  <a:lnSpc>
                    <a:spcPct val="95000"/>
                  </a:lnSpc>
                  <a:buClrTx/>
                  <a:buFontTx/>
                  <a:buNone/>
                </a:pPr>
                <a:r>
                  <a:rPr kumimoji="0" lang="en-US" altLang="en-US" sz="2200" dirty="0">
                    <a:latin typeface="Arial" charset="0"/>
                    <a:ea typeface="宋体" pitchFamily="2" charset="-122"/>
                  </a:rPr>
                  <a:t>C:HELO abc.com</a:t>
                </a:r>
              </a:p>
              <a:p>
                <a:pPr marL="342900" indent="-342900" algn="l" eaLnBrk="0" hangingPunct="0">
                  <a:lnSpc>
                    <a:spcPct val="95000"/>
                  </a:lnSpc>
                  <a:buClrTx/>
                  <a:buFontTx/>
                  <a:buNone/>
                </a:pPr>
                <a:r>
                  <a:rPr kumimoji="0" lang="en-US" altLang="en-US" sz="2200" dirty="0">
                    <a:latin typeface="Arial" charset="0"/>
                    <a:ea typeface="宋体" pitchFamily="2" charset="-122"/>
                  </a:rPr>
                  <a:t>		S:250 xyz.com says hello to abc.com</a:t>
                </a:r>
              </a:p>
              <a:p>
                <a:pPr marL="342900" indent="-342900" algn="l" eaLnBrk="0" hangingPunct="0">
                  <a:lnSpc>
                    <a:spcPct val="95000"/>
                  </a:lnSpc>
                  <a:buClrTx/>
                  <a:buFontTx/>
                  <a:buNone/>
                </a:pPr>
                <a:r>
                  <a:rPr kumimoji="0" lang="en-US" altLang="en-US" sz="2200" dirty="0">
                    <a:latin typeface="Arial" charset="0"/>
                    <a:ea typeface="宋体" pitchFamily="2" charset="-122"/>
                  </a:rPr>
                  <a:t>C:MAIL </a:t>
                </a:r>
                <a:r>
                  <a:rPr kumimoji="0" lang="en-US" altLang="en-US" sz="2200" dirty="0" err="1">
                    <a:latin typeface="Arial" charset="0"/>
                    <a:ea typeface="宋体" pitchFamily="2" charset="-122"/>
                  </a:rPr>
                  <a:t>FROM:elinor@abc.com</a:t>
                </a:r>
                <a:endParaRPr kumimoji="0" lang="en-US" altLang="en-US" sz="2200" dirty="0">
                  <a:latin typeface="Arial" charset="0"/>
                  <a:ea typeface="宋体" pitchFamily="2" charset="-122"/>
                </a:endParaRPr>
              </a:p>
              <a:p>
                <a:pPr marL="342900" indent="-342900" algn="l" eaLnBrk="0" hangingPunct="0">
                  <a:lnSpc>
                    <a:spcPct val="95000"/>
                  </a:lnSpc>
                  <a:buClrTx/>
                  <a:buFontTx/>
                  <a:buNone/>
                </a:pPr>
                <a:r>
                  <a:rPr kumimoji="0" lang="en-US" altLang="en-US" sz="2200" dirty="0">
                    <a:latin typeface="Arial" charset="0"/>
                    <a:ea typeface="宋体" pitchFamily="2" charset="-122"/>
                  </a:rPr>
                  <a:t>		S:250 sender ok</a:t>
                </a:r>
              </a:p>
              <a:p>
                <a:pPr marL="342900" indent="-342900" algn="l" eaLnBrk="0" hangingPunct="0">
                  <a:lnSpc>
                    <a:spcPct val="95000"/>
                  </a:lnSpc>
                  <a:buClrTx/>
                  <a:buFontTx/>
                  <a:buNone/>
                </a:pPr>
                <a:r>
                  <a:rPr kumimoji="0" lang="en-US" altLang="en-US" sz="2200" dirty="0">
                    <a:latin typeface="Arial" charset="0"/>
                    <a:ea typeface="宋体" pitchFamily="2" charset="-122"/>
                  </a:rPr>
                  <a:t>C:RCPT TO:&lt;carolyn@xyz.com&gt;</a:t>
                </a:r>
              </a:p>
              <a:p>
                <a:pPr marL="342900" indent="-342900" algn="l" eaLnBrk="0" hangingPunct="0">
                  <a:lnSpc>
                    <a:spcPct val="95000"/>
                  </a:lnSpc>
                  <a:buClrTx/>
                  <a:buFontTx/>
                  <a:buNone/>
                </a:pPr>
                <a:r>
                  <a:rPr kumimoji="0" lang="en-US" altLang="en-US" sz="2200" dirty="0">
                    <a:latin typeface="Arial" charset="0"/>
                    <a:ea typeface="宋体" pitchFamily="2" charset="-122"/>
                  </a:rPr>
                  <a:t>		S:250 recipient ok</a:t>
                </a:r>
              </a:p>
              <a:p>
                <a:pPr marL="342900" indent="-342900" algn="l" eaLnBrk="0" hangingPunct="0">
                  <a:lnSpc>
                    <a:spcPct val="95000"/>
                  </a:lnSpc>
                  <a:buClrTx/>
                  <a:buFontTx/>
                  <a:buNone/>
                </a:pPr>
                <a:r>
                  <a:rPr kumimoji="0" lang="en-US" altLang="en-US" sz="2200" dirty="0">
                    <a:latin typeface="Arial" charset="0"/>
                    <a:ea typeface="宋体" pitchFamily="2" charset="-122"/>
                  </a:rPr>
                  <a:t>C:DATA</a:t>
                </a:r>
              </a:p>
              <a:p>
                <a:pPr marL="342900" indent="-342900" algn="l" eaLnBrk="0" hangingPunct="0">
                  <a:lnSpc>
                    <a:spcPct val="95000"/>
                  </a:lnSpc>
                  <a:buClrTx/>
                  <a:buFontTx/>
                  <a:buNone/>
                </a:pPr>
                <a:r>
                  <a:rPr kumimoji="0" lang="en-US" altLang="en-US" sz="2200" dirty="0">
                    <a:latin typeface="Arial" charset="0"/>
                    <a:ea typeface="宋体" pitchFamily="2" charset="-122"/>
                  </a:rPr>
                  <a:t>		S:354 Send mail; end with “.” on a line by itself</a:t>
                </a:r>
              </a:p>
              <a:p>
                <a:pPr marL="342900" indent="-342900" algn="l" eaLnBrk="0" hangingPunct="0">
                  <a:lnSpc>
                    <a:spcPct val="95000"/>
                  </a:lnSpc>
                  <a:buClrTx/>
                  <a:buFontTx/>
                  <a:buNone/>
                </a:pPr>
                <a:r>
                  <a:rPr kumimoji="0" lang="en-US" altLang="en-US" sz="2200" dirty="0">
                    <a:latin typeface="Arial" charset="0"/>
                    <a:ea typeface="宋体" pitchFamily="2" charset="-122"/>
                  </a:rPr>
                  <a:t>C:From:elinor@abc.com</a:t>
                </a:r>
              </a:p>
              <a:p>
                <a:pPr marL="342900" indent="-342900" algn="l" eaLnBrk="0" hangingPunct="0">
                  <a:lnSpc>
                    <a:spcPct val="95000"/>
                  </a:lnSpc>
                  <a:buClrTx/>
                  <a:buFontTx/>
                  <a:buNone/>
                </a:pPr>
                <a:r>
                  <a:rPr kumimoji="0" lang="en-US" altLang="en-US" sz="2200" dirty="0">
                    <a:latin typeface="Arial" charset="0"/>
                    <a:ea typeface="宋体" pitchFamily="2" charset="-122"/>
                  </a:rPr>
                  <a:t>C:To:carolyn@xyz.com</a:t>
                </a:r>
              </a:p>
              <a:p>
                <a:pPr marL="342900" indent="-342900" algn="l" eaLnBrk="0" hangingPunct="0">
                  <a:lnSpc>
                    <a:spcPct val="95000"/>
                  </a:lnSpc>
                  <a:buClrTx/>
                  <a:buFontTx/>
                  <a:buNone/>
                </a:pPr>
                <a:r>
                  <a:rPr kumimoji="0" lang="en-US" altLang="en-US" sz="2200" dirty="0">
                    <a:latin typeface="Arial" charset="0"/>
                    <a:ea typeface="宋体" pitchFamily="2" charset="-122"/>
                  </a:rPr>
                  <a:t>C:MIME-Version:1.0</a:t>
                </a:r>
              </a:p>
              <a:p>
                <a:pPr marL="342900" indent="-342900" algn="l" eaLnBrk="0" hangingPunct="0">
                  <a:lnSpc>
                    <a:spcPct val="95000"/>
                  </a:lnSpc>
                  <a:buClrTx/>
                  <a:buFontTx/>
                  <a:buNone/>
                </a:pPr>
                <a:r>
                  <a:rPr kumimoji="0" lang="en-US" altLang="en-US" sz="2200" dirty="0">
                    <a:latin typeface="Arial" charset="0"/>
                    <a:ea typeface="宋体" pitchFamily="2" charset="-122"/>
                  </a:rPr>
                  <a:t>C:Message-Id:&lt;0704760941.AA00747@abc.com&gt;</a:t>
                </a:r>
              </a:p>
              <a:p>
                <a:pPr marL="342900" indent="-342900" algn="l" eaLnBrk="0" hangingPunct="0">
                  <a:lnSpc>
                    <a:spcPct val="95000"/>
                  </a:lnSpc>
                  <a:buClrTx/>
                  <a:buFontTx/>
                  <a:buNone/>
                </a:pPr>
                <a:r>
                  <a:rPr kumimoji="0" lang="en-US" altLang="en-US" sz="2200" dirty="0">
                    <a:latin typeface="Arial" charset="0"/>
                    <a:ea typeface="宋体" pitchFamily="2" charset="-122"/>
                  </a:rPr>
                  <a:t>C:Content-Type:multipart/alternative;boundary= 			   </a:t>
                </a:r>
                <a:r>
                  <a:rPr kumimoji="0" lang="en-US" altLang="en-US" sz="2200" dirty="0" err="1">
                    <a:latin typeface="Arial" charset="0"/>
                    <a:ea typeface="宋体" pitchFamily="2" charset="-122"/>
                  </a:rPr>
                  <a:t>qwertyuiopasdfghjklzxcvbnm</a:t>
                </a:r>
                <a:endParaRPr kumimoji="0" lang="en-US" altLang="en-US" sz="2200" dirty="0">
                  <a:latin typeface="Arial" charset="0"/>
                  <a:ea typeface="宋体" pitchFamily="2" charset="-122"/>
                </a:endParaRPr>
              </a:p>
              <a:p>
                <a:pPr marL="342900" indent="-342900" algn="l" eaLnBrk="0" hangingPunct="0">
                  <a:lnSpc>
                    <a:spcPct val="95000"/>
                  </a:lnSpc>
                  <a:buClrTx/>
                  <a:buFontTx/>
                  <a:buNone/>
                </a:pPr>
                <a:r>
                  <a:rPr kumimoji="0" lang="en-US" altLang="en-US" sz="2200" dirty="0">
                    <a:latin typeface="Arial" charset="0"/>
                    <a:ea typeface="宋体" pitchFamily="2" charset="-122"/>
                  </a:rPr>
                  <a:t>C:Subject:Earth orbits sun integral number of times</a:t>
                </a:r>
              </a:p>
            </p:txBody>
          </p:sp>
          <p:sp>
            <p:nvSpPr>
              <p:cNvPr id="119818" name="Rectangle 6"/>
              <p:cNvSpPr>
                <a:spLocks noChangeArrowheads="1"/>
              </p:cNvSpPr>
              <p:nvPr/>
            </p:nvSpPr>
            <p:spPr bwMode="auto">
              <a:xfrm>
                <a:off x="4608" y="432"/>
                <a:ext cx="1008" cy="672"/>
              </a:xfrm>
              <a:prstGeom prst="rect">
                <a:avLst/>
              </a:prstGeom>
              <a:solidFill>
                <a:schemeClr val="bg1"/>
              </a:solidFill>
              <a:ln w="9525">
                <a:solidFill>
                  <a:schemeClr val="bg1"/>
                </a:solidFill>
                <a:miter lim="800000"/>
                <a:headEnd/>
                <a:tailEnd/>
              </a:ln>
            </p:spPr>
            <p:txBody>
              <a:bodyPr wrap="none" anchor="ctr"/>
              <a:lstStyle/>
              <a:p>
                <a:endParaRPr lang="zh-CN" altLang="en-US"/>
              </a:p>
            </p:txBody>
          </p:sp>
        </p:grpSp>
        <p:sp>
          <p:nvSpPr>
            <p:cNvPr id="119816" name="Line 7"/>
            <p:cNvSpPr>
              <a:spLocks noChangeShapeType="1"/>
            </p:cNvSpPr>
            <p:nvPr/>
          </p:nvSpPr>
          <p:spPr bwMode="auto">
            <a:xfrm>
              <a:off x="2311" y="2253"/>
              <a:ext cx="2222" cy="0"/>
            </a:xfrm>
            <a:prstGeom prst="line">
              <a:avLst/>
            </a:prstGeom>
            <a:noFill/>
            <a:ln w="28575">
              <a:solidFill>
                <a:srgbClr val="FF0000"/>
              </a:solidFill>
              <a:round/>
              <a:headEnd/>
              <a:tailEnd/>
            </a:ln>
          </p:spPr>
          <p:txBody>
            <a:bodyPr/>
            <a:lstStyle/>
            <a:p>
              <a:endParaRPr lang="zh-CN" altLang="en-US"/>
            </a:p>
          </p:txBody>
        </p:sp>
      </p:grpSp>
      <p:sp>
        <p:nvSpPr>
          <p:cNvPr id="11" name="标题 1">
            <a:extLst>
              <a:ext uri="{FF2B5EF4-FFF2-40B4-BE49-F238E27FC236}">
                <a16:creationId xmlns:a16="http://schemas.microsoft.com/office/drawing/2014/main" id="{D31B8726-97CE-43A4-BD1D-E5BCCD2A720D}"/>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p:cNvSpPr>
            <a:spLocks noGrp="1" noChangeArrowheads="1"/>
          </p:cNvSpPr>
          <p:nvPr>
            <p:ph type="title"/>
          </p:nvPr>
        </p:nvSpPr>
        <p:spPr>
          <a:xfrm>
            <a:off x="381000" y="609600"/>
            <a:ext cx="8763000" cy="1143000"/>
          </a:xfrm>
        </p:spPr>
        <p:txBody>
          <a:bodyPr/>
          <a:lstStyle/>
          <a:p>
            <a:pPr>
              <a:defRPr/>
            </a:pPr>
            <a:r>
              <a:rPr lang="en-US" altLang="zh-CN" sz="3200">
                <a:solidFill>
                  <a:srgbClr val="FF0000"/>
                </a:solidFill>
                <a:effectLst>
                  <a:outerShdw blurRad="38100" dist="38100" dir="2700000" algn="tl">
                    <a:srgbClr val="C0C0C0"/>
                  </a:outerShdw>
                </a:effectLst>
                <a:latin typeface="Arial" charset="0"/>
                <a:ea typeface="宋体" pitchFamily="2" charset="-122"/>
              </a:rPr>
              <a:t>S</a:t>
            </a:r>
            <a:r>
              <a:rPr lang="en-US" altLang="zh-CN" sz="3200">
                <a:effectLst>
                  <a:outerShdw blurRad="38100" dist="38100" dir="2700000" algn="tl">
                    <a:srgbClr val="C0C0C0"/>
                  </a:outerShdw>
                </a:effectLst>
                <a:latin typeface="Arial" charset="0"/>
                <a:ea typeface="宋体" pitchFamily="2" charset="-122"/>
              </a:rPr>
              <a:t>imple </a:t>
            </a:r>
            <a:r>
              <a:rPr lang="en-US" altLang="zh-CN" sz="3200">
                <a:solidFill>
                  <a:srgbClr val="FF0000"/>
                </a:solidFill>
                <a:effectLst>
                  <a:outerShdw blurRad="38100" dist="38100" dir="2700000" algn="tl">
                    <a:srgbClr val="C0C0C0"/>
                  </a:outerShdw>
                </a:effectLst>
                <a:latin typeface="Arial" charset="0"/>
                <a:ea typeface="宋体" pitchFamily="2" charset="-122"/>
              </a:rPr>
              <a:t>M</a:t>
            </a:r>
            <a:r>
              <a:rPr lang="en-US" altLang="zh-CN" sz="3200">
                <a:effectLst>
                  <a:outerShdw blurRad="38100" dist="38100" dir="2700000" algn="tl">
                    <a:srgbClr val="C0C0C0"/>
                  </a:outerShdw>
                </a:effectLst>
                <a:latin typeface="Arial" charset="0"/>
                <a:ea typeface="宋体" pitchFamily="2" charset="-122"/>
              </a:rPr>
              <a:t>ail </a:t>
            </a:r>
            <a:r>
              <a:rPr lang="en-US" altLang="zh-CN" sz="3200">
                <a:solidFill>
                  <a:srgbClr val="FF0000"/>
                </a:solidFill>
                <a:effectLst>
                  <a:outerShdw blurRad="38100" dist="38100" dir="2700000" algn="tl">
                    <a:srgbClr val="C0C0C0"/>
                  </a:outerShdw>
                </a:effectLst>
                <a:latin typeface="Arial" charset="0"/>
                <a:ea typeface="宋体" pitchFamily="2" charset="-122"/>
              </a:rPr>
              <a:t>T</a:t>
            </a:r>
            <a:r>
              <a:rPr lang="en-US" altLang="zh-CN" sz="3200">
                <a:effectLst>
                  <a:outerShdw blurRad="38100" dist="38100" dir="2700000" algn="tl">
                    <a:srgbClr val="C0C0C0"/>
                  </a:outerShdw>
                </a:effectLst>
                <a:latin typeface="Arial" charset="0"/>
                <a:ea typeface="宋体" pitchFamily="2" charset="-122"/>
              </a:rPr>
              <a:t>ransfer </a:t>
            </a:r>
            <a:r>
              <a:rPr lang="en-US" altLang="zh-CN" sz="3200">
                <a:solidFill>
                  <a:srgbClr val="FF0000"/>
                </a:solidFill>
                <a:effectLst>
                  <a:outerShdw blurRad="38100" dist="38100" dir="2700000" algn="tl">
                    <a:srgbClr val="C0C0C0"/>
                  </a:outerShdw>
                </a:effectLst>
                <a:latin typeface="Arial" charset="0"/>
                <a:ea typeface="宋体" pitchFamily="2" charset="-122"/>
              </a:rPr>
              <a:t>P</a:t>
            </a:r>
            <a:r>
              <a:rPr lang="en-US" altLang="zh-CN" sz="3200">
                <a:effectLst>
                  <a:outerShdw blurRad="38100" dist="38100" dir="2700000" algn="tl">
                    <a:srgbClr val="C0C0C0"/>
                  </a:outerShdw>
                </a:effectLst>
                <a:latin typeface="Arial" charset="0"/>
                <a:ea typeface="宋体" pitchFamily="2" charset="-122"/>
              </a:rPr>
              <a:t>rotocol (Cont.)</a:t>
            </a:r>
          </a:p>
        </p:txBody>
      </p:sp>
      <p:sp>
        <p:nvSpPr>
          <p:cNvPr id="120837" name="Rectangle 3"/>
          <p:cNvSpPr>
            <a:spLocks noGrp="1" noChangeArrowheads="1"/>
          </p:cNvSpPr>
          <p:nvPr>
            <p:ph type="body" idx="1"/>
          </p:nvPr>
        </p:nvSpPr>
        <p:spPr>
          <a:xfrm>
            <a:off x="685800" y="1600200"/>
            <a:ext cx="7772400" cy="4495800"/>
          </a:xfrm>
        </p:spPr>
        <p:txBody>
          <a:bodyPr/>
          <a:lstStyle/>
          <a:p>
            <a:pPr>
              <a:lnSpc>
                <a:spcPct val="110000"/>
              </a:lnSpc>
            </a:pPr>
            <a:r>
              <a:rPr lang="en-US" altLang="zh-CN" sz="2200">
                <a:latin typeface="Arial" charset="0"/>
              </a:rPr>
              <a:t>SMTP example (cont.)</a:t>
            </a:r>
          </a:p>
        </p:txBody>
      </p:sp>
      <p:grpSp>
        <p:nvGrpSpPr>
          <p:cNvPr id="120838" name="Group 4"/>
          <p:cNvGrpSpPr>
            <a:grpSpLocks/>
          </p:cNvGrpSpPr>
          <p:nvPr/>
        </p:nvGrpSpPr>
        <p:grpSpPr bwMode="auto">
          <a:xfrm>
            <a:off x="457200" y="685800"/>
            <a:ext cx="8458200" cy="5638800"/>
            <a:chOff x="288" y="432"/>
            <a:chExt cx="5328" cy="3552"/>
          </a:xfrm>
        </p:grpSpPr>
        <p:sp>
          <p:nvSpPr>
            <p:cNvPr id="120840" name="Rectangle 5"/>
            <p:cNvSpPr>
              <a:spLocks noChangeArrowheads="1"/>
            </p:cNvSpPr>
            <p:nvPr/>
          </p:nvSpPr>
          <p:spPr bwMode="auto">
            <a:xfrm>
              <a:off x="288" y="432"/>
              <a:ext cx="4368" cy="3552"/>
            </a:xfrm>
            <a:prstGeom prst="rect">
              <a:avLst/>
            </a:prstGeom>
            <a:solidFill>
              <a:schemeClr val="bg1"/>
            </a:solidFill>
            <a:ln w="9525">
              <a:noFill/>
              <a:miter lim="800000"/>
              <a:headEnd/>
              <a:tailEnd/>
            </a:ln>
          </p:spPr>
          <p:txBody>
            <a:bodyPr/>
            <a:lstStyle/>
            <a:p>
              <a:pPr marL="342900" indent="-342900" algn="l" eaLnBrk="0" hangingPunct="0">
                <a:lnSpc>
                  <a:spcPct val="95000"/>
                </a:lnSpc>
                <a:spcBef>
                  <a:spcPct val="20000"/>
                </a:spcBef>
                <a:buClrTx/>
                <a:buFontTx/>
                <a:buNone/>
              </a:pPr>
              <a:r>
                <a:rPr kumimoji="0" lang="en-US" altLang="en-US" sz="2100">
                  <a:latin typeface="Arial" charset="0"/>
                  <a:ea typeface="宋体" pitchFamily="2" charset="-122"/>
                </a:rPr>
                <a:t>C:This is the preamble.The user agent ignores it. Have a nice day.</a:t>
              </a:r>
            </a:p>
            <a:p>
              <a:pPr marL="342900" indent="-342900" algn="l" eaLnBrk="0" hangingPunct="0">
                <a:lnSpc>
                  <a:spcPct val="95000"/>
                </a:lnSpc>
                <a:spcBef>
                  <a:spcPct val="20000"/>
                </a:spcBef>
                <a:buClrTx/>
                <a:buFontTx/>
                <a:buNone/>
              </a:pPr>
              <a:r>
                <a:rPr kumimoji="0" lang="en-US" altLang="en-US" sz="2100">
                  <a:latin typeface="Arial" charset="0"/>
                  <a:ea typeface="宋体" pitchFamily="2" charset="-122"/>
                </a:rPr>
                <a:t>C:</a:t>
              </a:r>
            </a:p>
            <a:p>
              <a:pPr marL="342900" indent="-342900" algn="l" eaLnBrk="0" hangingPunct="0">
                <a:lnSpc>
                  <a:spcPct val="95000"/>
                </a:lnSpc>
                <a:spcBef>
                  <a:spcPct val="20000"/>
                </a:spcBef>
                <a:buClrTx/>
                <a:buFontTx/>
                <a:buNone/>
              </a:pPr>
              <a:r>
                <a:rPr kumimoji="0" lang="en-US" altLang="en-US" sz="2100">
                  <a:latin typeface="Arial" charset="0"/>
                  <a:ea typeface="宋体" pitchFamily="2" charset="-122"/>
                </a:rPr>
                <a:t>C-- qwertyuiopasdfghjklzxcvbnm</a:t>
              </a:r>
            </a:p>
            <a:p>
              <a:pPr marL="342900" indent="-342900" algn="l" eaLnBrk="0" hangingPunct="0">
                <a:lnSpc>
                  <a:spcPct val="95000"/>
                </a:lnSpc>
                <a:spcBef>
                  <a:spcPct val="20000"/>
                </a:spcBef>
                <a:buClrTx/>
                <a:buFontTx/>
                <a:buNone/>
              </a:pPr>
              <a:r>
                <a:rPr kumimoji="0" lang="en-US" altLang="en-US" sz="2100">
                  <a:latin typeface="Arial" charset="0"/>
                  <a:ea typeface="宋体" pitchFamily="2" charset="-122"/>
                </a:rPr>
                <a:t>C:Content-Type:text/richtext</a:t>
              </a:r>
            </a:p>
            <a:p>
              <a:pPr marL="342900" indent="-342900" algn="l" eaLnBrk="0" hangingPunct="0">
                <a:lnSpc>
                  <a:spcPct val="95000"/>
                </a:lnSpc>
                <a:spcBef>
                  <a:spcPct val="20000"/>
                </a:spcBef>
                <a:buClrTx/>
                <a:buFontTx/>
                <a:buNone/>
              </a:pPr>
              <a:r>
                <a:rPr kumimoji="0" lang="en-US" altLang="en-US" sz="2100">
                  <a:latin typeface="Arial" charset="0"/>
                  <a:ea typeface="宋体" pitchFamily="2" charset="-122"/>
                </a:rPr>
                <a:t>C:</a:t>
              </a:r>
            </a:p>
            <a:p>
              <a:pPr marL="342900" indent="-342900" algn="l" eaLnBrk="0" hangingPunct="0">
                <a:lnSpc>
                  <a:spcPct val="95000"/>
                </a:lnSpc>
                <a:spcBef>
                  <a:spcPct val="20000"/>
                </a:spcBef>
                <a:buClrTx/>
                <a:buFontTx/>
                <a:buNone/>
              </a:pPr>
              <a:r>
                <a:rPr kumimoji="0" lang="en-US" altLang="en-US" sz="2100">
                  <a:latin typeface="Arial" charset="0"/>
                  <a:ea typeface="宋体" pitchFamily="2" charset="-122"/>
                </a:rPr>
                <a:t>C:Happy birthday to you</a:t>
              </a:r>
            </a:p>
            <a:p>
              <a:pPr marL="342900" indent="-342900" algn="l" eaLnBrk="0" hangingPunct="0">
                <a:lnSpc>
                  <a:spcPct val="95000"/>
                </a:lnSpc>
                <a:spcBef>
                  <a:spcPct val="20000"/>
                </a:spcBef>
                <a:buClrTx/>
                <a:buFontTx/>
                <a:buNone/>
              </a:pPr>
              <a:r>
                <a:rPr kumimoji="0" lang="en-US" altLang="en-US" sz="2100">
                  <a:latin typeface="Arial" charset="0"/>
                  <a:ea typeface="宋体" pitchFamily="2" charset="-122"/>
                </a:rPr>
                <a:t>C:Happy birthday to you</a:t>
              </a:r>
            </a:p>
            <a:p>
              <a:pPr marL="342900" indent="-342900" algn="l" eaLnBrk="0" hangingPunct="0">
                <a:lnSpc>
                  <a:spcPct val="95000"/>
                </a:lnSpc>
                <a:spcBef>
                  <a:spcPct val="20000"/>
                </a:spcBef>
                <a:buClrTx/>
                <a:buFontTx/>
                <a:buNone/>
              </a:pPr>
              <a:r>
                <a:rPr kumimoji="0" lang="en-US" altLang="en-US" sz="2100">
                  <a:latin typeface="Arial" charset="0"/>
                  <a:ea typeface="宋体" pitchFamily="2" charset="-122"/>
                </a:rPr>
                <a:t>C:Happy birthday to you &lt;bold&gt;Carolyn&lt;/bold&gt;</a:t>
              </a:r>
            </a:p>
            <a:p>
              <a:pPr marL="342900" indent="-342900" algn="l" eaLnBrk="0" hangingPunct="0">
                <a:lnSpc>
                  <a:spcPct val="95000"/>
                </a:lnSpc>
                <a:spcBef>
                  <a:spcPct val="20000"/>
                </a:spcBef>
                <a:buClrTx/>
                <a:buFontTx/>
                <a:buNone/>
              </a:pPr>
              <a:r>
                <a:rPr kumimoji="0" lang="en-US" altLang="en-US" sz="2100">
                  <a:latin typeface="Arial" charset="0"/>
                  <a:ea typeface="宋体" pitchFamily="2" charset="-122"/>
                </a:rPr>
                <a:t>C:Happy birthday to you</a:t>
              </a:r>
            </a:p>
            <a:p>
              <a:pPr marL="342900" indent="-342900" algn="l" eaLnBrk="0" hangingPunct="0">
                <a:lnSpc>
                  <a:spcPct val="95000"/>
                </a:lnSpc>
                <a:spcBef>
                  <a:spcPct val="20000"/>
                </a:spcBef>
                <a:buClrTx/>
                <a:buFontTx/>
                <a:buNone/>
              </a:pPr>
              <a:r>
                <a:rPr kumimoji="0" lang="en-US" altLang="en-US" sz="2100">
                  <a:latin typeface="Arial" charset="0"/>
                  <a:ea typeface="宋体" pitchFamily="2" charset="-122"/>
                </a:rPr>
                <a:t>C:--qwertyuiopasdfghjklzxcvbnm</a:t>
              </a:r>
            </a:p>
            <a:p>
              <a:pPr marL="342900" indent="-342900" algn="l" eaLnBrk="0" hangingPunct="0">
                <a:lnSpc>
                  <a:spcPct val="95000"/>
                </a:lnSpc>
                <a:spcBef>
                  <a:spcPct val="20000"/>
                </a:spcBef>
                <a:buClrTx/>
                <a:buFontTx/>
                <a:buNone/>
              </a:pPr>
              <a:r>
                <a:rPr kumimoji="0" lang="en-US" altLang="en-US" sz="2100">
                  <a:latin typeface="Arial" charset="0"/>
                  <a:ea typeface="宋体" pitchFamily="2" charset="-122"/>
                </a:rPr>
                <a:t>C:.</a:t>
              </a:r>
            </a:p>
            <a:p>
              <a:pPr marL="342900" indent="-342900" algn="l" eaLnBrk="0" hangingPunct="0">
                <a:lnSpc>
                  <a:spcPct val="95000"/>
                </a:lnSpc>
                <a:spcBef>
                  <a:spcPct val="20000"/>
                </a:spcBef>
                <a:buClrTx/>
                <a:buFontTx/>
                <a:buNone/>
              </a:pPr>
              <a:r>
                <a:rPr kumimoji="0" lang="en-US" altLang="en-US" sz="2100">
                  <a:latin typeface="Arial" charset="0"/>
                  <a:ea typeface="宋体" pitchFamily="2" charset="-122"/>
                </a:rPr>
                <a:t>		S:250 message accepted</a:t>
              </a:r>
            </a:p>
            <a:p>
              <a:pPr marL="342900" indent="-342900" algn="l" eaLnBrk="0" hangingPunct="0">
                <a:lnSpc>
                  <a:spcPct val="95000"/>
                </a:lnSpc>
                <a:spcBef>
                  <a:spcPct val="20000"/>
                </a:spcBef>
                <a:buClrTx/>
                <a:buFontTx/>
                <a:buNone/>
              </a:pPr>
              <a:r>
                <a:rPr kumimoji="0" lang="en-US" altLang="en-US" sz="2100">
                  <a:latin typeface="Arial" charset="0"/>
                  <a:ea typeface="宋体" pitchFamily="2" charset="-122"/>
                </a:rPr>
                <a:t>C:QUIT</a:t>
              </a:r>
            </a:p>
            <a:p>
              <a:pPr marL="342900" indent="-342900" algn="l" eaLnBrk="0" hangingPunct="0">
                <a:lnSpc>
                  <a:spcPct val="95000"/>
                </a:lnSpc>
                <a:spcBef>
                  <a:spcPct val="20000"/>
                </a:spcBef>
                <a:buClrTx/>
                <a:buFontTx/>
                <a:buNone/>
              </a:pPr>
              <a:r>
                <a:rPr kumimoji="0" lang="en-US" altLang="en-US" sz="2100">
                  <a:latin typeface="Arial" charset="0"/>
                  <a:ea typeface="宋体" pitchFamily="2" charset="-122"/>
                </a:rPr>
                <a:t>		S:221 xyz.xom closing connection</a:t>
              </a:r>
              <a:endParaRPr kumimoji="0" lang="en-US" altLang="zh-CN" sz="2100">
                <a:latin typeface="Arial" charset="0"/>
                <a:ea typeface="宋体" pitchFamily="2" charset="-122"/>
              </a:endParaRPr>
            </a:p>
          </p:txBody>
        </p:sp>
        <p:sp>
          <p:nvSpPr>
            <p:cNvPr id="120841" name="Rectangle 6"/>
            <p:cNvSpPr>
              <a:spLocks noChangeArrowheads="1"/>
            </p:cNvSpPr>
            <p:nvPr/>
          </p:nvSpPr>
          <p:spPr bwMode="auto">
            <a:xfrm>
              <a:off x="4608" y="480"/>
              <a:ext cx="1008" cy="576"/>
            </a:xfrm>
            <a:prstGeom prst="rect">
              <a:avLst/>
            </a:prstGeom>
            <a:solidFill>
              <a:schemeClr val="bg1"/>
            </a:solidFill>
            <a:ln w="9525">
              <a:noFill/>
              <a:miter lim="800000"/>
              <a:headEnd/>
              <a:tailEnd/>
            </a:ln>
          </p:spPr>
          <p:txBody>
            <a:bodyPr wrap="none" anchor="ctr"/>
            <a:lstStyle/>
            <a:p>
              <a:endParaRPr lang="zh-CN" altLang="en-US"/>
            </a:p>
          </p:txBody>
        </p:sp>
      </p:grpSp>
      <p:sp>
        <p:nvSpPr>
          <p:cNvPr id="120839" name="Oval 7"/>
          <p:cNvSpPr>
            <a:spLocks noChangeArrowheads="1"/>
          </p:cNvSpPr>
          <p:nvPr/>
        </p:nvSpPr>
        <p:spPr bwMode="auto">
          <a:xfrm>
            <a:off x="827088" y="4868863"/>
            <a:ext cx="144462" cy="144462"/>
          </a:xfrm>
          <a:prstGeom prst="ellipse">
            <a:avLst/>
          </a:prstGeom>
          <a:noFill/>
          <a:ln w="28575">
            <a:solidFill>
              <a:srgbClr val="FF0000"/>
            </a:solidFill>
            <a:round/>
            <a:headEnd/>
            <a:tailEnd/>
          </a:ln>
        </p:spPr>
        <p:txBody>
          <a:bodyPr wrap="none" anchor="ctr"/>
          <a:lstStyle/>
          <a:p>
            <a:endParaRPr lang="zh-CN" altLang="en-US"/>
          </a:p>
        </p:txBody>
      </p:sp>
      <p:sp>
        <p:nvSpPr>
          <p:cNvPr id="10" name="标题 1">
            <a:extLst>
              <a:ext uri="{FF2B5EF4-FFF2-40B4-BE49-F238E27FC236}">
                <a16:creationId xmlns:a16="http://schemas.microsoft.com/office/drawing/2014/main" id="{5AB01079-D1E5-4A9A-89C4-9951DDB660F2}"/>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3714" name="Rectangle 2"/>
          <p:cNvSpPr>
            <a:spLocks noGrp="1" noChangeArrowheads="1"/>
          </p:cNvSpPr>
          <p:nvPr>
            <p:ph type="title"/>
          </p:nvPr>
        </p:nvSpPr>
        <p:spPr>
          <a:xfrm>
            <a:off x="323850" y="609600"/>
            <a:ext cx="8569325" cy="874713"/>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SMTP (Cont.)</a:t>
            </a:r>
          </a:p>
        </p:txBody>
      </p:sp>
      <p:sp>
        <p:nvSpPr>
          <p:cNvPr id="121861" name="Rectangle 3"/>
          <p:cNvSpPr>
            <a:spLocks noGrp="1" noChangeArrowheads="1"/>
          </p:cNvSpPr>
          <p:nvPr>
            <p:ph type="body" idx="1"/>
          </p:nvPr>
        </p:nvSpPr>
        <p:spPr>
          <a:xfrm>
            <a:off x="395288" y="1412875"/>
            <a:ext cx="8424862" cy="4968875"/>
          </a:xfrm>
        </p:spPr>
        <p:txBody>
          <a:bodyPr>
            <a:normAutofit lnSpcReduction="10000"/>
          </a:bodyPr>
          <a:lstStyle/>
          <a:p>
            <a:r>
              <a:rPr lang="en-US" altLang="zh-CN" sz="2000">
                <a:solidFill>
                  <a:srgbClr val="FF0000"/>
                </a:solidFill>
                <a:latin typeface="Arial" charset="0"/>
              </a:rPr>
              <a:t>HELO</a:t>
            </a:r>
            <a:r>
              <a:rPr lang="en-US" altLang="zh-CN" sz="2000">
                <a:solidFill>
                  <a:srgbClr val="000099"/>
                </a:solidFill>
                <a:latin typeface="Arial" charset="0"/>
              </a:rPr>
              <a:t> </a:t>
            </a:r>
            <a:r>
              <a:rPr lang="en-US" altLang="zh-CN" sz="2000">
                <a:latin typeface="Arial" charset="0"/>
              </a:rPr>
              <a:t>&lt;SP&gt; &lt;domain&gt; &lt;CRLF&gt; </a:t>
            </a:r>
          </a:p>
          <a:p>
            <a:r>
              <a:rPr lang="en-US" altLang="zh-CN" sz="2000">
                <a:solidFill>
                  <a:srgbClr val="FF0000"/>
                </a:solidFill>
                <a:latin typeface="Arial" charset="0"/>
              </a:rPr>
              <a:t>MAIL</a:t>
            </a:r>
            <a:r>
              <a:rPr lang="en-US" altLang="zh-CN" sz="2000">
                <a:latin typeface="Arial" charset="0"/>
              </a:rPr>
              <a:t> &lt;SP&gt; </a:t>
            </a:r>
            <a:r>
              <a:rPr lang="en-US" altLang="zh-CN" sz="2000">
                <a:solidFill>
                  <a:srgbClr val="FF0000"/>
                </a:solidFill>
                <a:latin typeface="Arial" charset="0"/>
              </a:rPr>
              <a:t>FROM</a:t>
            </a:r>
            <a:r>
              <a:rPr lang="en-US" altLang="zh-CN" sz="2000">
                <a:latin typeface="Arial" charset="0"/>
              </a:rPr>
              <a:t>:&lt;reverse-path&gt; &lt;CRLF&gt; </a:t>
            </a:r>
          </a:p>
          <a:p>
            <a:r>
              <a:rPr lang="en-US" altLang="zh-CN" sz="2000">
                <a:solidFill>
                  <a:srgbClr val="FF0000"/>
                </a:solidFill>
                <a:latin typeface="Arial" charset="0"/>
              </a:rPr>
              <a:t>RCPT</a:t>
            </a:r>
            <a:r>
              <a:rPr lang="en-US" altLang="zh-CN" sz="2000">
                <a:latin typeface="Arial" charset="0"/>
              </a:rPr>
              <a:t> &lt;SP&gt; </a:t>
            </a:r>
            <a:r>
              <a:rPr lang="en-US" altLang="zh-CN" sz="2000">
                <a:solidFill>
                  <a:srgbClr val="FF0000"/>
                </a:solidFill>
                <a:latin typeface="Arial" charset="0"/>
              </a:rPr>
              <a:t>TO</a:t>
            </a:r>
            <a:r>
              <a:rPr lang="en-US" altLang="zh-CN" sz="2000">
                <a:latin typeface="Arial" charset="0"/>
              </a:rPr>
              <a:t>:&lt;forward-path&gt; &lt;CRLF&gt; </a:t>
            </a:r>
          </a:p>
          <a:p>
            <a:r>
              <a:rPr lang="en-US" altLang="zh-CN" sz="2000">
                <a:solidFill>
                  <a:srgbClr val="FF0000"/>
                </a:solidFill>
                <a:latin typeface="Arial" charset="0"/>
              </a:rPr>
              <a:t>DATA</a:t>
            </a:r>
            <a:r>
              <a:rPr lang="en-US" altLang="zh-CN" sz="2000">
                <a:latin typeface="Arial" charset="0"/>
              </a:rPr>
              <a:t> &lt;CRLF&gt; </a:t>
            </a:r>
          </a:p>
          <a:p>
            <a:r>
              <a:rPr lang="en-US" altLang="zh-CN" sz="2000">
                <a:solidFill>
                  <a:srgbClr val="000099"/>
                </a:solidFill>
                <a:latin typeface="Arial" charset="0"/>
              </a:rPr>
              <a:t>RSET</a:t>
            </a:r>
            <a:r>
              <a:rPr lang="en-US" altLang="zh-CN" sz="2000">
                <a:latin typeface="Arial" charset="0"/>
              </a:rPr>
              <a:t> &lt;CRLF&gt;</a:t>
            </a:r>
          </a:p>
          <a:p>
            <a:r>
              <a:rPr lang="en-US" altLang="zh-CN" sz="2000">
                <a:solidFill>
                  <a:srgbClr val="FF0000"/>
                </a:solidFill>
                <a:latin typeface="Arial" charset="0"/>
              </a:rPr>
              <a:t>SEND</a:t>
            </a:r>
            <a:r>
              <a:rPr lang="en-US" altLang="zh-CN" sz="2000">
                <a:latin typeface="Arial" charset="0"/>
              </a:rPr>
              <a:t> &lt;SP&gt; </a:t>
            </a:r>
            <a:r>
              <a:rPr lang="en-US" altLang="zh-CN" sz="2000">
                <a:solidFill>
                  <a:srgbClr val="FF0000"/>
                </a:solidFill>
                <a:latin typeface="Arial" charset="0"/>
              </a:rPr>
              <a:t>FROM</a:t>
            </a:r>
            <a:r>
              <a:rPr lang="en-US" altLang="zh-CN" sz="2000">
                <a:latin typeface="Arial" charset="0"/>
              </a:rPr>
              <a:t>:&lt;reverse-path&gt; &lt;CRLF&gt; </a:t>
            </a:r>
          </a:p>
          <a:p>
            <a:r>
              <a:rPr lang="en-US" altLang="zh-CN" sz="2000">
                <a:solidFill>
                  <a:srgbClr val="000099"/>
                </a:solidFill>
                <a:latin typeface="Arial" charset="0"/>
              </a:rPr>
              <a:t>SOML</a:t>
            </a:r>
            <a:r>
              <a:rPr lang="en-US" altLang="zh-CN" sz="2000">
                <a:latin typeface="Arial" charset="0"/>
              </a:rPr>
              <a:t> &lt;SP&gt; FROM:&lt;reverse-path&gt; &lt;CRLF&gt; </a:t>
            </a:r>
          </a:p>
          <a:p>
            <a:r>
              <a:rPr lang="en-US" altLang="zh-CN" sz="2000">
                <a:solidFill>
                  <a:srgbClr val="000099"/>
                </a:solidFill>
                <a:latin typeface="Arial" charset="0"/>
              </a:rPr>
              <a:t>SAML</a:t>
            </a:r>
            <a:r>
              <a:rPr lang="en-US" altLang="zh-CN" sz="2000">
                <a:latin typeface="Arial" charset="0"/>
              </a:rPr>
              <a:t> &lt;SP&gt; FROM:&lt;reverse-path&gt; &lt;CRLF&gt; </a:t>
            </a:r>
          </a:p>
          <a:p>
            <a:r>
              <a:rPr lang="en-US" altLang="zh-CN" sz="2000">
                <a:solidFill>
                  <a:srgbClr val="000099"/>
                </a:solidFill>
                <a:latin typeface="Arial" charset="0"/>
              </a:rPr>
              <a:t>VRFY </a:t>
            </a:r>
            <a:r>
              <a:rPr lang="en-US" altLang="zh-CN" sz="2000">
                <a:latin typeface="Arial" charset="0"/>
              </a:rPr>
              <a:t>&lt;SP&gt; &lt;string&gt; &lt;CRLF&gt; </a:t>
            </a:r>
          </a:p>
          <a:p>
            <a:r>
              <a:rPr lang="en-US" altLang="zh-CN" sz="2000">
                <a:solidFill>
                  <a:srgbClr val="000099"/>
                </a:solidFill>
                <a:latin typeface="Arial" charset="0"/>
              </a:rPr>
              <a:t>EXPN </a:t>
            </a:r>
            <a:r>
              <a:rPr lang="en-US" altLang="zh-CN" sz="2000">
                <a:latin typeface="Arial" charset="0"/>
              </a:rPr>
              <a:t>&lt;SP&gt; &lt;string&gt; &lt;CRLF&gt; </a:t>
            </a:r>
          </a:p>
          <a:p>
            <a:r>
              <a:rPr lang="en-US" altLang="zh-CN" sz="2000">
                <a:solidFill>
                  <a:srgbClr val="000099"/>
                </a:solidFill>
                <a:latin typeface="Arial" charset="0"/>
              </a:rPr>
              <a:t>HELP</a:t>
            </a:r>
            <a:r>
              <a:rPr lang="en-US" altLang="zh-CN" sz="2000">
                <a:latin typeface="Arial" charset="0"/>
              </a:rPr>
              <a:t> [&lt;SP&gt; &lt;string&gt;] &lt;CRLF&gt; </a:t>
            </a:r>
          </a:p>
          <a:p>
            <a:r>
              <a:rPr lang="en-US" altLang="zh-CN" sz="2000">
                <a:solidFill>
                  <a:srgbClr val="000099"/>
                </a:solidFill>
                <a:latin typeface="Arial" charset="0"/>
              </a:rPr>
              <a:t>NOOP</a:t>
            </a:r>
            <a:r>
              <a:rPr lang="en-US" altLang="zh-CN" sz="2000">
                <a:latin typeface="Arial" charset="0"/>
              </a:rPr>
              <a:t> &lt;CRLF&gt; QUIT &lt;CRLF&gt; </a:t>
            </a:r>
          </a:p>
          <a:p>
            <a:r>
              <a:rPr lang="en-US" altLang="zh-CN" sz="2000">
                <a:solidFill>
                  <a:srgbClr val="000099"/>
                </a:solidFill>
                <a:latin typeface="Arial" charset="0"/>
              </a:rPr>
              <a:t>TURN</a:t>
            </a:r>
            <a:r>
              <a:rPr lang="en-US" altLang="zh-CN" sz="2000">
                <a:latin typeface="Arial" charset="0"/>
              </a:rPr>
              <a:t> &lt;CRLF&gt; </a:t>
            </a:r>
          </a:p>
        </p:txBody>
      </p:sp>
      <p:sp>
        <p:nvSpPr>
          <p:cNvPr id="6" name="标题 1">
            <a:extLst>
              <a:ext uri="{FF2B5EF4-FFF2-40B4-BE49-F238E27FC236}">
                <a16:creationId xmlns:a16="http://schemas.microsoft.com/office/drawing/2014/main" id="{C4614A9C-04DF-4414-B929-A8C0B5A62316}"/>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8" name="Rectangle 2"/>
          <p:cNvSpPr>
            <a:spLocks noGrp="1" noChangeArrowheads="1"/>
          </p:cNvSpPr>
          <p:nvPr>
            <p:ph type="title"/>
          </p:nvPr>
        </p:nvSpPr>
        <p:spPr>
          <a:xfrm>
            <a:off x="395288" y="609600"/>
            <a:ext cx="8424862" cy="1019175"/>
          </a:xfrm>
        </p:spPr>
        <p:txBody>
          <a:bodyPr/>
          <a:lstStyle/>
          <a:p>
            <a:r>
              <a:rPr lang="en-US" altLang="zh-CN">
                <a:latin typeface="Arial" charset="0"/>
                <a:ea typeface="宋体" pitchFamily="2" charset="-122"/>
              </a:rPr>
              <a:t>Mail access protocols</a:t>
            </a:r>
          </a:p>
        </p:txBody>
      </p:sp>
      <p:sp>
        <p:nvSpPr>
          <p:cNvPr id="20489" name="Rectangle 3"/>
          <p:cNvSpPr>
            <a:spLocks noGrp="1" noChangeArrowheads="1"/>
          </p:cNvSpPr>
          <p:nvPr>
            <p:ph type="body" sz="half" idx="1"/>
          </p:nvPr>
        </p:nvSpPr>
        <p:spPr>
          <a:xfrm>
            <a:off x="395288" y="3573463"/>
            <a:ext cx="8445500" cy="2716212"/>
          </a:xfrm>
        </p:spPr>
        <p:txBody>
          <a:bodyPr/>
          <a:lstStyle/>
          <a:p>
            <a:r>
              <a:rPr lang="en-US" altLang="zh-CN" sz="2400" dirty="0">
                <a:latin typeface="Arial" charset="0"/>
              </a:rPr>
              <a:t>SMTP: delivery/storage to sender’s mail server</a:t>
            </a:r>
          </a:p>
          <a:p>
            <a:r>
              <a:rPr lang="en-US" altLang="zh-CN" sz="2400" dirty="0">
                <a:latin typeface="Arial" charset="0"/>
              </a:rPr>
              <a:t>Mail access protocol: fetch or read mail from the mailbox of receiver’s mail server</a:t>
            </a:r>
          </a:p>
          <a:p>
            <a:pPr lvl="1">
              <a:lnSpc>
                <a:spcPct val="120000"/>
              </a:lnSpc>
            </a:pPr>
            <a:r>
              <a:rPr lang="en-US" altLang="zh-CN" sz="2000" dirty="0">
                <a:latin typeface="Arial" charset="0"/>
              </a:rPr>
              <a:t>POP: Post Office Protocol [RFC 1939]</a:t>
            </a:r>
          </a:p>
          <a:p>
            <a:pPr lvl="1">
              <a:lnSpc>
                <a:spcPct val="120000"/>
              </a:lnSpc>
            </a:pPr>
            <a:r>
              <a:rPr lang="en-US" altLang="zh-CN" sz="2000" dirty="0">
                <a:latin typeface="Arial" charset="0"/>
              </a:rPr>
              <a:t>IMAP: Internet Mail Access Protocol [RFC 2060]</a:t>
            </a:r>
          </a:p>
          <a:p>
            <a:pPr lvl="1">
              <a:lnSpc>
                <a:spcPct val="120000"/>
              </a:lnSpc>
            </a:pPr>
            <a:r>
              <a:rPr lang="en-US" altLang="zh-CN" sz="2000" dirty="0">
                <a:latin typeface="Arial" charset="0"/>
              </a:rPr>
              <a:t>HTTP: Hotmail , Yahoo! Mail, </a:t>
            </a:r>
            <a:r>
              <a:rPr lang="en-US" altLang="zh-CN" sz="2000" dirty="0" err="1">
                <a:latin typeface="Arial" charset="0"/>
              </a:rPr>
              <a:t>etc</a:t>
            </a:r>
            <a:endParaRPr lang="en-US" altLang="zh-CN" sz="2000" dirty="0">
              <a:latin typeface="Arial" charset="0"/>
            </a:endParaRPr>
          </a:p>
        </p:txBody>
      </p:sp>
      <p:sp>
        <p:nvSpPr>
          <p:cNvPr id="20490" name="Line 4"/>
          <p:cNvSpPr>
            <a:spLocks noChangeShapeType="1"/>
          </p:cNvSpPr>
          <p:nvPr/>
        </p:nvSpPr>
        <p:spPr bwMode="auto">
          <a:xfrm>
            <a:off x="2238375" y="2159000"/>
            <a:ext cx="847725" cy="9525"/>
          </a:xfrm>
          <a:prstGeom prst="line">
            <a:avLst/>
          </a:prstGeom>
          <a:noFill/>
          <a:ln w="28575">
            <a:solidFill>
              <a:srgbClr val="FF0000"/>
            </a:solidFill>
            <a:round/>
            <a:headEnd/>
            <a:tailEnd type="triangle" w="med" len="med"/>
          </a:ln>
        </p:spPr>
        <p:txBody>
          <a:bodyPr wrap="none" anchor="ctr"/>
          <a:lstStyle/>
          <a:p>
            <a:endParaRPr lang="zh-CN" altLang="en-US"/>
          </a:p>
        </p:txBody>
      </p:sp>
      <p:grpSp>
        <p:nvGrpSpPr>
          <p:cNvPr id="20491" name="Group 5"/>
          <p:cNvGrpSpPr>
            <a:grpSpLocks/>
          </p:cNvGrpSpPr>
          <p:nvPr/>
        </p:nvGrpSpPr>
        <p:grpSpPr bwMode="auto">
          <a:xfrm>
            <a:off x="7018338" y="1847850"/>
            <a:ext cx="709612" cy="703263"/>
            <a:chOff x="4337" y="290"/>
            <a:chExt cx="447" cy="443"/>
          </a:xfrm>
        </p:grpSpPr>
        <p:graphicFrame>
          <p:nvGraphicFramePr>
            <p:cNvPr id="20485" name="Object 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31076" name="ClipArt" r:id="rId3" imgW="1305000" imgH="1085760" progId="MS_ClipArt_Gallery.2">
                    <p:embed/>
                  </p:oleObj>
                </mc:Choice>
                <mc:Fallback>
                  <p:oleObj name="ClipArt" r:id="rId3" imgW="1305000" imgH="1085760" progId="MS_ClipArt_Gallery.2">
                    <p:embed/>
                    <p:pic>
                      <p:nvPicPr>
                        <p:cNvPr id="20485"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557" name="Group 7"/>
            <p:cNvGrpSpPr>
              <a:grpSpLocks/>
            </p:cNvGrpSpPr>
            <p:nvPr/>
          </p:nvGrpSpPr>
          <p:grpSpPr bwMode="auto">
            <a:xfrm>
              <a:off x="4337" y="367"/>
              <a:ext cx="447" cy="366"/>
              <a:chOff x="4189" y="817"/>
              <a:chExt cx="521" cy="366"/>
            </a:xfrm>
          </p:grpSpPr>
          <p:sp>
            <p:nvSpPr>
              <p:cNvPr id="20558" name="Rectangle 8"/>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sp>
            <p:nvSpPr>
              <p:cNvPr id="20559" name="Text Box 9"/>
              <p:cNvSpPr txBox="1">
                <a:spLocks noChangeArrowheads="1"/>
              </p:cNvSpPr>
              <p:nvPr/>
            </p:nvSpPr>
            <p:spPr bwMode="auto">
              <a:xfrm>
                <a:off x="4189" y="817"/>
                <a:ext cx="521" cy="366"/>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Arial Unicode MS" pitchFamily="34" charset="-122"/>
                    <a:ea typeface="Arial Unicode MS" pitchFamily="34" charset="-122"/>
                    <a:cs typeface="Arial Unicode MS" pitchFamily="34" charset="-122"/>
                  </a:rPr>
                  <a:t>user</a:t>
                </a:r>
              </a:p>
              <a:p>
                <a:pPr eaLnBrk="0" hangingPunct="0">
                  <a:lnSpc>
                    <a:spcPct val="100000"/>
                  </a:lnSpc>
                  <a:spcBef>
                    <a:spcPct val="0"/>
                  </a:spcBef>
                  <a:buClrTx/>
                  <a:buFontTx/>
                  <a:buNone/>
                </a:pPr>
                <a:r>
                  <a:rPr kumimoji="0" lang="en-US" altLang="zh-CN" sz="1600">
                    <a:latin typeface="Arial Unicode MS" pitchFamily="34" charset="-122"/>
                    <a:ea typeface="Arial Unicode MS" pitchFamily="34" charset="-122"/>
                    <a:cs typeface="Arial Unicode MS" pitchFamily="34" charset="-122"/>
                  </a:rPr>
                  <a:t>agent</a:t>
                </a:r>
                <a:endParaRPr kumimoji="0" lang="en-US" altLang="zh-CN" sz="2400">
                  <a:latin typeface="Arial Unicode MS" pitchFamily="34" charset="-122"/>
                  <a:ea typeface="Arial Unicode MS" pitchFamily="34" charset="-122"/>
                  <a:cs typeface="Arial Unicode MS" pitchFamily="34" charset="-122"/>
                </a:endParaRPr>
              </a:p>
            </p:txBody>
          </p:sp>
        </p:grpSp>
      </p:grpSp>
      <p:grpSp>
        <p:nvGrpSpPr>
          <p:cNvPr id="20492" name="Group 10"/>
          <p:cNvGrpSpPr>
            <a:grpSpLocks/>
          </p:cNvGrpSpPr>
          <p:nvPr/>
        </p:nvGrpSpPr>
        <p:grpSpPr bwMode="auto">
          <a:xfrm>
            <a:off x="3135313" y="1943100"/>
            <a:ext cx="355600" cy="933450"/>
            <a:chOff x="4180" y="783"/>
            <a:chExt cx="150" cy="307"/>
          </a:xfrm>
        </p:grpSpPr>
        <p:sp>
          <p:nvSpPr>
            <p:cNvPr id="20549" name="AutoShape 11"/>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sp>
          <p:nvSpPr>
            <p:cNvPr id="20550" name="Rectangle 12"/>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sp>
          <p:nvSpPr>
            <p:cNvPr id="20551" name="Rectangle 1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sp>
          <p:nvSpPr>
            <p:cNvPr id="20552" name="AutoShape 1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sp>
          <p:nvSpPr>
            <p:cNvPr id="20553" name="Line 15"/>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20554" name="Line 16"/>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20555" name="Rectangle 1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sp>
          <p:nvSpPr>
            <p:cNvPr id="20556" name="Rectangle 18"/>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grpSp>
      <p:grpSp>
        <p:nvGrpSpPr>
          <p:cNvPr id="20493" name="Group 19"/>
          <p:cNvGrpSpPr>
            <a:grpSpLocks/>
          </p:cNvGrpSpPr>
          <p:nvPr/>
        </p:nvGrpSpPr>
        <p:grpSpPr bwMode="auto">
          <a:xfrm>
            <a:off x="2563813" y="2320925"/>
            <a:ext cx="1458912" cy="1179513"/>
            <a:chOff x="1789" y="1206"/>
            <a:chExt cx="919" cy="743"/>
          </a:xfrm>
        </p:grpSpPr>
        <p:sp>
          <p:nvSpPr>
            <p:cNvPr id="20533" name="Text Box 20"/>
            <p:cNvSpPr txBox="1">
              <a:spLocks noChangeArrowheads="1"/>
            </p:cNvSpPr>
            <p:nvPr/>
          </p:nvSpPr>
          <p:spPr bwMode="auto">
            <a:xfrm>
              <a:off x="1789" y="1583"/>
              <a:ext cx="919" cy="366"/>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Arial Unicode MS" pitchFamily="34" charset="-122"/>
                  <a:ea typeface="Arial Unicode MS" pitchFamily="34" charset="-122"/>
                  <a:cs typeface="Arial Unicode MS" pitchFamily="34" charset="-122"/>
                </a:rPr>
                <a:t>sender’s mail </a:t>
              </a:r>
            </a:p>
            <a:p>
              <a:pPr eaLnBrk="0" hangingPunct="0">
                <a:lnSpc>
                  <a:spcPct val="100000"/>
                </a:lnSpc>
                <a:spcBef>
                  <a:spcPct val="0"/>
                </a:spcBef>
                <a:buClrTx/>
                <a:buFontTx/>
                <a:buNone/>
              </a:pPr>
              <a:r>
                <a:rPr kumimoji="0" lang="en-US" altLang="zh-CN" sz="1600">
                  <a:latin typeface="Arial Unicode MS" pitchFamily="34" charset="-122"/>
                  <a:ea typeface="Arial Unicode MS" pitchFamily="34" charset="-122"/>
                  <a:cs typeface="Arial Unicode MS" pitchFamily="34" charset="-122"/>
                </a:rPr>
                <a:t>server</a:t>
              </a:r>
              <a:endParaRPr kumimoji="0" lang="en-US" altLang="zh-CN" sz="2400">
                <a:latin typeface="Arial Unicode MS" pitchFamily="34" charset="-122"/>
                <a:ea typeface="Arial Unicode MS" pitchFamily="34" charset="-122"/>
                <a:cs typeface="Arial Unicode MS" pitchFamily="34" charset="-122"/>
              </a:endParaRPr>
            </a:p>
          </p:txBody>
        </p:sp>
        <p:grpSp>
          <p:nvGrpSpPr>
            <p:cNvPr id="20534" name="Group 21"/>
            <p:cNvGrpSpPr>
              <a:grpSpLocks/>
            </p:cNvGrpSpPr>
            <p:nvPr/>
          </p:nvGrpSpPr>
          <p:grpSpPr bwMode="auto">
            <a:xfrm>
              <a:off x="1992" y="1206"/>
              <a:ext cx="510" cy="354"/>
              <a:chOff x="2070" y="2004"/>
              <a:chExt cx="510" cy="354"/>
            </a:xfrm>
          </p:grpSpPr>
          <p:sp>
            <p:nvSpPr>
              <p:cNvPr id="20535" name="Rectangle 22"/>
              <p:cNvSpPr>
                <a:spLocks noChangeArrowheads="1"/>
              </p:cNvSpPr>
              <p:nvPr/>
            </p:nvSpPr>
            <p:spPr bwMode="auto">
              <a:xfrm>
                <a:off x="2070" y="2004"/>
                <a:ext cx="510" cy="354"/>
              </a:xfrm>
              <a:prstGeom prst="rect">
                <a:avLst/>
              </a:prstGeom>
              <a:solidFill>
                <a:schemeClr val="hlink"/>
              </a:solidFill>
              <a:ln w="19050">
                <a:solidFill>
                  <a:schemeClr val="tx1"/>
                </a:solid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sp>
            <p:nvSpPr>
              <p:cNvPr id="20536" name="Rectangle 23"/>
              <p:cNvSpPr>
                <a:spLocks noChangeArrowheads="1"/>
              </p:cNvSpPr>
              <p:nvPr/>
            </p:nvSpPr>
            <p:spPr bwMode="auto">
              <a:xfrm>
                <a:off x="2094" y="2076"/>
                <a:ext cx="450" cy="120"/>
              </a:xfrm>
              <a:prstGeom prst="rect">
                <a:avLst/>
              </a:prstGeom>
              <a:solidFill>
                <a:srgbClr val="00FF00"/>
              </a:solidFill>
              <a:ln w="19050">
                <a:solidFill>
                  <a:schemeClr val="tx1"/>
                </a:solid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sp>
            <p:nvSpPr>
              <p:cNvPr id="20537" name="Line 24"/>
              <p:cNvSpPr>
                <a:spLocks noChangeShapeType="1"/>
              </p:cNvSpPr>
              <p:nvPr/>
            </p:nvSpPr>
            <p:spPr bwMode="auto">
              <a:xfrm>
                <a:off x="2143" y="2104"/>
                <a:ext cx="0" cy="72"/>
              </a:xfrm>
              <a:prstGeom prst="line">
                <a:avLst/>
              </a:prstGeom>
              <a:noFill/>
              <a:ln w="19050">
                <a:solidFill>
                  <a:schemeClr val="tx1"/>
                </a:solidFill>
                <a:round/>
                <a:headEnd/>
                <a:tailEnd/>
              </a:ln>
            </p:spPr>
            <p:txBody>
              <a:bodyPr wrap="none" anchor="ctr"/>
              <a:lstStyle/>
              <a:p>
                <a:endParaRPr lang="zh-CN" altLang="en-US"/>
              </a:p>
            </p:txBody>
          </p:sp>
          <p:sp>
            <p:nvSpPr>
              <p:cNvPr id="20538" name="Line 25"/>
              <p:cNvSpPr>
                <a:spLocks noChangeShapeType="1"/>
              </p:cNvSpPr>
              <p:nvPr/>
            </p:nvSpPr>
            <p:spPr bwMode="auto">
              <a:xfrm>
                <a:off x="2252" y="2103"/>
                <a:ext cx="0" cy="72"/>
              </a:xfrm>
              <a:prstGeom prst="line">
                <a:avLst/>
              </a:prstGeom>
              <a:noFill/>
              <a:ln w="19050">
                <a:solidFill>
                  <a:schemeClr val="tx1"/>
                </a:solidFill>
                <a:round/>
                <a:headEnd/>
                <a:tailEnd/>
              </a:ln>
            </p:spPr>
            <p:txBody>
              <a:bodyPr wrap="none" anchor="ctr"/>
              <a:lstStyle/>
              <a:p>
                <a:endParaRPr lang="zh-CN" altLang="en-US"/>
              </a:p>
            </p:txBody>
          </p:sp>
          <p:sp>
            <p:nvSpPr>
              <p:cNvPr id="20539" name="Line 26"/>
              <p:cNvSpPr>
                <a:spLocks noChangeShapeType="1"/>
              </p:cNvSpPr>
              <p:nvPr/>
            </p:nvSpPr>
            <p:spPr bwMode="auto">
              <a:xfrm>
                <a:off x="2307" y="2105"/>
                <a:ext cx="0" cy="72"/>
              </a:xfrm>
              <a:prstGeom prst="line">
                <a:avLst/>
              </a:prstGeom>
              <a:noFill/>
              <a:ln w="19050">
                <a:solidFill>
                  <a:schemeClr val="tx1"/>
                </a:solidFill>
                <a:round/>
                <a:headEnd/>
                <a:tailEnd/>
              </a:ln>
            </p:spPr>
            <p:txBody>
              <a:bodyPr wrap="none" anchor="ctr"/>
              <a:lstStyle/>
              <a:p>
                <a:endParaRPr lang="zh-CN" altLang="en-US"/>
              </a:p>
            </p:txBody>
          </p:sp>
          <p:sp>
            <p:nvSpPr>
              <p:cNvPr id="20540" name="Line 27"/>
              <p:cNvSpPr>
                <a:spLocks noChangeShapeType="1"/>
              </p:cNvSpPr>
              <p:nvPr/>
            </p:nvSpPr>
            <p:spPr bwMode="auto">
              <a:xfrm>
                <a:off x="2364" y="2103"/>
                <a:ext cx="0" cy="72"/>
              </a:xfrm>
              <a:prstGeom prst="line">
                <a:avLst/>
              </a:prstGeom>
              <a:noFill/>
              <a:ln w="19050">
                <a:solidFill>
                  <a:schemeClr val="tx1"/>
                </a:solidFill>
                <a:round/>
                <a:headEnd/>
                <a:tailEnd/>
              </a:ln>
            </p:spPr>
            <p:txBody>
              <a:bodyPr wrap="none" anchor="ctr"/>
              <a:lstStyle/>
              <a:p>
                <a:endParaRPr lang="zh-CN" altLang="en-US"/>
              </a:p>
            </p:txBody>
          </p:sp>
          <p:sp>
            <p:nvSpPr>
              <p:cNvPr id="20541" name="Line 28"/>
              <p:cNvSpPr>
                <a:spLocks noChangeShapeType="1"/>
              </p:cNvSpPr>
              <p:nvPr/>
            </p:nvSpPr>
            <p:spPr bwMode="auto">
              <a:xfrm>
                <a:off x="2425" y="2103"/>
                <a:ext cx="0" cy="72"/>
              </a:xfrm>
              <a:prstGeom prst="line">
                <a:avLst/>
              </a:prstGeom>
              <a:noFill/>
              <a:ln w="19050">
                <a:solidFill>
                  <a:schemeClr val="tx1"/>
                </a:solidFill>
                <a:round/>
                <a:headEnd/>
                <a:tailEnd/>
              </a:ln>
            </p:spPr>
            <p:txBody>
              <a:bodyPr wrap="none" anchor="ctr"/>
              <a:lstStyle/>
              <a:p>
                <a:endParaRPr lang="zh-CN" altLang="en-US"/>
              </a:p>
            </p:txBody>
          </p:sp>
          <p:sp>
            <p:nvSpPr>
              <p:cNvPr id="20542" name="Line 29"/>
              <p:cNvSpPr>
                <a:spLocks noChangeShapeType="1"/>
              </p:cNvSpPr>
              <p:nvPr/>
            </p:nvSpPr>
            <p:spPr bwMode="auto">
              <a:xfrm>
                <a:off x="2481" y="2103"/>
                <a:ext cx="0" cy="72"/>
              </a:xfrm>
              <a:prstGeom prst="line">
                <a:avLst/>
              </a:prstGeom>
              <a:noFill/>
              <a:ln w="19050">
                <a:solidFill>
                  <a:schemeClr val="tx1"/>
                </a:solidFill>
                <a:round/>
                <a:headEnd/>
                <a:tailEnd/>
              </a:ln>
            </p:spPr>
            <p:txBody>
              <a:bodyPr wrap="none" anchor="ctr"/>
              <a:lstStyle/>
              <a:p>
                <a:endParaRPr lang="zh-CN" altLang="en-US"/>
              </a:p>
            </p:txBody>
          </p:sp>
          <p:sp>
            <p:nvSpPr>
              <p:cNvPr id="20543" name="Line 30"/>
              <p:cNvSpPr>
                <a:spLocks noChangeShapeType="1"/>
              </p:cNvSpPr>
              <p:nvPr/>
            </p:nvSpPr>
            <p:spPr bwMode="auto">
              <a:xfrm>
                <a:off x="2196" y="2104"/>
                <a:ext cx="0" cy="72"/>
              </a:xfrm>
              <a:prstGeom prst="line">
                <a:avLst/>
              </a:prstGeom>
              <a:noFill/>
              <a:ln w="19050">
                <a:solidFill>
                  <a:schemeClr val="tx1"/>
                </a:solidFill>
                <a:round/>
                <a:headEnd/>
                <a:tailEnd/>
              </a:ln>
            </p:spPr>
            <p:txBody>
              <a:bodyPr wrap="none" anchor="ctr"/>
              <a:lstStyle/>
              <a:p>
                <a:endParaRPr lang="zh-CN" altLang="en-US"/>
              </a:p>
            </p:txBody>
          </p:sp>
          <p:sp>
            <p:nvSpPr>
              <p:cNvPr id="20544" name="Rectangle 31"/>
              <p:cNvSpPr>
                <a:spLocks noChangeArrowheads="1"/>
              </p:cNvSpPr>
              <p:nvPr/>
            </p:nvSpPr>
            <p:spPr bwMode="auto">
              <a:xfrm>
                <a:off x="2102" y="2243"/>
                <a:ext cx="64" cy="93"/>
              </a:xfrm>
              <a:prstGeom prst="rect">
                <a:avLst/>
              </a:prstGeom>
              <a:solidFill>
                <a:srgbClr val="FFFF00"/>
              </a:solidFill>
              <a:ln w="9525">
                <a:solidFill>
                  <a:schemeClr val="tx1"/>
                </a:solid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sp>
            <p:nvSpPr>
              <p:cNvPr id="20545" name="Rectangle 32"/>
              <p:cNvSpPr>
                <a:spLocks noChangeArrowheads="1"/>
              </p:cNvSpPr>
              <p:nvPr/>
            </p:nvSpPr>
            <p:spPr bwMode="auto">
              <a:xfrm>
                <a:off x="2188" y="2243"/>
                <a:ext cx="64" cy="93"/>
              </a:xfrm>
              <a:prstGeom prst="rect">
                <a:avLst/>
              </a:prstGeom>
              <a:solidFill>
                <a:srgbClr val="FFFF00"/>
              </a:solidFill>
              <a:ln w="9525">
                <a:solidFill>
                  <a:schemeClr val="tx1"/>
                </a:solid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sp>
            <p:nvSpPr>
              <p:cNvPr id="20546" name="Rectangle 33"/>
              <p:cNvSpPr>
                <a:spLocks noChangeArrowheads="1"/>
              </p:cNvSpPr>
              <p:nvPr/>
            </p:nvSpPr>
            <p:spPr bwMode="auto">
              <a:xfrm>
                <a:off x="2274" y="2242"/>
                <a:ext cx="64" cy="93"/>
              </a:xfrm>
              <a:prstGeom prst="rect">
                <a:avLst/>
              </a:prstGeom>
              <a:solidFill>
                <a:srgbClr val="FFFF00"/>
              </a:solidFill>
              <a:ln w="9525">
                <a:solidFill>
                  <a:schemeClr val="tx1"/>
                </a:solid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sp>
            <p:nvSpPr>
              <p:cNvPr id="20547" name="Rectangle 34"/>
              <p:cNvSpPr>
                <a:spLocks noChangeArrowheads="1"/>
              </p:cNvSpPr>
              <p:nvPr/>
            </p:nvSpPr>
            <p:spPr bwMode="auto">
              <a:xfrm>
                <a:off x="2371" y="2240"/>
                <a:ext cx="64" cy="93"/>
              </a:xfrm>
              <a:prstGeom prst="rect">
                <a:avLst/>
              </a:prstGeom>
              <a:solidFill>
                <a:srgbClr val="FFFF00"/>
              </a:solidFill>
              <a:ln w="9525">
                <a:solidFill>
                  <a:schemeClr val="tx1"/>
                </a:solid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sp>
            <p:nvSpPr>
              <p:cNvPr id="20548" name="Rectangle 35"/>
              <p:cNvSpPr>
                <a:spLocks noChangeArrowheads="1"/>
              </p:cNvSpPr>
              <p:nvPr/>
            </p:nvSpPr>
            <p:spPr bwMode="auto">
              <a:xfrm>
                <a:off x="2467" y="2240"/>
                <a:ext cx="64" cy="93"/>
              </a:xfrm>
              <a:prstGeom prst="rect">
                <a:avLst/>
              </a:prstGeom>
              <a:solidFill>
                <a:srgbClr val="FFFF00"/>
              </a:solidFill>
              <a:ln w="9525">
                <a:solidFill>
                  <a:schemeClr val="tx1"/>
                </a:solid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grpSp>
      </p:grpSp>
      <p:grpSp>
        <p:nvGrpSpPr>
          <p:cNvPr id="20494" name="Group 36"/>
          <p:cNvGrpSpPr>
            <a:grpSpLocks/>
          </p:cNvGrpSpPr>
          <p:nvPr/>
        </p:nvGrpSpPr>
        <p:grpSpPr bwMode="auto">
          <a:xfrm>
            <a:off x="1570038" y="1952625"/>
            <a:ext cx="709612" cy="703263"/>
            <a:chOff x="4337" y="290"/>
            <a:chExt cx="447" cy="443"/>
          </a:xfrm>
        </p:grpSpPr>
        <p:graphicFrame>
          <p:nvGraphicFramePr>
            <p:cNvPr id="20484" name="Object 37"/>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31077" name="ClipArt" r:id="rId5" imgW="1305000" imgH="1085760" progId="MS_ClipArt_Gallery.2">
                    <p:embed/>
                  </p:oleObj>
                </mc:Choice>
                <mc:Fallback>
                  <p:oleObj name="ClipArt" r:id="rId5" imgW="1305000" imgH="1085760" progId="MS_ClipArt_Gallery.2">
                    <p:embed/>
                    <p:pic>
                      <p:nvPicPr>
                        <p:cNvPr id="20484" name="Object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 y="290"/>
                          <a:ext cx="392"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530" name="Group 38"/>
            <p:cNvGrpSpPr>
              <a:grpSpLocks/>
            </p:cNvGrpSpPr>
            <p:nvPr/>
          </p:nvGrpSpPr>
          <p:grpSpPr bwMode="auto">
            <a:xfrm>
              <a:off x="4337" y="367"/>
              <a:ext cx="447" cy="366"/>
              <a:chOff x="4189" y="817"/>
              <a:chExt cx="521" cy="366"/>
            </a:xfrm>
          </p:grpSpPr>
          <p:sp>
            <p:nvSpPr>
              <p:cNvPr id="20531" name="Rectangle 39"/>
              <p:cNvSpPr>
                <a:spLocks noChangeArrowheads="1"/>
              </p:cNvSpPr>
              <p:nvPr/>
            </p:nvSpPr>
            <p:spPr bwMode="auto">
              <a:xfrm>
                <a:off x="4224" y="846"/>
                <a:ext cx="444" cy="330"/>
              </a:xfrm>
              <a:prstGeom prst="rect">
                <a:avLst/>
              </a:prstGeom>
              <a:solidFill>
                <a:schemeClr val="hlink"/>
              </a:solidFill>
              <a:ln w="19050">
                <a:solidFill>
                  <a:schemeClr val="tx1"/>
                </a:solid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sp>
            <p:nvSpPr>
              <p:cNvPr id="20532" name="Text Box 40"/>
              <p:cNvSpPr txBox="1">
                <a:spLocks noChangeArrowheads="1"/>
              </p:cNvSpPr>
              <p:nvPr/>
            </p:nvSpPr>
            <p:spPr bwMode="auto">
              <a:xfrm>
                <a:off x="4189" y="817"/>
                <a:ext cx="521" cy="366"/>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Arial Unicode MS" pitchFamily="34" charset="-122"/>
                    <a:ea typeface="Arial Unicode MS" pitchFamily="34" charset="-122"/>
                    <a:cs typeface="Arial Unicode MS" pitchFamily="34" charset="-122"/>
                  </a:rPr>
                  <a:t>user</a:t>
                </a:r>
              </a:p>
              <a:p>
                <a:pPr eaLnBrk="0" hangingPunct="0">
                  <a:lnSpc>
                    <a:spcPct val="100000"/>
                  </a:lnSpc>
                  <a:spcBef>
                    <a:spcPct val="0"/>
                  </a:spcBef>
                  <a:buClrTx/>
                  <a:buFontTx/>
                  <a:buNone/>
                </a:pPr>
                <a:r>
                  <a:rPr kumimoji="0" lang="en-US" altLang="zh-CN" sz="1600">
                    <a:latin typeface="Arial Unicode MS" pitchFamily="34" charset="-122"/>
                    <a:ea typeface="Arial Unicode MS" pitchFamily="34" charset="-122"/>
                    <a:cs typeface="Arial Unicode MS" pitchFamily="34" charset="-122"/>
                  </a:rPr>
                  <a:t>agent</a:t>
                </a:r>
                <a:endParaRPr kumimoji="0" lang="en-US" altLang="zh-CN" sz="2400">
                  <a:latin typeface="Arial Unicode MS" pitchFamily="34" charset="-122"/>
                  <a:ea typeface="Arial Unicode MS" pitchFamily="34" charset="-122"/>
                  <a:cs typeface="Arial Unicode MS" pitchFamily="34" charset="-122"/>
                </a:endParaRPr>
              </a:p>
            </p:txBody>
          </p:sp>
        </p:grpSp>
      </p:grpSp>
      <p:grpSp>
        <p:nvGrpSpPr>
          <p:cNvPr id="20495" name="Group 41"/>
          <p:cNvGrpSpPr>
            <a:grpSpLocks/>
          </p:cNvGrpSpPr>
          <p:nvPr/>
        </p:nvGrpSpPr>
        <p:grpSpPr bwMode="auto">
          <a:xfrm>
            <a:off x="2173288" y="1425575"/>
            <a:ext cx="941387" cy="773113"/>
            <a:chOff x="3745" y="2580"/>
            <a:chExt cx="593" cy="487"/>
          </a:xfrm>
        </p:grpSpPr>
        <p:sp>
          <p:nvSpPr>
            <p:cNvPr id="20528" name="Rectangle 42"/>
            <p:cNvSpPr>
              <a:spLocks noChangeArrowheads="1"/>
            </p:cNvSpPr>
            <p:nvPr/>
          </p:nvSpPr>
          <p:spPr bwMode="auto">
            <a:xfrm>
              <a:off x="3798" y="2580"/>
              <a:ext cx="540" cy="192"/>
            </a:xfrm>
            <a:prstGeom prst="rect">
              <a:avLst/>
            </a:prstGeom>
            <a:solidFill>
              <a:srgbClr val="FFFFFF"/>
            </a:solidFill>
            <a:ln w="9525">
              <a:no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sp>
          <p:nvSpPr>
            <p:cNvPr id="20529" name="Text Box 43"/>
            <p:cNvSpPr txBox="1">
              <a:spLocks noChangeArrowheads="1"/>
            </p:cNvSpPr>
            <p:nvPr/>
          </p:nvSpPr>
          <p:spPr bwMode="auto">
            <a:xfrm>
              <a:off x="3745" y="2621"/>
              <a:ext cx="566" cy="446"/>
            </a:xfrm>
            <a:prstGeom prst="rect">
              <a:avLst/>
            </a:prstGeom>
            <a:noFill/>
            <a:ln w="9525">
              <a:noFill/>
              <a:miter lim="800000"/>
              <a:headEnd/>
              <a:tailEnd/>
            </a:ln>
          </p:spPr>
          <p:txBody>
            <a:bodyPr wrap="none">
              <a:spAutoFit/>
            </a:bodyPr>
            <a:lstStyle/>
            <a:p>
              <a:pPr eaLnBrk="0" hangingPunct="0">
                <a:lnSpc>
                  <a:spcPct val="100000"/>
                </a:lnSpc>
                <a:spcBef>
                  <a:spcPct val="0"/>
                </a:spcBef>
                <a:buClrTx/>
                <a:buFont typeface="Symbol" pitchFamily="18" charset="2"/>
                <a:buNone/>
              </a:pPr>
              <a:r>
                <a:rPr kumimoji="0" lang="en-US" altLang="zh-CN" sz="2000">
                  <a:solidFill>
                    <a:srgbClr val="FF0000"/>
                  </a:solidFill>
                  <a:latin typeface="Arial Unicode MS" pitchFamily="34" charset="-122"/>
                  <a:ea typeface="Arial Unicode MS" pitchFamily="34" charset="-122"/>
                  <a:cs typeface="Arial Unicode MS" pitchFamily="34" charset="-122"/>
                </a:rPr>
                <a:t>SMTP</a:t>
              </a:r>
            </a:p>
            <a:p>
              <a:pPr eaLnBrk="0" hangingPunct="0">
                <a:lnSpc>
                  <a:spcPct val="100000"/>
                </a:lnSpc>
                <a:spcBef>
                  <a:spcPct val="0"/>
                </a:spcBef>
                <a:buClrTx/>
                <a:buFont typeface="Symbol" pitchFamily="18" charset="2"/>
                <a:buNone/>
              </a:pPr>
              <a:r>
                <a:rPr kumimoji="0" lang="en-US" altLang="zh-CN" sz="2000">
                  <a:solidFill>
                    <a:srgbClr val="FF0000"/>
                  </a:solidFill>
                  <a:latin typeface="Arial Unicode MS" pitchFamily="34" charset="-122"/>
                  <a:ea typeface="Arial Unicode MS" pitchFamily="34" charset="-122"/>
                  <a:cs typeface="Arial Unicode MS" pitchFamily="34" charset="-122"/>
                </a:rPr>
                <a:t>HTTP</a:t>
              </a:r>
            </a:p>
          </p:txBody>
        </p:sp>
      </p:grpSp>
      <p:grpSp>
        <p:nvGrpSpPr>
          <p:cNvPr id="20496" name="Group 44"/>
          <p:cNvGrpSpPr>
            <a:grpSpLocks/>
          </p:cNvGrpSpPr>
          <p:nvPr/>
        </p:nvGrpSpPr>
        <p:grpSpPr bwMode="auto">
          <a:xfrm>
            <a:off x="5002213" y="1943100"/>
            <a:ext cx="355600" cy="933450"/>
            <a:chOff x="4180" y="783"/>
            <a:chExt cx="150" cy="307"/>
          </a:xfrm>
        </p:grpSpPr>
        <p:sp>
          <p:nvSpPr>
            <p:cNvPr id="20520" name="AutoShape 45"/>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sp>
          <p:nvSpPr>
            <p:cNvPr id="20521" name="Rectangle 46"/>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sp>
          <p:nvSpPr>
            <p:cNvPr id="20522" name="Rectangle 4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sp>
          <p:nvSpPr>
            <p:cNvPr id="20523" name="AutoShape 4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sp>
          <p:nvSpPr>
            <p:cNvPr id="20524" name="Line 49"/>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20525" name="Line 50"/>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20526" name="Rectangle 5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sp>
          <p:nvSpPr>
            <p:cNvPr id="20527" name="Rectangle 52"/>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grpSp>
      <p:sp>
        <p:nvSpPr>
          <p:cNvPr id="20497" name="Line 53"/>
          <p:cNvSpPr>
            <a:spLocks noChangeShapeType="1"/>
          </p:cNvSpPr>
          <p:nvPr/>
        </p:nvSpPr>
        <p:spPr bwMode="auto">
          <a:xfrm>
            <a:off x="3524250" y="2178050"/>
            <a:ext cx="1390650" cy="9525"/>
          </a:xfrm>
          <a:prstGeom prst="line">
            <a:avLst/>
          </a:prstGeom>
          <a:noFill/>
          <a:ln w="28575">
            <a:solidFill>
              <a:srgbClr val="FF0000"/>
            </a:solidFill>
            <a:round/>
            <a:headEnd/>
            <a:tailEnd type="triangle" w="med" len="med"/>
          </a:ln>
        </p:spPr>
        <p:txBody>
          <a:bodyPr wrap="none" anchor="ctr"/>
          <a:lstStyle/>
          <a:p>
            <a:endParaRPr lang="zh-CN" altLang="en-US"/>
          </a:p>
        </p:txBody>
      </p:sp>
      <p:sp>
        <p:nvSpPr>
          <p:cNvPr id="20498" name="Rectangle 54"/>
          <p:cNvSpPr>
            <a:spLocks noChangeArrowheads="1"/>
          </p:cNvSpPr>
          <p:nvPr/>
        </p:nvSpPr>
        <p:spPr bwMode="auto">
          <a:xfrm>
            <a:off x="3781425" y="1768475"/>
            <a:ext cx="857250" cy="304800"/>
          </a:xfrm>
          <a:prstGeom prst="rect">
            <a:avLst/>
          </a:prstGeom>
          <a:solidFill>
            <a:srgbClr val="FFFFFF"/>
          </a:solidFill>
          <a:ln w="9525">
            <a:no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sp>
        <p:nvSpPr>
          <p:cNvPr id="20499" name="Text Box 55"/>
          <p:cNvSpPr txBox="1">
            <a:spLocks noChangeArrowheads="1"/>
          </p:cNvSpPr>
          <p:nvPr/>
        </p:nvSpPr>
        <p:spPr bwMode="auto">
          <a:xfrm>
            <a:off x="3751263" y="1808163"/>
            <a:ext cx="898525" cy="400050"/>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000">
                <a:solidFill>
                  <a:srgbClr val="FF0000"/>
                </a:solidFill>
                <a:latin typeface="Arial Unicode MS" pitchFamily="34" charset="-122"/>
                <a:ea typeface="Arial Unicode MS" pitchFamily="34" charset="-122"/>
                <a:cs typeface="Arial Unicode MS" pitchFamily="34" charset="-122"/>
              </a:rPr>
              <a:t>SMTP</a:t>
            </a:r>
          </a:p>
        </p:txBody>
      </p:sp>
      <p:sp>
        <p:nvSpPr>
          <p:cNvPr id="20500" name="Line 56"/>
          <p:cNvSpPr>
            <a:spLocks noChangeShapeType="1"/>
          </p:cNvSpPr>
          <p:nvPr/>
        </p:nvSpPr>
        <p:spPr bwMode="auto">
          <a:xfrm>
            <a:off x="5400675" y="2168525"/>
            <a:ext cx="1647825" cy="0"/>
          </a:xfrm>
          <a:prstGeom prst="line">
            <a:avLst/>
          </a:prstGeom>
          <a:noFill/>
          <a:ln w="28575">
            <a:solidFill>
              <a:srgbClr val="FF0000"/>
            </a:solidFill>
            <a:round/>
            <a:headEnd/>
            <a:tailEnd type="triangle" w="med" len="med"/>
          </a:ln>
        </p:spPr>
        <p:txBody>
          <a:bodyPr wrap="none" anchor="ctr"/>
          <a:lstStyle/>
          <a:p>
            <a:endParaRPr lang="zh-CN" altLang="en-US"/>
          </a:p>
        </p:txBody>
      </p:sp>
      <p:sp>
        <p:nvSpPr>
          <p:cNvPr id="20501" name="Text Box 57"/>
          <p:cNvSpPr txBox="1">
            <a:spLocks noChangeArrowheads="1"/>
          </p:cNvSpPr>
          <p:nvPr/>
        </p:nvSpPr>
        <p:spPr bwMode="auto">
          <a:xfrm>
            <a:off x="5295900" y="1444625"/>
            <a:ext cx="1847850" cy="769938"/>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2000">
                <a:solidFill>
                  <a:srgbClr val="FF0000"/>
                </a:solidFill>
                <a:latin typeface="Arial Unicode MS" pitchFamily="34" charset="-122"/>
                <a:ea typeface="Arial Unicode MS" pitchFamily="34" charset="-122"/>
                <a:cs typeface="Arial Unicode MS" pitchFamily="34" charset="-122"/>
              </a:rPr>
              <a:t>POP3</a:t>
            </a:r>
            <a:r>
              <a:rPr kumimoji="0" lang="zh-CN" altLang="en-US" sz="2400">
                <a:solidFill>
                  <a:srgbClr val="FF0000"/>
                </a:solidFill>
                <a:latin typeface="Arial Unicode MS" pitchFamily="34" charset="-122"/>
                <a:ea typeface="Arial Unicode MS" pitchFamily="34" charset="-122"/>
                <a:cs typeface="Arial Unicode MS" pitchFamily="34" charset="-122"/>
              </a:rPr>
              <a:t>、</a:t>
            </a:r>
            <a:r>
              <a:rPr kumimoji="0" lang="en-US" altLang="zh-CN" sz="2000">
                <a:solidFill>
                  <a:srgbClr val="FF0000"/>
                </a:solidFill>
                <a:latin typeface="Arial Unicode MS" pitchFamily="34" charset="-122"/>
                <a:ea typeface="Arial Unicode MS" pitchFamily="34" charset="-122"/>
                <a:cs typeface="Arial Unicode MS" pitchFamily="34" charset="-122"/>
              </a:rPr>
              <a:t>HTTP</a:t>
            </a:r>
          </a:p>
          <a:p>
            <a:pPr eaLnBrk="0" hangingPunct="0">
              <a:lnSpc>
                <a:spcPct val="100000"/>
              </a:lnSpc>
              <a:spcBef>
                <a:spcPct val="0"/>
              </a:spcBef>
              <a:buClrTx/>
              <a:buFontTx/>
              <a:buNone/>
            </a:pPr>
            <a:r>
              <a:rPr kumimoji="0" lang="en-US" altLang="zh-CN" sz="2000">
                <a:solidFill>
                  <a:srgbClr val="FF0000"/>
                </a:solidFill>
                <a:latin typeface="Arial Unicode MS" pitchFamily="34" charset="-122"/>
                <a:ea typeface="Arial Unicode MS" pitchFamily="34" charset="-122"/>
                <a:cs typeface="Arial Unicode MS" pitchFamily="34" charset="-122"/>
              </a:rPr>
              <a:t>IMAP</a:t>
            </a:r>
          </a:p>
        </p:txBody>
      </p:sp>
      <p:sp>
        <p:nvSpPr>
          <p:cNvPr id="20502" name="Text Box 58"/>
          <p:cNvSpPr txBox="1">
            <a:spLocks noChangeArrowheads="1"/>
          </p:cNvSpPr>
          <p:nvPr/>
        </p:nvSpPr>
        <p:spPr bwMode="auto">
          <a:xfrm>
            <a:off x="4338638" y="2909888"/>
            <a:ext cx="1604962" cy="581025"/>
          </a:xfrm>
          <a:prstGeom prst="rect">
            <a:avLst/>
          </a:prstGeom>
          <a:noFill/>
          <a:ln w="9525">
            <a:noFill/>
            <a:miter lim="800000"/>
            <a:headEnd/>
            <a:tailEnd/>
          </a:ln>
        </p:spPr>
        <p:txBody>
          <a:bodyPr wrap="none">
            <a:spAutoFit/>
          </a:bodyPr>
          <a:lstStyle/>
          <a:p>
            <a:pPr eaLnBrk="0" hangingPunct="0">
              <a:lnSpc>
                <a:spcPct val="100000"/>
              </a:lnSpc>
              <a:spcBef>
                <a:spcPct val="0"/>
              </a:spcBef>
              <a:buClrTx/>
              <a:buFontTx/>
              <a:buNone/>
            </a:pPr>
            <a:r>
              <a:rPr kumimoji="0" lang="en-US" altLang="zh-CN" sz="1600">
                <a:latin typeface="Arial Unicode MS" pitchFamily="34" charset="-122"/>
                <a:ea typeface="Arial Unicode MS" pitchFamily="34" charset="-122"/>
                <a:cs typeface="Arial Unicode MS" pitchFamily="34" charset="-122"/>
              </a:rPr>
              <a:t>receiver’s mail </a:t>
            </a:r>
          </a:p>
          <a:p>
            <a:pPr eaLnBrk="0" hangingPunct="0">
              <a:lnSpc>
                <a:spcPct val="100000"/>
              </a:lnSpc>
              <a:spcBef>
                <a:spcPct val="0"/>
              </a:spcBef>
              <a:buClrTx/>
              <a:buFontTx/>
              <a:buNone/>
            </a:pPr>
            <a:r>
              <a:rPr kumimoji="0" lang="en-US" altLang="zh-CN" sz="1600">
                <a:latin typeface="Arial Unicode MS" pitchFamily="34" charset="-122"/>
                <a:ea typeface="Arial Unicode MS" pitchFamily="34" charset="-122"/>
                <a:cs typeface="Arial Unicode MS" pitchFamily="34" charset="-122"/>
              </a:rPr>
              <a:t>server</a:t>
            </a:r>
            <a:endParaRPr kumimoji="0" lang="en-US" altLang="zh-CN" sz="2400">
              <a:latin typeface="Arial Unicode MS" pitchFamily="34" charset="-122"/>
              <a:ea typeface="Arial Unicode MS" pitchFamily="34" charset="-122"/>
              <a:cs typeface="Arial Unicode MS" pitchFamily="34" charset="-122"/>
            </a:endParaRPr>
          </a:p>
        </p:txBody>
      </p:sp>
      <p:grpSp>
        <p:nvGrpSpPr>
          <p:cNvPr id="20503" name="Group 59"/>
          <p:cNvGrpSpPr>
            <a:grpSpLocks/>
          </p:cNvGrpSpPr>
          <p:nvPr/>
        </p:nvGrpSpPr>
        <p:grpSpPr bwMode="auto">
          <a:xfrm>
            <a:off x="4733925" y="2311400"/>
            <a:ext cx="809625" cy="561975"/>
            <a:chOff x="2070" y="2004"/>
            <a:chExt cx="510" cy="354"/>
          </a:xfrm>
        </p:grpSpPr>
        <p:sp>
          <p:nvSpPr>
            <p:cNvPr id="20506" name="Rectangle 60"/>
            <p:cNvSpPr>
              <a:spLocks noChangeArrowheads="1"/>
            </p:cNvSpPr>
            <p:nvPr/>
          </p:nvSpPr>
          <p:spPr bwMode="auto">
            <a:xfrm>
              <a:off x="2070" y="2004"/>
              <a:ext cx="510" cy="354"/>
            </a:xfrm>
            <a:prstGeom prst="rect">
              <a:avLst/>
            </a:prstGeom>
            <a:solidFill>
              <a:schemeClr val="hlink"/>
            </a:solidFill>
            <a:ln w="19050">
              <a:solidFill>
                <a:schemeClr val="tx1"/>
              </a:solid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sp>
          <p:nvSpPr>
            <p:cNvPr id="20507" name="Rectangle 61"/>
            <p:cNvSpPr>
              <a:spLocks noChangeArrowheads="1"/>
            </p:cNvSpPr>
            <p:nvPr/>
          </p:nvSpPr>
          <p:spPr bwMode="auto">
            <a:xfrm>
              <a:off x="2094" y="2076"/>
              <a:ext cx="450" cy="120"/>
            </a:xfrm>
            <a:prstGeom prst="rect">
              <a:avLst/>
            </a:prstGeom>
            <a:solidFill>
              <a:srgbClr val="00FF00"/>
            </a:solidFill>
            <a:ln w="19050">
              <a:solidFill>
                <a:schemeClr val="tx1"/>
              </a:solid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sp>
          <p:nvSpPr>
            <p:cNvPr id="20508" name="Line 62"/>
            <p:cNvSpPr>
              <a:spLocks noChangeShapeType="1"/>
            </p:cNvSpPr>
            <p:nvPr/>
          </p:nvSpPr>
          <p:spPr bwMode="auto">
            <a:xfrm>
              <a:off x="2143" y="2104"/>
              <a:ext cx="0" cy="72"/>
            </a:xfrm>
            <a:prstGeom prst="line">
              <a:avLst/>
            </a:prstGeom>
            <a:noFill/>
            <a:ln w="19050">
              <a:solidFill>
                <a:schemeClr val="tx1"/>
              </a:solidFill>
              <a:round/>
              <a:headEnd/>
              <a:tailEnd/>
            </a:ln>
          </p:spPr>
          <p:txBody>
            <a:bodyPr wrap="none" anchor="ctr"/>
            <a:lstStyle/>
            <a:p>
              <a:endParaRPr lang="zh-CN" altLang="en-US"/>
            </a:p>
          </p:txBody>
        </p:sp>
        <p:sp>
          <p:nvSpPr>
            <p:cNvPr id="20509" name="Line 63"/>
            <p:cNvSpPr>
              <a:spLocks noChangeShapeType="1"/>
            </p:cNvSpPr>
            <p:nvPr/>
          </p:nvSpPr>
          <p:spPr bwMode="auto">
            <a:xfrm>
              <a:off x="2252" y="2103"/>
              <a:ext cx="0" cy="72"/>
            </a:xfrm>
            <a:prstGeom prst="line">
              <a:avLst/>
            </a:prstGeom>
            <a:noFill/>
            <a:ln w="19050">
              <a:solidFill>
                <a:schemeClr val="tx1"/>
              </a:solidFill>
              <a:round/>
              <a:headEnd/>
              <a:tailEnd/>
            </a:ln>
          </p:spPr>
          <p:txBody>
            <a:bodyPr wrap="none" anchor="ctr"/>
            <a:lstStyle/>
            <a:p>
              <a:endParaRPr lang="zh-CN" altLang="en-US"/>
            </a:p>
          </p:txBody>
        </p:sp>
        <p:sp>
          <p:nvSpPr>
            <p:cNvPr id="20510" name="Line 64"/>
            <p:cNvSpPr>
              <a:spLocks noChangeShapeType="1"/>
            </p:cNvSpPr>
            <p:nvPr/>
          </p:nvSpPr>
          <p:spPr bwMode="auto">
            <a:xfrm>
              <a:off x="2307" y="2105"/>
              <a:ext cx="0" cy="72"/>
            </a:xfrm>
            <a:prstGeom prst="line">
              <a:avLst/>
            </a:prstGeom>
            <a:noFill/>
            <a:ln w="19050">
              <a:solidFill>
                <a:schemeClr val="tx1"/>
              </a:solidFill>
              <a:round/>
              <a:headEnd/>
              <a:tailEnd/>
            </a:ln>
          </p:spPr>
          <p:txBody>
            <a:bodyPr wrap="none" anchor="ctr"/>
            <a:lstStyle/>
            <a:p>
              <a:endParaRPr lang="zh-CN" altLang="en-US"/>
            </a:p>
          </p:txBody>
        </p:sp>
        <p:sp>
          <p:nvSpPr>
            <p:cNvPr id="20511" name="Line 65"/>
            <p:cNvSpPr>
              <a:spLocks noChangeShapeType="1"/>
            </p:cNvSpPr>
            <p:nvPr/>
          </p:nvSpPr>
          <p:spPr bwMode="auto">
            <a:xfrm>
              <a:off x="2364" y="2103"/>
              <a:ext cx="0" cy="72"/>
            </a:xfrm>
            <a:prstGeom prst="line">
              <a:avLst/>
            </a:prstGeom>
            <a:noFill/>
            <a:ln w="19050">
              <a:solidFill>
                <a:schemeClr val="tx1"/>
              </a:solidFill>
              <a:round/>
              <a:headEnd/>
              <a:tailEnd/>
            </a:ln>
          </p:spPr>
          <p:txBody>
            <a:bodyPr wrap="none" anchor="ctr"/>
            <a:lstStyle/>
            <a:p>
              <a:endParaRPr lang="zh-CN" altLang="en-US"/>
            </a:p>
          </p:txBody>
        </p:sp>
        <p:sp>
          <p:nvSpPr>
            <p:cNvPr id="20512" name="Line 66"/>
            <p:cNvSpPr>
              <a:spLocks noChangeShapeType="1"/>
            </p:cNvSpPr>
            <p:nvPr/>
          </p:nvSpPr>
          <p:spPr bwMode="auto">
            <a:xfrm>
              <a:off x="2425" y="2103"/>
              <a:ext cx="0" cy="72"/>
            </a:xfrm>
            <a:prstGeom prst="line">
              <a:avLst/>
            </a:prstGeom>
            <a:noFill/>
            <a:ln w="19050">
              <a:solidFill>
                <a:schemeClr val="tx1"/>
              </a:solidFill>
              <a:round/>
              <a:headEnd/>
              <a:tailEnd/>
            </a:ln>
          </p:spPr>
          <p:txBody>
            <a:bodyPr wrap="none" anchor="ctr"/>
            <a:lstStyle/>
            <a:p>
              <a:endParaRPr lang="zh-CN" altLang="en-US"/>
            </a:p>
          </p:txBody>
        </p:sp>
        <p:sp>
          <p:nvSpPr>
            <p:cNvPr id="20513" name="Line 67"/>
            <p:cNvSpPr>
              <a:spLocks noChangeShapeType="1"/>
            </p:cNvSpPr>
            <p:nvPr/>
          </p:nvSpPr>
          <p:spPr bwMode="auto">
            <a:xfrm>
              <a:off x="2481" y="2103"/>
              <a:ext cx="0" cy="72"/>
            </a:xfrm>
            <a:prstGeom prst="line">
              <a:avLst/>
            </a:prstGeom>
            <a:noFill/>
            <a:ln w="19050">
              <a:solidFill>
                <a:schemeClr val="tx1"/>
              </a:solidFill>
              <a:round/>
              <a:headEnd/>
              <a:tailEnd/>
            </a:ln>
          </p:spPr>
          <p:txBody>
            <a:bodyPr wrap="none" anchor="ctr"/>
            <a:lstStyle/>
            <a:p>
              <a:endParaRPr lang="zh-CN" altLang="en-US"/>
            </a:p>
          </p:txBody>
        </p:sp>
        <p:sp>
          <p:nvSpPr>
            <p:cNvPr id="20514" name="Line 68"/>
            <p:cNvSpPr>
              <a:spLocks noChangeShapeType="1"/>
            </p:cNvSpPr>
            <p:nvPr/>
          </p:nvSpPr>
          <p:spPr bwMode="auto">
            <a:xfrm>
              <a:off x="2196" y="2104"/>
              <a:ext cx="0" cy="72"/>
            </a:xfrm>
            <a:prstGeom prst="line">
              <a:avLst/>
            </a:prstGeom>
            <a:noFill/>
            <a:ln w="19050">
              <a:solidFill>
                <a:schemeClr val="tx1"/>
              </a:solidFill>
              <a:round/>
              <a:headEnd/>
              <a:tailEnd/>
            </a:ln>
          </p:spPr>
          <p:txBody>
            <a:bodyPr wrap="none" anchor="ctr"/>
            <a:lstStyle/>
            <a:p>
              <a:endParaRPr lang="zh-CN" altLang="en-US"/>
            </a:p>
          </p:txBody>
        </p:sp>
        <p:sp>
          <p:nvSpPr>
            <p:cNvPr id="20515" name="Rectangle 69"/>
            <p:cNvSpPr>
              <a:spLocks noChangeArrowheads="1"/>
            </p:cNvSpPr>
            <p:nvPr/>
          </p:nvSpPr>
          <p:spPr bwMode="auto">
            <a:xfrm>
              <a:off x="2102" y="2243"/>
              <a:ext cx="64" cy="93"/>
            </a:xfrm>
            <a:prstGeom prst="rect">
              <a:avLst/>
            </a:prstGeom>
            <a:solidFill>
              <a:srgbClr val="FFFF00"/>
            </a:solidFill>
            <a:ln w="9525">
              <a:solidFill>
                <a:schemeClr val="tx1"/>
              </a:solid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sp>
          <p:nvSpPr>
            <p:cNvPr id="20516" name="Rectangle 70"/>
            <p:cNvSpPr>
              <a:spLocks noChangeArrowheads="1"/>
            </p:cNvSpPr>
            <p:nvPr/>
          </p:nvSpPr>
          <p:spPr bwMode="auto">
            <a:xfrm>
              <a:off x="2188" y="2243"/>
              <a:ext cx="64" cy="93"/>
            </a:xfrm>
            <a:prstGeom prst="rect">
              <a:avLst/>
            </a:prstGeom>
            <a:solidFill>
              <a:srgbClr val="FFFF00"/>
            </a:solidFill>
            <a:ln w="9525">
              <a:solidFill>
                <a:schemeClr val="tx1"/>
              </a:solid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sp>
          <p:nvSpPr>
            <p:cNvPr id="20517" name="Rectangle 71"/>
            <p:cNvSpPr>
              <a:spLocks noChangeArrowheads="1"/>
            </p:cNvSpPr>
            <p:nvPr/>
          </p:nvSpPr>
          <p:spPr bwMode="auto">
            <a:xfrm>
              <a:off x="2274" y="2242"/>
              <a:ext cx="64" cy="93"/>
            </a:xfrm>
            <a:prstGeom prst="rect">
              <a:avLst/>
            </a:prstGeom>
            <a:solidFill>
              <a:srgbClr val="FFFF00"/>
            </a:solidFill>
            <a:ln w="9525">
              <a:solidFill>
                <a:schemeClr val="tx1"/>
              </a:solid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sp>
          <p:nvSpPr>
            <p:cNvPr id="20518" name="Rectangle 72"/>
            <p:cNvSpPr>
              <a:spLocks noChangeArrowheads="1"/>
            </p:cNvSpPr>
            <p:nvPr/>
          </p:nvSpPr>
          <p:spPr bwMode="auto">
            <a:xfrm>
              <a:off x="2371" y="2240"/>
              <a:ext cx="64" cy="93"/>
            </a:xfrm>
            <a:prstGeom prst="rect">
              <a:avLst/>
            </a:prstGeom>
            <a:solidFill>
              <a:srgbClr val="FFFF00"/>
            </a:solidFill>
            <a:ln w="9525">
              <a:solidFill>
                <a:schemeClr val="tx1"/>
              </a:solid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sp>
          <p:nvSpPr>
            <p:cNvPr id="20519" name="Rectangle 73"/>
            <p:cNvSpPr>
              <a:spLocks noChangeArrowheads="1"/>
            </p:cNvSpPr>
            <p:nvPr/>
          </p:nvSpPr>
          <p:spPr bwMode="auto">
            <a:xfrm>
              <a:off x="2467" y="2240"/>
              <a:ext cx="64" cy="93"/>
            </a:xfrm>
            <a:prstGeom prst="rect">
              <a:avLst/>
            </a:prstGeom>
            <a:solidFill>
              <a:srgbClr val="FFFF00"/>
            </a:solidFill>
            <a:ln w="9525">
              <a:solidFill>
                <a:schemeClr val="tx1"/>
              </a:solidFill>
              <a:miter lim="800000"/>
              <a:headEnd/>
              <a:tailEnd/>
            </a:ln>
          </p:spPr>
          <p:txBody>
            <a:bodyPr wrap="none" anchor="ctr"/>
            <a:lstStyle/>
            <a:p>
              <a:endParaRPr lang="zh-CN" altLang="en-US">
                <a:latin typeface="Arial Unicode MS" pitchFamily="34" charset="-122"/>
                <a:ea typeface="Arial Unicode MS" pitchFamily="34" charset="-122"/>
                <a:cs typeface="Arial Unicode MS" pitchFamily="34" charset="-122"/>
              </a:endParaRPr>
            </a:p>
          </p:txBody>
        </p:sp>
      </p:grpSp>
      <p:pic>
        <p:nvPicPr>
          <p:cNvPr id="20504" name="Picture 74" descr="Alice"/>
          <p:cNvPicPr>
            <a:picLocks noChangeAspect="1" noChangeArrowheads="1"/>
          </p:cNvPicPr>
          <p:nvPr/>
        </p:nvPicPr>
        <p:blipFill>
          <a:blip r:embed="rId6"/>
          <a:srcRect/>
          <a:stretch>
            <a:fillRect/>
          </a:stretch>
        </p:blipFill>
        <p:spPr bwMode="auto">
          <a:xfrm>
            <a:off x="776288" y="1944688"/>
            <a:ext cx="561975" cy="693737"/>
          </a:xfrm>
          <a:prstGeom prst="rect">
            <a:avLst/>
          </a:prstGeom>
          <a:noFill/>
          <a:ln w="9525">
            <a:noFill/>
            <a:miter lim="800000"/>
            <a:headEnd/>
            <a:tailEnd/>
          </a:ln>
        </p:spPr>
      </p:pic>
      <p:pic>
        <p:nvPicPr>
          <p:cNvPr id="20505" name="Picture 77" descr="Bob"/>
          <p:cNvPicPr>
            <a:picLocks noChangeAspect="1" noChangeArrowheads="1"/>
          </p:cNvPicPr>
          <p:nvPr/>
        </p:nvPicPr>
        <p:blipFill>
          <a:blip r:embed="rId7"/>
          <a:srcRect/>
          <a:stretch>
            <a:fillRect/>
          </a:stretch>
        </p:blipFill>
        <p:spPr bwMode="auto">
          <a:xfrm>
            <a:off x="7891463" y="1882775"/>
            <a:ext cx="676275" cy="690563"/>
          </a:xfrm>
          <a:prstGeom prst="rect">
            <a:avLst/>
          </a:prstGeom>
          <a:noFill/>
          <a:ln w="9525">
            <a:noFill/>
            <a:miter lim="800000"/>
            <a:headEnd/>
            <a:tailEnd/>
          </a:ln>
        </p:spPr>
      </p:pic>
      <p:sp>
        <p:nvSpPr>
          <p:cNvPr id="80" name="标题 1">
            <a:extLst>
              <a:ext uri="{FF2B5EF4-FFF2-40B4-BE49-F238E27FC236}">
                <a16:creationId xmlns:a16="http://schemas.microsoft.com/office/drawing/2014/main" id="{E3BBF0CB-6974-432C-A533-7CEA99F58F4A}"/>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323850" y="609600"/>
            <a:ext cx="8496300" cy="803275"/>
          </a:xfrm>
        </p:spPr>
        <p:txBody>
          <a:bodyPr/>
          <a:lstStyle/>
          <a:p>
            <a:r>
              <a:rPr lang="en-US" altLang="zh-CN" sz="3600" dirty="0">
                <a:latin typeface="Arial" charset="0"/>
                <a:ea typeface="宋体" pitchFamily="2" charset="-122"/>
              </a:rPr>
              <a:t>Hybrid of client-server and P2P</a:t>
            </a:r>
          </a:p>
        </p:txBody>
      </p:sp>
      <p:sp>
        <p:nvSpPr>
          <p:cNvPr id="46083" name="Rectangle 3"/>
          <p:cNvSpPr>
            <a:spLocks noGrp="1" noChangeArrowheads="1"/>
          </p:cNvSpPr>
          <p:nvPr>
            <p:ph type="body" idx="1"/>
          </p:nvPr>
        </p:nvSpPr>
        <p:spPr>
          <a:xfrm>
            <a:off x="323850" y="1412875"/>
            <a:ext cx="8496300" cy="4973638"/>
          </a:xfrm>
        </p:spPr>
        <p:txBody>
          <a:bodyPr/>
          <a:lstStyle/>
          <a:p>
            <a:pPr>
              <a:lnSpc>
                <a:spcPct val="80000"/>
              </a:lnSpc>
              <a:spcBef>
                <a:spcPts val="1200"/>
              </a:spcBef>
              <a:buFont typeface="ZapfDingbats" pitchFamily="82" charset="2"/>
              <a:buNone/>
            </a:pPr>
            <a:r>
              <a:rPr lang="en-US" altLang="zh-CN" dirty="0">
                <a:solidFill>
                  <a:srgbClr val="FF0000"/>
                </a:solidFill>
              </a:rPr>
              <a:t>Skype</a:t>
            </a:r>
          </a:p>
          <a:p>
            <a:pPr lvl="1">
              <a:lnSpc>
                <a:spcPct val="80000"/>
              </a:lnSpc>
              <a:spcBef>
                <a:spcPts val="1200"/>
              </a:spcBef>
            </a:pPr>
            <a:r>
              <a:rPr lang="en-US" altLang="zh-CN" sz="2600" dirty="0"/>
              <a:t>voice-over-IP P2P application</a:t>
            </a:r>
          </a:p>
          <a:p>
            <a:pPr lvl="1">
              <a:lnSpc>
                <a:spcPct val="80000"/>
              </a:lnSpc>
              <a:spcBef>
                <a:spcPts val="1200"/>
              </a:spcBef>
            </a:pPr>
            <a:r>
              <a:rPr lang="en-US" altLang="zh-CN" sz="2600" dirty="0"/>
              <a:t>centralized server: finding address of remote party </a:t>
            </a:r>
          </a:p>
          <a:p>
            <a:pPr lvl="1">
              <a:lnSpc>
                <a:spcPct val="80000"/>
              </a:lnSpc>
              <a:spcBef>
                <a:spcPts val="1200"/>
              </a:spcBef>
            </a:pPr>
            <a:r>
              <a:rPr lang="en-US" altLang="zh-CN" sz="2600" dirty="0"/>
              <a:t>client-client connection: direct (not through server) </a:t>
            </a:r>
          </a:p>
          <a:p>
            <a:pPr>
              <a:lnSpc>
                <a:spcPct val="80000"/>
              </a:lnSpc>
              <a:spcBef>
                <a:spcPts val="1200"/>
              </a:spcBef>
              <a:buFont typeface="ZapfDingbats" pitchFamily="82" charset="2"/>
              <a:buNone/>
            </a:pPr>
            <a:r>
              <a:rPr lang="en-US" altLang="zh-CN" dirty="0">
                <a:solidFill>
                  <a:srgbClr val="FF0000"/>
                </a:solidFill>
              </a:rPr>
              <a:t>Instant messaging</a:t>
            </a:r>
          </a:p>
          <a:p>
            <a:pPr lvl="1">
              <a:lnSpc>
                <a:spcPct val="80000"/>
              </a:lnSpc>
              <a:spcBef>
                <a:spcPts val="1200"/>
              </a:spcBef>
            </a:pPr>
            <a:r>
              <a:rPr lang="en-US" altLang="zh-CN" sz="2600" dirty="0"/>
              <a:t>chatting between two users is P2P</a:t>
            </a:r>
          </a:p>
          <a:p>
            <a:pPr lvl="1">
              <a:lnSpc>
                <a:spcPct val="80000"/>
              </a:lnSpc>
              <a:spcBef>
                <a:spcPts val="1200"/>
              </a:spcBef>
            </a:pPr>
            <a:r>
              <a:rPr lang="en-US" altLang="zh-CN" sz="2600" dirty="0"/>
              <a:t>centralized service: client presence detection/location</a:t>
            </a:r>
          </a:p>
          <a:p>
            <a:pPr lvl="2">
              <a:lnSpc>
                <a:spcPct val="80000"/>
              </a:lnSpc>
              <a:spcBef>
                <a:spcPts val="1200"/>
              </a:spcBef>
            </a:pPr>
            <a:r>
              <a:rPr lang="en-US" altLang="zh-CN" sz="2400" dirty="0"/>
              <a:t>user registers its IP address with central server when it comes online</a:t>
            </a:r>
          </a:p>
          <a:p>
            <a:pPr lvl="2">
              <a:lnSpc>
                <a:spcPct val="80000"/>
              </a:lnSpc>
              <a:spcBef>
                <a:spcPts val="1200"/>
              </a:spcBef>
            </a:pPr>
            <a:r>
              <a:rPr lang="en-US" altLang="zh-CN" sz="2400" dirty="0"/>
              <a:t>user contacts central server to find IP addresses of buddies</a:t>
            </a:r>
          </a:p>
        </p:txBody>
      </p:sp>
      <p:sp>
        <p:nvSpPr>
          <p:cNvPr id="7" name="标题 1">
            <a:extLst>
              <a:ext uri="{FF2B5EF4-FFF2-40B4-BE49-F238E27FC236}">
                <a16:creationId xmlns:a16="http://schemas.microsoft.com/office/drawing/2014/main" id="{FC91EFAD-3CAB-4807-B437-17092BD69E7C}"/>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2.1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应用协议与进程通信模型</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5650" name="Rectangle 2"/>
          <p:cNvSpPr>
            <a:spLocks noGrp="1" noChangeArrowheads="1"/>
          </p:cNvSpPr>
          <p:nvPr>
            <p:ph type="title"/>
          </p:nvPr>
        </p:nvSpPr>
        <p:spPr>
          <a:xfrm>
            <a:off x="323850" y="609600"/>
            <a:ext cx="8820150" cy="947738"/>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POP3 </a:t>
            </a:r>
            <a:r>
              <a:rPr lang="en-US" altLang="zh-CN" sz="3600">
                <a:latin typeface="Arial" charset="0"/>
                <a:ea typeface="宋体" pitchFamily="2" charset="-122"/>
              </a:rPr>
              <a:t>protocol</a:t>
            </a:r>
          </a:p>
        </p:txBody>
      </p:sp>
      <p:sp>
        <p:nvSpPr>
          <p:cNvPr id="122885" name="Rectangle 3"/>
          <p:cNvSpPr>
            <a:spLocks noGrp="1" noChangeArrowheads="1"/>
          </p:cNvSpPr>
          <p:nvPr>
            <p:ph type="body" idx="1"/>
          </p:nvPr>
        </p:nvSpPr>
        <p:spPr>
          <a:xfrm>
            <a:off x="468313" y="1484313"/>
            <a:ext cx="8280400" cy="4611687"/>
          </a:xfrm>
        </p:spPr>
        <p:txBody>
          <a:bodyPr/>
          <a:lstStyle/>
          <a:p>
            <a:pPr>
              <a:lnSpc>
                <a:spcPct val="120000"/>
              </a:lnSpc>
            </a:pPr>
            <a:r>
              <a:rPr lang="en-US" altLang="zh-CN">
                <a:latin typeface="Arial" charset="0"/>
              </a:rPr>
              <a:t>consist of ASCII text</a:t>
            </a:r>
          </a:p>
          <a:p>
            <a:pPr>
              <a:lnSpc>
                <a:spcPct val="120000"/>
              </a:lnSpc>
            </a:pPr>
            <a:r>
              <a:rPr lang="en-US" altLang="zh-CN">
                <a:latin typeface="Arial" charset="0"/>
              </a:rPr>
              <a:t>fetch mail from receiver’s mailbox and store it on the user’s local machine to be read later</a:t>
            </a:r>
          </a:p>
          <a:p>
            <a:pPr>
              <a:lnSpc>
                <a:spcPct val="120000"/>
              </a:lnSpc>
            </a:pPr>
            <a:r>
              <a:rPr lang="en-US" altLang="zh-CN">
                <a:latin typeface="Arial" charset="0"/>
              </a:rPr>
              <a:t>command:</a:t>
            </a:r>
          </a:p>
          <a:p>
            <a:pPr lvl="1">
              <a:lnSpc>
                <a:spcPct val="120000"/>
              </a:lnSpc>
            </a:pPr>
            <a:r>
              <a:rPr lang="en-US" altLang="zh-CN">
                <a:latin typeface="Arial" charset="0"/>
              </a:rPr>
              <a:t>log in</a:t>
            </a:r>
          </a:p>
          <a:p>
            <a:pPr lvl="1">
              <a:lnSpc>
                <a:spcPct val="120000"/>
              </a:lnSpc>
            </a:pPr>
            <a:r>
              <a:rPr lang="en-US" altLang="zh-CN">
                <a:latin typeface="Arial" charset="0"/>
              </a:rPr>
              <a:t>transaction (fetch and delete mail)</a:t>
            </a:r>
          </a:p>
          <a:p>
            <a:pPr lvl="1">
              <a:lnSpc>
                <a:spcPct val="120000"/>
              </a:lnSpc>
            </a:pPr>
            <a:r>
              <a:rPr lang="en-US" altLang="zh-CN">
                <a:latin typeface="Arial" charset="0"/>
              </a:rPr>
              <a:t>log out</a:t>
            </a:r>
          </a:p>
        </p:txBody>
      </p:sp>
      <p:sp>
        <p:nvSpPr>
          <p:cNvPr id="6" name="标题 1">
            <a:extLst>
              <a:ext uri="{FF2B5EF4-FFF2-40B4-BE49-F238E27FC236}">
                <a16:creationId xmlns:a16="http://schemas.microsoft.com/office/drawing/2014/main" id="{1B784289-05EB-43C3-A537-62E40D13853E}"/>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Rectangle 2"/>
          <p:cNvSpPr>
            <a:spLocks noGrp="1" noChangeArrowheads="1"/>
          </p:cNvSpPr>
          <p:nvPr>
            <p:ph type="title"/>
          </p:nvPr>
        </p:nvSpPr>
        <p:spPr>
          <a:xfrm>
            <a:off x="250825" y="609600"/>
            <a:ext cx="8569325" cy="947738"/>
          </a:xfrm>
        </p:spPr>
        <p:txBody>
          <a:bodyPr/>
          <a:lstStyle/>
          <a:p>
            <a:r>
              <a:rPr lang="en-US" altLang="zh-CN" sz="3600">
                <a:latin typeface="Arial" charset="0"/>
                <a:ea typeface="宋体" pitchFamily="2" charset="-122"/>
              </a:rPr>
              <a:t>POP3 protocol</a:t>
            </a:r>
            <a:endParaRPr lang="en-US" altLang="zh-CN">
              <a:latin typeface="Arial" charset="0"/>
              <a:ea typeface="宋体" pitchFamily="2" charset="-122"/>
            </a:endParaRPr>
          </a:p>
        </p:txBody>
      </p:sp>
      <p:sp>
        <p:nvSpPr>
          <p:cNvPr id="123909" name="Rectangle 3"/>
          <p:cNvSpPr>
            <a:spLocks noGrp="1" noChangeArrowheads="1"/>
          </p:cNvSpPr>
          <p:nvPr>
            <p:ph type="body" sz="half" idx="1"/>
          </p:nvPr>
        </p:nvSpPr>
        <p:spPr>
          <a:xfrm>
            <a:off x="495300" y="1438275"/>
            <a:ext cx="3971925" cy="4648200"/>
          </a:xfrm>
        </p:spPr>
        <p:txBody>
          <a:bodyPr>
            <a:normAutofit lnSpcReduction="10000"/>
          </a:bodyPr>
          <a:lstStyle/>
          <a:p>
            <a:pPr>
              <a:lnSpc>
                <a:spcPct val="80000"/>
              </a:lnSpc>
              <a:buFontTx/>
              <a:buNone/>
            </a:pPr>
            <a:r>
              <a:rPr lang="en-US" altLang="zh-CN" sz="2400">
                <a:solidFill>
                  <a:srgbClr val="FF0000"/>
                </a:solidFill>
                <a:latin typeface="Arial" charset="0"/>
              </a:rPr>
              <a:t>login phase</a:t>
            </a:r>
            <a:endParaRPr lang="en-US" altLang="zh-CN" sz="2000">
              <a:latin typeface="Arial" charset="0"/>
            </a:endParaRPr>
          </a:p>
          <a:p>
            <a:pPr>
              <a:lnSpc>
                <a:spcPct val="80000"/>
              </a:lnSpc>
            </a:pPr>
            <a:r>
              <a:rPr lang="en-US" altLang="zh-CN" sz="2000">
                <a:latin typeface="Arial" charset="0"/>
              </a:rPr>
              <a:t>client commands: </a:t>
            </a:r>
          </a:p>
          <a:p>
            <a:pPr lvl="1">
              <a:lnSpc>
                <a:spcPct val="80000"/>
              </a:lnSpc>
            </a:pPr>
            <a:r>
              <a:rPr lang="en-US" altLang="zh-CN" sz="2000">
                <a:latin typeface="Arial" charset="0"/>
              </a:rPr>
              <a:t>user: declare username</a:t>
            </a:r>
          </a:p>
          <a:p>
            <a:pPr lvl="1">
              <a:lnSpc>
                <a:spcPct val="80000"/>
              </a:lnSpc>
            </a:pPr>
            <a:r>
              <a:rPr lang="en-US" altLang="zh-CN" sz="2000">
                <a:latin typeface="Arial" charset="0"/>
              </a:rPr>
              <a:t>pass: password</a:t>
            </a:r>
          </a:p>
          <a:p>
            <a:pPr>
              <a:lnSpc>
                <a:spcPct val="80000"/>
              </a:lnSpc>
            </a:pPr>
            <a:r>
              <a:rPr lang="en-US" altLang="zh-CN" sz="2000">
                <a:latin typeface="Arial" charset="0"/>
              </a:rPr>
              <a:t>server responses</a:t>
            </a:r>
          </a:p>
          <a:p>
            <a:pPr lvl="1">
              <a:lnSpc>
                <a:spcPct val="80000"/>
              </a:lnSpc>
            </a:pPr>
            <a:r>
              <a:rPr lang="en-US" altLang="zh-CN" sz="2000">
                <a:latin typeface="Arial" charset="0"/>
              </a:rPr>
              <a:t>+OK</a:t>
            </a:r>
          </a:p>
          <a:p>
            <a:pPr lvl="1">
              <a:lnSpc>
                <a:spcPct val="80000"/>
              </a:lnSpc>
            </a:pPr>
            <a:r>
              <a:rPr lang="en-US" altLang="zh-CN" sz="2000">
                <a:latin typeface="Arial" charset="0"/>
              </a:rPr>
              <a:t>-ERR</a:t>
            </a:r>
            <a:endParaRPr lang="en-US" altLang="zh-CN" sz="1800">
              <a:latin typeface="Arial" charset="0"/>
            </a:endParaRPr>
          </a:p>
          <a:p>
            <a:pPr>
              <a:lnSpc>
                <a:spcPct val="80000"/>
              </a:lnSpc>
              <a:buFontTx/>
              <a:buNone/>
            </a:pPr>
            <a:r>
              <a:rPr lang="en-US" altLang="zh-CN" sz="2400">
                <a:solidFill>
                  <a:srgbClr val="FF0000"/>
                </a:solidFill>
                <a:latin typeface="Arial" charset="0"/>
              </a:rPr>
              <a:t>transaction phase</a:t>
            </a:r>
            <a:endParaRPr lang="en-US" altLang="zh-CN" sz="2000">
              <a:latin typeface="Arial" charset="0"/>
            </a:endParaRPr>
          </a:p>
          <a:p>
            <a:pPr>
              <a:lnSpc>
                <a:spcPct val="80000"/>
              </a:lnSpc>
            </a:pPr>
            <a:r>
              <a:rPr lang="en-US" altLang="zh-CN" sz="2000">
                <a:latin typeface="Arial" charset="0"/>
              </a:rPr>
              <a:t>list: list message numbers</a:t>
            </a:r>
          </a:p>
          <a:p>
            <a:pPr>
              <a:lnSpc>
                <a:spcPct val="80000"/>
              </a:lnSpc>
            </a:pPr>
            <a:r>
              <a:rPr lang="en-US" altLang="zh-CN" sz="2000">
                <a:latin typeface="Arial" charset="0"/>
              </a:rPr>
              <a:t>retr: retrieve message by number</a:t>
            </a:r>
          </a:p>
          <a:p>
            <a:pPr>
              <a:lnSpc>
                <a:spcPct val="80000"/>
              </a:lnSpc>
            </a:pPr>
            <a:r>
              <a:rPr lang="en-US" altLang="zh-CN" sz="2000">
                <a:latin typeface="Arial" charset="0"/>
              </a:rPr>
              <a:t>dele: delete</a:t>
            </a:r>
          </a:p>
          <a:p>
            <a:pPr>
              <a:lnSpc>
                <a:spcPct val="80000"/>
              </a:lnSpc>
              <a:buFontTx/>
              <a:buNone/>
            </a:pPr>
            <a:r>
              <a:rPr lang="en-US" altLang="zh-CN" sz="2400">
                <a:solidFill>
                  <a:srgbClr val="FF0000"/>
                </a:solidFill>
                <a:latin typeface="Arial" charset="0"/>
              </a:rPr>
              <a:t>logout phase</a:t>
            </a:r>
          </a:p>
          <a:p>
            <a:pPr>
              <a:lnSpc>
                <a:spcPct val="120000"/>
              </a:lnSpc>
            </a:pPr>
            <a:r>
              <a:rPr lang="en-US" altLang="zh-CN" sz="2000">
                <a:latin typeface="Arial" charset="0"/>
              </a:rPr>
              <a:t>quit</a:t>
            </a:r>
          </a:p>
        </p:txBody>
      </p:sp>
      <p:sp>
        <p:nvSpPr>
          <p:cNvPr id="123910" name="Text Box 4"/>
          <p:cNvSpPr txBox="1">
            <a:spLocks noChangeArrowheads="1"/>
          </p:cNvSpPr>
          <p:nvPr/>
        </p:nvSpPr>
        <p:spPr bwMode="auto">
          <a:xfrm>
            <a:off x="4714875" y="2109788"/>
            <a:ext cx="3284538" cy="4083050"/>
          </a:xfrm>
          <a:prstGeom prst="rect">
            <a:avLst/>
          </a:prstGeom>
          <a:noFill/>
          <a:ln w="9525">
            <a:noFill/>
            <a:miter lim="800000"/>
            <a:headEnd/>
            <a:tailEnd/>
          </a:ln>
        </p:spPr>
        <p:txBody>
          <a:bodyPr wrap="none">
            <a:spAutoFit/>
          </a:bodyPr>
          <a:lstStyle/>
          <a:p>
            <a:pPr algn="l" eaLnBrk="0" hangingPunct="0">
              <a:lnSpc>
                <a:spcPct val="100000"/>
              </a:lnSpc>
              <a:spcBef>
                <a:spcPct val="0"/>
              </a:spcBef>
              <a:buClrTx/>
              <a:buFontTx/>
              <a:buNone/>
            </a:pPr>
            <a:r>
              <a:rPr kumimoji="0" lang="en-US" altLang="zh-CN" sz="2400">
                <a:latin typeface="Arial Unicode MS" pitchFamily="34" charset="-122"/>
                <a:ea typeface="Arial Unicode MS" pitchFamily="34" charset="-122"/>
                <a:cs typeface="Arial Unicode MS" pitchFamily="34" charset="-122"/>
              </a:rPr>
              <a:t>    </a:t>
            </a:r>
            <a:r>
              <a:rPr kumimoji="0" lang="en-US" altLang="zh-CN" sz="1800">
                <a:latin typeface="Arial Unicode MS" pitchFamily="34" charset="-122"/>
                <a:ea typeface="Arial Unicode MS" pitchFamily="34" charset="-122"/>
                <a:cs typeface="Arial Unicode MS" pitchFamily="34" charset="-122"/>
              </a:rPr>
              <a:t>C: list </a:t>
            </a:r>
          </a:p>
          <a:p>
            <a:pPr algn="l" eaLnBrk="0" hangingPunct="0">
              <a:lnSpc>
                <a:spcPct val="100000"/>
              </a:lnSpc>
              <a:spcBef>
                <a:spcPct val="0"/>
              </a:spcBef>
              <a:buClrTx/>
              <a:buFontTx/>
              <a:buNone/>
            </a:pPr>
            <a:r>
              <a:rPr kumimoji="0" lang="en-US" altLang="zh-CN" sz="1800">
                <a:latin typeface="Arial Unicode MS" pitchFamily="34" charset="-122"/>
                <a:ea typeface="Arial Unicode MS" pitchFamily="34" charset="-122"/>
                <a:cs typeface="Arial Unicode MS" pitchFamily="34" charset="-122"/>
              </a:rPr>
              <a:t>     S: 1 498 </a:t>
            </a:r>
          </a:p>
          <a:p>
            <a:pPr algn="l" eaLnBrk="0" hangingPunct="0">
              <a:lnSpc>
                <a:spcPct val="100000"/>
              </a:lnSpc>
              <a:spcBef>
                <a:spcPct val="0"/>
              </a:spcBef>
              <a:buClrTx/>
              <a:buFontTx/>
              <a:buNone/>
            </a:pPr>
            <a:r>
              <a:rPr kumimoji="0" lang="en-US" altLang="zh-CN" sz="1800">
                <a:latin typeface="Arial Unicode MS" pitchFamily="34" charset="-122"/>
                <a:ea typeface="Arial Unicode MS" pitchFamily="34" charset="-122"/>
                <a:cs typeface="Arial Unicode MS" pitchFamily="34" charset="-122"/>
              </a:rPr>
              <a:t>     S: 2 912 </a:t>
            </a:r>
          </a:p>
          <a:p>
            <a:pPr algn="l" eaLnBrk="0" hangingPunct="0">
              <a:lnSpc>
                <a:spcPct val="100000"/>
              </a:lnSpc>
              <a:spcBef>
                <a:spcPct val="0"/>
              </a:spcBef>
              <a:buClrTx/>
              <a:buFontTx/>
              <a:buNone/>
            </a:pPr>
            <a:r>
              <a:rPr kumimoji="0" lang="en-US" altLang="zh-CN" sz="1800">
                <a:latin typeface="Arial Unicode MS" pitchFamily="34" charset="-122"/>
                <a:ea typeface="Arial Unicode MS" pitchFamily="34" charset="-122"/>
                <a:cs typeface="Arial Unicode MS" pitchFamily="34" charset="-122"/>
              </a:rPr>
              <a:t>     S: . </a:t>
            </a:r>
          </a:p>
          <a:p>
            <a:pPr algn="l" eaLnBrk="0" hangingPunct="0">
              <a:lnSpc>
                <a:spcPct val="100000"/>
              </a:lnSpc>
              <a:spcBef>
                <a:spcPct val="0"/>
              </a:spcBef>
              <a:buClrTx/>
              <a:buFontTx/>
              <a:buNone/>
            </a:pPr>
            <a:r>
              <a:rPr kumimoji="0" lang="en-US" altLang="zh-CN" sz="1800">
                <a:latin typeface="Arial Unicode MS" pitchFamily="34" charset="-122"/>
                <a:ea typeface="Arial Unicode MS" pitchFamily="34" charset="-122"/>
                <a:cs typeface="Arial Unicode MS" pitchFamily="34" charset="-122"/>
              </a:rPr>
              <a:t>     C: retr 1 </a:t>
            </a:r>
          </a:p>
          <a:p>
            <a:pPr algn="l" eaLnBrk="0" hangingPunct="0">
              <a:lnSpc>
                <a:spcPct val="100000"/>
              </a:lnSpc>
              <a:spcBef>
                <a:spcPct val="0"/>
              </a:spcBef>
              <a:buClrTx/>
              <a:buFontTx/>
              <a:buNone/>
            </a:pPr>
            <a:r>
              <a:rPr kumimoji="0" lang="en-US" altLang="zh-CN" sz="1800">
                <a:latin typeface="Arial Unicode MS" pitchFamily="34" charset="-122"/>
                <a:ea typeface="Arial Unicode MS" pitchFamily="34" charset="-122"/>
                <a:cs typeface="Arial Unicode MS" pitchFamily="34" charset="-122"/>
              </a:rPr>
              <a:t>     S: &lt;message 1 contents&gt;</a:t>
            </a:r>
          </a:p>
          <a:p>
            <a:pPr algn="l" eaLnBrk="0" hangingPunct="0">
              <a:lnSpc>
                <a:spcPct val="100000"/>
              </a:lnSpc>
              <a:spcBef>
                <a:spcPct val="0"/>
              </a:spcBef>
              <a:buClrTx/>
              <a:buFontTx/>
              <a:buNone/>
            </a:pPr>
            <a:r>
              <a:rPr kumimoji="0" lang="en-US" altLang="zh-CN" sz="1800">
                <a:latin typeface="Arial Unicode MS" pitchFamily="34" charset="-122"/>
                <a:ea typeface="Arial Unicode MS" pitchFamily="34" charset="-122"/>
                <a:cs typeface="Arial Unicode MS" pitchFamily="34" charset="-122"/>
              </a:rPr>
              <a:t>     S: . </a:t>
            </a:r>
          </a:p>
          <a:p>
            <a:pPr algn="l" eaLnBrk="0" hangingPunct="0">
              <a:lnSpc>
                <a:spcPct val="100000"/>
              </a:lnSpc>
              <a:spcBef>
                <a:spcPct val="0"/>
              </a:spcBef>
              <a:buClrTx/>
              <a:buFontTx/>
              <a:buNone/>
            </a:pPr>
            <a:r>
              <a:rPr kumimoji="0" lang="en-US" altLang="zh-CN" sz="1800">
                <a:latin typeface="Arial Unicode MS" pitchFamily="34" charset="-122"/>
                <a:ea typeface="Arial Unicode MS" pitchFamily="34" charset="-122"/>
                <a:cs typeface="Arial Unicode MS" pitchFamily="34" charset="-122"/>
              </a:rPr>
              <a:t>     C: dele 1 </a:t>
            </a:r>
          </a:p>
          <a:p>
            <a:pPr algn="l" eaLnBrk="0" hangingPunct="0">
              <a:lnSpc>
                <a:spcPct val="100000"/>
              </a:lnSpc>
              <a:spcBef>
                <a:spcPct val="0"/>
              </a:spcBef>
              <a:buClrTx/>
              <a:buFontTx/>
              <a:buNone/>
            </a:pPr>
            <a:r>
              <a:rPr kumimoji="0" lang="en-US" altLang="zh-CN" sz="1800">
                <a:latin typeface="Arial Unicode MS" pitchFamily="34" charset="-122"/>
                <a:ea typeface="Arial Unicode MS" pitchFamily="34" charset="-122"/>
                <a:cs typeface="Arial Unicode MS" pitchFamily="34" charset="-122"/>
              </a:rPr>
              <a:t>     C: retr 2 </a:t>
            </a:r>
          </a:p>
          <a:p>
            <a:pPr algn="l" eaLnBrk="0" hangingPunct="0">
              <a:lnSpc>
                <a:spcPct val="100000"/>
              </a:lnSpc>
              <a:spcBef>
                <a:spcPct val="0"/>
              </a:spcBef>
              <a:buClrTx/>
              <a:buFontTx/>
              <a:buNone/>
            </a:pPr>
            <a:r>
              <a:rPr kumimoji="0" lang="en-US" altLang="zh-CN" sz="1800">
                <a:latin typeface="Arial Unicode MS" pitchFamily="34" charset="-122"/>
                <a:ea typeface="Arial Unicode MS" pitchFamily="34" charset="-122"/>
                <a:cs typeface="Arial Unicode MS" pitchFamily="34" charset="-122"/>
              </a:rPr>
              <a:t>     S: &lt;message 1 contents&gt;</a:t>
            </a:r>
          </a:p>
          <a:p>
            <a:pPr algn="l" eaLnBrk="0" hangingPunct="0">
              <a:lnSpc>
                <a:spcPct val="100000"/>
              </a:lnSpc>
              <a:spcBef>
                <a:spcPct val="0"/>
              </a:spcBef>
              <a:buClrTx/>
              <a:buFontTx/>
              <a:buNone/>
            </a:pPr>
            <a:r>
              <a:rPr kumimoji="0" lang="en-US" altLang="zh-CN" sz="1800">
                <a:latin typeface="Arial Unicode MS" pitchFamily="34" charset="-122"/>
                <a:ea typeface="Arial Unicode MS" pitchFamily="34" charset="-122"/>
                <a:cs typeface="Arial Unicode MS" pitchFamily="34" charset="-122"/>
              </a:rPr>
              <a:t>     S: . </a:t>
            </a:r>
          </a:p>
          <a:p>
            <a:pPr algn="l" eaLnBrk="0" hangingPunct="0">
              <a:lnSpc>
                <a:spcPct val="100000"/>
              </a:lnSpc>
              <a:spcBef>
                <a:spcPct val="0"/>
              </a:spcBef>
              <a:buClrTx/>
              <a:buFontTx/>
              <a:buNone/>
            </a:pPr>
            <a:r>
              <a:rPr kumimoji="0" lang="en-US" altLang="zh-CN" sz="1800">
                <a:latin typeface="Arial Unicode MS" pitchFamily="34" charset="-122"/>
                <a:ea typeface="Arial Unicode MS" pitchFamily="34" charset="-122"/>
                <a:cs typeface="Arial Unicode MS" pitchFamily="34" charset="-122"/>
              </a:rPr>
              <a:t>     C: dele 2 </a:t>
            </a:r>
          </a:p>
          <a:p>
            <a:pPr algn="l" eaLnBrk="0" hangingPunct="0">
              <a:lnSpc>
                <a:spcPct val="100000"/>
              </a:lnSpc>
              <a:spcBef>
                <a:spcPct val="20000"/>
              </a:spcBef>
              <a:buClrTx/>
              <a:buFontTx/>
              <a:buNone/>
            </a:pPr>
            <a:r>
              <a:rPr kumimoji="0" lang="en-US" altLang="zh-CN" sz="1800">
                <a:latin typeface="Arial Unicode MS" pitchFamily="34" charset="-122"/>
                <a:ea typeface="Arial Unicode MS" pitchFamily="34" charset="-122"/>
                <a:cs typeface="Arial Unicode MS" pitchFamily="34" charset="-122"/>
              </a:rPr>
              <a:t>     C: quit </a:t>
            </a:r>
          </a:p>
          <a:p>
            <a:pPr algn="l" eaLnBrk="0" hangingPunct="0">
              <a:lnSpc>
                <a:spcPct val="100000"/>
              </a:lnSpc>
              <a:spcBef>
                <a:spcPct val="0"/>
              </a:spcBef>
              <a:buClrTx/>
              <a:buFontTx/>
              <a:buNone/>
            </a:pPr>
            <a:r>
              <a:rPr kumimoji="0" lang="en-US" altLang="zh-CN" sz="1800">
                <a:latin typeface="Arial Unicode MS" pitchFamily="34" charset="-122"/>
                <a:ea typeface="Arial Unicode MS" pitchFamily="34" charset="-122"/>
                <a:cs typeface="Arial Unicode MS" pitchFamily="34" charset="-122"/>
              </a:rPr>
              <a:t>     S: +OK </a:t>
            </a:r>
            <a:r>
              <a:rPr kumimoji="0" lang="en-US" altLang="zh-CN" sz="1400">
                <a:latin typeface="Arial Unicode MS" pitchFamily="34" charset="-122"/>
                <a:ea typeface="Arial Unicode MS" pitchFamily="34" charset="-122"/>
                <a:cs typeface="Arial Unicode MS" pitchFamily="34" charset="-122"/>
              </a:rPr>
              <a:t>POP3 server signing off</a:t>
            </a:r>
            <a:endParaRPr kumimoji="0" lang="en-US" altLang="zh-CN" sz="1800">
              <a:latin typeface="Arial Unicode MS" pitchFamily="34" charset="-122"/>
              <a:ea typeface="Arial Unicode MS" pitchFamily="34" charset="-122"/>
              <a:cs typeface="Arial Unicode MS" pitchFamily="34" charset="-122"/>
            </a:endParaRPr>
          </a:p>
        </p:txBody>
      </p:sp>
      <p:sp>
        <p:nvSpPr>
          <p:cNvPr id="123911" name="Text Box 5"/>
          <p:cNvSpPr txBox="1">
            <a:spLocks noChangeArrowheads="1"/>
          </p:cNvSpPr>
          <p:nvPr/>
        </p:nvSpPr>
        <p:spPr bwMode="auto">
          <a:xfrm>
            <a:off x="5076825" y="387350"/>
            <a:ext cx="3209925" cy="1739900"/>
          </a:xfrm>
          <a:prstGeom prst="rect">
            <a:avLst/>
          </a:prstGeom>
          <a:noFill/>
          <a:ln w="9525">
            <a:noFill/>
            <a:miter lim="800000"/>
            <a:headEnd/>
            <a:tailEnd/>
          </a:ln>
        </p:spPr>
        <p:txBody>
          <a:bodyPr wrap="none">
            <a:spAutoFit/>
          </a:bodyPr>
          <a:lstStyle/>
          <a:p>
            <a:pPr algn="l" eaLnBrk="0" hangingPunct="0">
              <a:lnSpc>
                <a:spcPct val="100000"/>
              </a:lnSpc>
              <a:spcBef>
                <a:spcPct val="0"/>
              </a:spcBef>
              <a:buClrTx/>
              <a:buFontTx/>
              <a:buNone/>
            </a:pPr>
            <a:endParaRPr kumimoji="0" lang="en-US" altLang="zh-CN" sz="1800">
              <a:latin typeface="Arial Unicode MS" pitchFamily="34" charset="-122"/>
              <a:ea typeface="Arial Unicode MS" pitchFamily="34" charset="-122"/>
              <a:cs typeface="Arial Unicode MS" pitchFamily="34" charset="-122"/>
            </a:endParaRPr>
          </a:p>
          <a:p>
            <a:pPr algn="l" eaLnBrk="0" hangingPunct="0">
              <a:lnSpc>
                <a:spcPct val="100000"/>
              </a:lnSpc>
              <a:spcBef>
                <a:spcPct val="0"/>
              </a:spcBef>
              <a:buClrTx/>
              <a:buFontTx/>
              <a:buNone/>
            </a:pPr>
            <a:r>
              <a:rPr kumimoji="0" lang="en-US" altLang="zh-CN" sz="1800">
                <a:latin typeface="Arial Unicode MS" pitchFamily="34" charset="-122"/>
                <a:ea typeface="Arial Unicode MS" pitchFamily="34" charset="-122"/>
                <a:cs typeface="Arial Unicode MS" pitchFamily="34" charset="-122"/>
              </a:rPr>
              <a:t>S: +OK POP3 server ready </a:t>
            </a:r>
          </a:p>
          <a:p>
            <a:pPr algn="l" eaLnBrk="0" hangingPunct="0">
              <a:lnSpc>
                <a:spcPct val="100000"/>
              </a:lnSpc>
              <a:spcBef>
                <a:spcPct val="0"/>
              </a:spcBef>
              <a:buClrTx/>
              <a:buFontTx/>
              <a:buNone/>
            </a:pPr>
            <a:r>
              <a:rPr kumimoji="0" lang="en-US" altLang="zh-CN" sz="1800">
                <a:latin typeface="Arial Unicode MS" pitchFamily="34" charset="-122"/>
                <a:ea typeface="Arial Unicode MS" pitchFamily="34" charset="-122"/>
                <a:cs typeface="Arial Unicode MS" pitchFamily="34" charset="-122"/>
              </a:rPr>
              <a:t>C: user alice </a:t>
            </a:r>
          </a:p>
          <a:p>
            <a:pPr algn="l" eaLnBrk="0" hangingPunct="0">
              <a:lnSpc>
                <a:spcPct val="100000"/>
              </a:lnSpc>
              <a:spcBef>
                <a:spcPct val="0"/>
              </a:spcBef>
              <a:buClrTx/>
              <a:buFontTx/>
              <a:buNone/>
            </a:pPr>
            <a:r>
              <a:rPr kumimoji="0" lang="en-US" altLang="zh-CN" sz="1800">
                <a:latin typeface="Arial Unicode MS" pitchFamily="34" charset="-122"/>
                <a:ea typeface="Arial Unicode MS" pitchFamily="34" charset="-122"/>
                <a:cs typeface="Arial Unicode MS" pitchFamily="34" charset="-122"/>
              </a:rPr>
              <a:t>S: +OK </a:t>
            </a:r>
          </a:p>
          <a:p>
            <a:pPr algn="l" eaLnBrk="0" hangingPunct="0">
              <a:lnSpc>
                <a:spcPct val="100000"/>
              </a:lnSpc>
              <a:spcBef>
                <a:spcPct val="0"/>
              </a:spcBef>
              <a:buClrTx/>
              <a:buFontTx/>
              <a:buNone/>
            </a:pPr>
            <a:r>
              <a:rPr kumimoji="0" lang="en-US" altLang="zh-CN" sz="1800">
                <a:latin typeface="Arial Unicode MS" pitchFamily="34" charset="-122"/>
                <a:ea typeface="Arial Unicode MS" pitchFamily="34" charset="-122"/>
                <a:cs typeface="Arial Unicode MS" pitchFamily="34" charset="-122"/>
              </a:rPr>
              <a:t>C: pass hungry </a:t>
            </a:r>
          </a:p>
          <a:p>
            <a:pPr algn="l" eaLnBrk="0" hangingPunct="0">
              <a:lnSpc>
                <a:spcPct val="100000"/>
              </a:lnSpc>
              <a:spcBef>
                <a:spcPct val="0"/>
              </a:spcBef>
              <a:buClrTx/>
              <a:buFontTx/>
              <a:buNone/>
            </a:pPr>
            <a:r>
              <a:rPr kumimoji="0" lang="en-US" altLang="zh-CN" sz="1800">
                <a:latin typeface="Arial Unicode MS" pitchFamily="34" charset="-122"/>
                <a:ea typeface="Arial Unicode MS" pitchFamily="34" charset="-122"/>
                <a:cs typeface="Arial Unicode MS" pitchFamily="34" charset="-122"/>
              </a:rPr>
              <a:t>S: +OK</a:t>
            </a:r>
            <a:r>
              <a:rPr kumimoji="0" lang="en-US" altLang="zh-CN" sz="1400">
                <a:latin typeface="Arial Unicode MS" pitchFamily="34" charset="-122"/>
                <a:ea typeface="Arial Unicode MS" pitchFamily="34" charset="-122"/>
                <a:cs typeface="Arial Unicode MS" pitchFamily="34" charset="-122"/>
              </a:rPr>
              <a:t> user successfully logged on</a:t>
            </a:r>
            <a:endParaRPr kumimoji="0" lang="en-US" altLang="zh-CN" sz="2400">
              <a:latin typeface="Arial Unicode MS" pitchFamily="34" charset="-122"/>
              <a:ea typeface="Arial Unicode MS" pitchFamily="34" charset="-122"/>
              <a:cs typeface="Arial Unicode MS" pitchFamily="34" charset="-122"/>
            </a:endParaRPr>
          </a:p>
        </p:txBody>
      </p:sp>
      <p:sp>
        <p:nvSpPr>
          <p:cNvPr id="123912" name="Freeform 6"/>
          <p:cNvSpPr>
            <a:spLocks/>
          </p:cNvSpPr>
          <p:nvPr/>
        </p:nvSpPr>
        <p:spPr bwMode="auto">
          <a:xfrm>
            <a:off x="5014913" y="644525"/>
            <a:ext cx="371475" cy="1457325"/>
          </a:xfrm>
          <a:custGeom>
            <a:avLst/>
            <a:gdLst>
              <a:gd name="T0" fmla="*/ 2147483647 w 234"/>
              <a:gd name="T1" fmla="*/ 0 h 918"/>
              <a:gd name="T2" fmla="*/ 0 w 234"/>
              <a:gd name="T3" fmla="*/ 0 h 918"/>
              <a:gd name="T4" fmla="*/ 0 w 234"/>
              <a:gd name="T5" fmla="*/ 2147483647 h 918"/>
              <a:gd name="T6" fmla="*/ 2147483647 w 234"/>
              <a:gd name="T7" fmla="*/ 2147483647 h 918"/>
              <a:gd name="T8" fmla="*/ 0 60000 65536"/>
              <a:gd name="T9" fmla="*/ 0 60000 65536"/>
              <a:gd name="T10" fmla="*/ 0 60000 65536"/>
              <a:gd name="T11" fmla="*/ 0 60000 65536"/>
              <a:gd name="T12" fmla="*/ 0 w 234"/>
              <a:gd name="T13" fmla="*/ 0 h 918"/>
              <a:gd name="T14" fmla="*/ 234 w 234"/>
              <a:gd name="T15" fmla="*/ 918 h 918"/>
            </a:gdLst>
            <a:ahLst/>
            <a:cxnLst>
              <a:cxn ang="T8">
                <a:pos x="T0" y="T1"/>
              </a:cxn>
              <a:cxn ang="T9">
                <a:pos x="T2" y="T3"/>
              </a:cxn>
              <a:cxn ang="T10">
                <a:pos x="T4" y="T5"/>
              </a:cxn>
              <a:cxn ang="T11">
                <a:pos x="T6" y="T7"/>
              </a:cxn>
            </a:cxnLst>
            <a:rect l="T12" t="T13" r="T14" b="T15"/>
            <a:pathLst>
              <a:path w="234" h="918">
                <a:moveTo>
                  <a:pt x="234" y="0"/>
                </a:moveTo>
                <a:lnTo>
                  <a:pt x="0" y="0"/>
                </a:lnTo>
                <a:lnTo>
                  <a:pt x="0" y="918"/>
                </a:lnTo>
                <a:lnTo>
                  <a:pt x="228" y="918"/>
                </a:lnTo>
              </a:path>
            </a:pathLst>
          </a:custGeom>
          <a:noFill/>
          <a:ln w="19050">
            <a:solidFill>
              <a:srgbClr val="FF0000"/>
            </a:solidFill>
            <a:round/>
            <a:headEnd/>
            <a:tailEnd/>
          </a:ln>
        </p:spPr>
        <p:txBody>
          <a:bodyPr wrap="none" anchor="ctr"/>
          <a:lstStyle/>
          <a:p>
            <a:endParaRPr lang="zh-CN" altLang="en-US"/>
          </a:p>
        </p:txBody>
      </p:sp>
      <p:sp>
        <p:nvSpPr>
          <p:cNvPr id="123913" name="Line 7"/>
          <p:cNvSpPr>
            <a:spLocks noChangeShapeType="1"/>
          </p:cNvSpPr>
          <p:nvPr/>
        </p:nvSpPr>
        <p:spPr bwMode="auto">
          <a:xfrm flipV="1">
            <a:off x="2700338" y="1438275"/>
            <a:ext cx="2185987" cy="190500"/>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123914" name="Freeform 8"/>
          <p:cNvSpPr>
            <a:spLocks/>
          </p:cNvSpPr>
          <p:nvPr/>
        </p:nvSpPr>
        <p:spPr bwMode="auto">
          <a:xfrm>
            <a:off x="5005388" y="2225675"/>
            <a:ext cx="401637" cy="3305175"/>
          </a:xfrm>
          <a:custGeom>
            <a:avLst/>
            <a:gdLst>
              <a:gd name="T0" fmla="*/ 2147483647 w 234"/>
              <a:gd name="T1" fmla="*/ 0 h 918"/>
              <a:gd name="T2" fmla="*/ 0 w 234"/>
              <a:gd name="T3" fmla="*/ 0 h 918"/>
              <a:gd name="T4" fmla="*/ 0 w 234"/>
              <a:gd name="T5" fmla="*/ 2147483647 h 918"/>
              <a:gd name="T6" fmla="*/ 2147483647 w 234"/>
              <a:gd name="T7" fmla="*/ 2147483647 h 918"/>
              <a:gd name="T8" fmla="*/ 0 60000 65536"/>
              <a:gd name="T9" fmla="*/ 0 60000 65536"/>
              <a:gd name="T10" fmla="*/ 0 60000 65536"/>
              <a:gd name="T11" fmla="*/ 0 60000 65536"/>
              <a:gd name="T12" fmla="*/ 0 w 234"/>
              <a:gd name="T13" fmla="*/ 0 h 918"/>
              <a:gd name="T14" fmla="*/ 234 w 234"/>
              <a:gd name="T15" fmla="*/ 918 h 918"/>
            </a:gdLst>
            <a:ahLst/>
            <a:cxnLst>
              <a:cxn ang="T8">
                <a:pos x="T0" y="T1"/>
              </a:cxn>
              <a:cxn ang="T9">
                <a:pos x="T2" y="T3"/>
              </a:cxn>
              <a:cxn ang="T10">
                <a:pos x="T4" y="T5"/>
              </a:cxn>
              <a:cxn ang="T11">
                <a:pos x="T6" y="T7"/>
              </a:cxn>
            </a:cxnLst>
            <a:rect l="T12" t="T13" r="T14" b="T15"/>
            <a:pathLst>
              <a:path w="234" h="918">
                <a:moveTo>
                  <a:pt x="234" y="0"/>
                </a:moveTo>
                <a:lnTo>
                  <a:pt x="0" y="0"/>
                </a:lnTo>
                <a:lnTo>
                  <a:pt x="0" y="918"/>
                </a:lnTo>
                <a:lnTo>
                  <a:pt x="228" y="918"/>
                </a:lnTo>
              </a:path>
            </a:pathLst>
          </a:custGeom>
          <a:noFill/>
          <a:ln w="19050">
            <a:solidFill>
              <a:srgbClr val="FF0000"/>
            </a:solidFill>
            <a:round/>
            <a:headEnd/>
            <a:tailEnd/>
          </a:ln>
        </p:spPr>
        <p:txBody>
          <a:bodyPr wrap="none" anchor="ctr"/>
          <a:lstStyle/>
          <a:p>
            <a:endParaRPr lang="zh-CN" altLang="en-US"/>
          </a:p>
        </p:txBody>
      </p:sp>
      <p:sp>
        <p:nvSpPr>
          <p:cNvPr id="123915" name="Line 9"/>
          <p:cNvSpPr>
            <a:spLocks noChangeShapeType="1"/>
          </p:cNvSpPr>
          <p:nvPr/>
        </p:nvSpPr>
        <p:spPr bwMode="auto">
          <a:xfrm flipV="1">
            <a:off x="3203575" y="3500438"/>
            <a:ext cx="1733550" cy="323850"/>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123916" name="Freeform 10"/>
          <p:cNvSpPr>
            <a:spLocks/>
          </p:cNvSpPr>
          <p:nvPr/>
        </p:nvSpPr>
        <p:spPr bwMode="auto">
          <a:xfrm>
            <a:off x="5003800" y="5588000"/>
            <a:ext cx="371475" cy="574675"/>
          </a:xfrm>
          <a:custGeom>
            <a:avLst/>
            <a:gdLst>
              <a:gd name="T0" fmla="*/ 2147483647 w 234"/>
              <a:gd name="T1" fmla="*/ 0 h 918"/>
              <a:gd name="T2" fmla="*/ 0 w 234"/>
              <a:gd name="T3" fmla="*/ 0 h 918"/>
              <a:gd name="T4" fmla="*/ 0 w 234"/>
              <a:gd name="T5" fmla="*/ 2147483647 h 918"/>
              <a:gd name="T6" fmla="*/ 2147483647 w 234"/>
              <a:gd name="T7" fmla="*/ 2147483647 h 918"/>
              <a:gd name="T8" fmla="*/ 0 60000 65536"/>
              <a:gd name="T9" fmla="*/ 0 60000 65536"/>
              <a:gd name="T10" fmla="*/ 0 60000 65536"/>
              <a:gd name="T11" fmla="*/ 0 60000 65536"/>
              <a:gd name="T12" fmla="*/ 0 w 234"/>
              <a:gd name="T13" fmla="*/ 0 h 918"/>
              <a:gd name="T14" fmla="*/ 234 w 234"/>
              <a:gd name="T15" fmla="*/ 918 h 918"/>
            </a:gdLst>
            <a:ahLst/>
            <a:cxnLst>
              <a:cxn ang="T8">
                <a:pos x="T0" y="T1"/>
              </a:cxn>
              <a:cxn ang="T9">
                <a:pos x="T2" y="T3"/>
              </a:cxn>
              <a:cxn ang="T10">
                <a:pos x="T4" y="T5"/>
              </a:cxn>
              <a:cxn ang="T11">
                <a:pos x="T6" y="T7"/>
              </a:cxn>
            </a:cxnLst>
            <a:rect l="T12" t="T13" r="T14" b="T15"/>
            <a:pathLst>
              <a:path w="234" h="918">
                <a:moveTo>
                  <a:pt x="234" y="0"/>
                </a:moveTo>
                <a:lnTo>
                  <a:pt x="0" y="0"/>
                </a:lnTo>
                <a:lnTo>
                  <a:pt x="0" y="918"/>
                </a:lnTo>
                <a:lnTo>
                  <a:pt x="228" y="918"/>
                </a:lnTo>
              </a:path>
            </a:pathLst>
          </a:custGeom>
          <a:noFill/>
          <a:ln w="19050">
            <a:solidFill>
              <a:srgbClr val="FF0000"/>
            </a:solidFill>
            <a:round/>
            <a:headEnd/>
            <a:tailEnd/>
          </a:ln>
        </p:spPr>
        <p:txBody>
          <a:bodyPr wrap="none" anchor="ctr"/>
          <a:lstStyle/>
          <a:p>
            <a:endParaRPr lang="zh-CN" altLang="en-US"/>
          </a:p>
        </p:txBody>
      </p:sp>
      <p:sp>
        <p:nvSpPr>
          <p:cNvPr id="123917" name="Line 11"/>
          <p:cNvSpPr>
            <a:spLocks noChangeShapeType="1"/>
          </p:cNvSpPr>
          <p:nvPr/>
        </p:nvSpPr>
        <p:spPr bwMode="auto">
          <a:xfrm>
            <a:off x="2484438" y="5337175"/>
            <a:ext cx="2444750" cy="592138"/>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14" name="标题 1">
            <a:extLst>
              <a:ext uri="{FF2B5EF4-FFF2-40B4-BE49-F238E27FC236}">
                <a16:creationId xmlns:a16="http://schemas.microsoft.com/office/drawing/2014/main" id="{842B3F2E-BB40-4A25-948F-C7885E8C051C}"/>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bwMode="auto">
          <a:xfrm>
            <a:off x="6877050" y="18891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lnSpc>
                <a:spcPct val="100000"/>
              </a:lnSpc>
              <a:spcBef>
                <a:spcPct val="0"/>
              </a:spcBef>
              <a:spcAft>
                <a:spcPct val="0"/>
              </a:spcAft>
              <a:buClrTx/>
              <a:buFontTx/>
              <a:buNone/>
              <a:defRPr kumimoji="1" sz="1400" kern="1200">
                <a:solidFill>
                  <a:schemeClr val="tx1"/>
                </a:solidFill>
                <a:latin typeface="Times New Roman" pitchFamily="18" charset="0"/>
                <a:ea typeface="+mn-ea"/>
                <a:cs typeface="+mn-cs"/>
              </a:defRPr>
            </a:lvl1pPr>
            <a:lvl2pPr marL="4572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2pPr>
            <a:lvl3pPr marL="9144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3pPr>
            <a:lvl4pPr marL="13716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4pPr>
            <a:lvl5pPr marL="18288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800"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800"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800"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800" kern="1200">
                <a:solidFill>
                  <a:schemeClr val="tx1"/>
                </a:solidFill>
                <a:latin typeface="Times New Roman" pitchFamily="18" charset="0"/>
                <a:ea typeface="楷体_GB2312" pitchFamily="49" charset="-122"/>
                <a:cs typeface="+mn-cs"/>
              </a:defRPr>
            </a:lvl9pPr>
          </a:lstStyle>
          <a:p>
            <a:pPr>
              <a:defRPr/>
            </a:pPr>
            <a:fld id="{8DC642FC-417A-404D-B5BA-30A602EC159A}" type="slidenum">
              <a:rPr lang="en-US" altLang="zh-CN" smtClean="0"/>
              <a:pPr>
                <a:defRPr/>
              </a:pPr>
              <a:t>92</a:t>
            </a:fld>
            <a:endParaRPr lang="en-US" altLang="zh-CN"/>
          </a:p>
        </p:txBody>
      </p:sp>
      <p:sp>
        <p:nvSpPr>
          <p:cNvPr id="1436674" name="Rectangle 2"/>
          <p:cNvSpPr>
            <a:spLocks noGrp="1" noChangeArrowheads="1"/>
          </p:cNvSpPr>
          <p:nvPr>
            <p:ph type="title"/>
          </p:nvPr>
        </p:nvSpPr>
        <p:spPr>
          <a:xfrm>
            <a:off x="381000" y="609600"/>
            <a:ext cx="8763000" cy="1143000"/>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POP3 (cont.)</a:t>
            </a:r>
          </a:p>
        </p:txBody>
      </p:sp>
      <p:sp>
        <p:nvSpPr>
          <p:cNvPr id="124933" name="Rectangle 3"/>
          <p:cNvSpPr>
            <a:spLocks noGrp="1" noChangeArrowheads="1"/>
          </p:cNvSpPr>
          <p:nvPr>
            <p:ph type="body" idx="1"/>
          </p:nvPr>
        </p:nvSpPr>
        <p:spPr>
          <a:xfrm>
            <a:off x="685800" y="1600200"/>
            <a:ext cx="7772400" cy="4495800"/>
          </a:xfrm>
        </p:spPr>
        <p:txBody>
          <a:bodyPr/>
          <a:lstStyle/>
          <a:p>
            <a:pPr>
              <a:lnSpc>
                <a:spcPct val="120000"/>
              </a:lnSpc>
            </a:pPr>
            <a:r>
              <a:rPr lang="en-US" altLang="zh-CN" sz="2400">
                <a:latin typeface="Arial" charset="0"/>
              </a:rPr>
              <a:t>pop3 session example</a:t>
            </a:r>
          </a:p>
        </p:txBody>
      </p:sp>
      <p:grpSp>
        <p:nvGrpSpPr>
          <p:cNvPr id="2" name="组合 1">
            <a:extLst>
              <a:ext uri="{FF2B5EF4-FFF2-40B4-BE49-F238E27FC236}">
                <a16:creationId xmlns:a16="http://schemas.microsoft.com/office/drawing/2014/main" id="{FD9CA092-20BB-4A11-A2F6-A9F03585B314}"/>
              </a:ext>
            </a:extLst>
          </p:cNvPr>
          <p:cNvGrpSpPr/>
          <p:nvPr/>
        </p:nvGrpSpPr>
        <p:grpSpPr>
          <a:xfrm>
            <a:off x="0" y="0"/>
            <a:ext cx="9144000" cy="6858000"/>
            <a:chOff x="0" y="0"/>
            <a:chExt cx="9144000" cy="6858000"/>
          </a:xfrm>
        </p:grpSpPr>
        <p:sp>
          <p:nvSpPr>
            <p:cNvPr id="1436676" name="Rectangle 4"/>
            <p:cNvSpPr>
              <a:spLocks noChangeArrowheads="1"/>
            </p:cNvSpPr>
            <p:nvPr/>
          </p:nvSpPr>
          <p:spPr bwMode="auto">
            <a:xfrm>
              <a:off x="0" y="0"/>
              <a:ext cx="9144000" cy="6858000"/>
            </a:xfrm>
            <a:prstGeom prst="rect">
              <a:avLst/>
            </a:prstGeom>
            <a:solidFill>
              <a:schemeClr val="bg1"/>
            </a:solidFill>
            <a:ln w="9525">
              <a:noFill/>
              <a:miter lim="800000"/>
              <a:headEnd/>
              <a:tailEnd/>
            </a:ln>
          </p:spPr>
          <p:txBody>
            <a:bodyPr/>
            <a:lstStyle/>
            <a:p>
              <a:pPr marL="342900" indent="-342900" algn="l" eaLnBrk="0" hangingPunct="0">
                <a:lnSpc>
                  <a:spcPct val="100000"/>
                </a:lnSpc>
                <a:spcBef>
                  <a:spcPct val="20000"/>
                </a:spcBef>
                <a:buClrTx/>
                <a:buFontTx/>
                <a:buNone/>
              </a:pPr>
              <a:r>
                <a:rPr kumimoji="0" lang="en-US" altLang="zh-CN" sz="1400" dirty="0">
                  <a:latin typeface="Arial" charset="0"/>
                  <a:ea typeface="宋体" pitchFamily="2" charset="-122"/>
                </a:rPr>
                <a:t>    		</a:t>
              </a:r>
            </a:p>
            <a:p>
              <a:pPr marL="342900" indent="-342900" algn="l" eaLnBrk="0" hangingPunct="0">
                <a:lnSpc>
                  <a:spcPct val="100000"/>
                </a:lnSpc>
                <a:buClrTx/>
                <a:buFontTx/>
                <a:buNone/>
              </a:pPr>
              <a:r>
                <a:rPr kumimoji="0" lang="en-US" altLang="zh-CN" sz="1400" dirty="0">
                  <a:latin typeface="Arial" charset="0"/>
                  <a:ea typeface="宋体" pitchFamily="2" charset="-122"/>
                </a:rPr>
                <a:t>		</a:t>
              </a:r>
              <a:r>
                <a:rPr kumimoji="0" lang="en-US" altLang="zh-CN" sz="2200" dirty="0">
                  <a:latin typeface="Arial" charset="0"/>
                  <a:ea typeface="宋体" pitchFamily="2" charset="-122"/>
                </a:rPr>
                <a:t>S: &lt;wait for connection on TCP port </a:t>
              </a:r>
              <a:r>
                <a:rPr kumimoji="0" lang="en-US" altLang="zh-CN" sz="2200" dirty="0">
                  <a:solidFill>
                    <a:srgbClr val="FF0000"/>
                  </a:solidFill>
                  <a:latin typeface="Arial" charset="0"/>
                  <a:ea typeface="宋体" pitchFamily="2" charset="-122"/>
                </a:rPr>
                <a:t>110</a:t>
              </a:r>
              <a:r>
                <a:rPr kumimoji="0" lang="en-US" altLang="zh-CN" sz="2200" dirty="0">
                  <a:latin typeface="Arial" charset="0"/>
                  <a:ea typeface="宋体" pitchFamily="2" charset="-122"/>
                </a:rPr>
                <a:t>&gt;</a:t>
              </a:r>
            </a:p>
            <a:p>
              <a:pPr marL="342900" indent="-342900" algn="l" eaLnBrk="0" hangingPunct="0">
                <a:lnSpc>
                  <a:spcPct val="100000"/>
                </a:lnSpc>
                <a:buClrTx/>
                <a:buFontTx/>
                <a:buNone/>
              </a:pPr>
              <a:r>
                <a:rPr kumimoji="0" lang="en-US" altLang="zh-CN" sz="2200" dirty="0">
                  <a:latin typeface="Arial" charset="0"/>
                  <a:ea typeface="宋体" pitchFamily="2" charset="-122"/>
                </a:rPr>
                <a:t>        ...</a:t>
              </a:r>
            </a:p>
            <a:p>
              <a:pPr marL="342900" indent="-342900" algn="l" eaLnBrk="0" hangingPunct="0">
                <a:lnSpc>
                  <a:spcPct val="100000"/>
                </a:lnSpc>
                <a:buClrTx/>
                <a:buFontTx/>
                <a:buNone/>
              </a:pPr>
              <a:r>
                <a:rPr kumimoji="0" lang="en-US" altLang="zh-CN" sz="2200" dirty="0">
                  <a:latin typeface="Arial" charset="0"/>
                  <a:ea typeface="宋体" pitchFamily="2" charset="-122"/>
                </a:rPr>
                <a:t>    C: &lt;open connection&gt;</a:t>
              </a:r>
            </a:p>
            <a:p>
              <a:pPr marL="342900" indent="-342900" algn="l" eaLnBrk="0" hangingPunct="0">
                <a:lnSpc>
                  <a:spcPct val="100000"/>
                </a:lnSpc>
                <a:buClrTx/>
                <a:buFontTx/>
                <a:buNone/>
              </a:pPr>
              <a:r>
                <a:rPr kumimoji="0" lang="en-US" altLang="zh-CN" sz="2200" dirty="0">
                  <a:latin typeface="Arial" charset="0"/>
                  <a:ea typeface="宋体" pitchFamily="2" charset="-122"/>
                </a:rPr>
                <a:t>    		S: +OK </a:t>
              </a:r>
              <a:r>
                <a:rPr kumimoji="0" lang="en-US" altLang="zh-CN" sz="2200" dirty="0" err="1">
                  <a:latin typeface="Arial" charset="0"/>
                  <a:ea typeface="宋体" pitchFamily="2" charset="-122"/>
                </a:rPr>
                <a:t>dewey</a:t>
              </a:r>
              <a:r>
                <a:rPr kumimoji="0" lang="en-US" altLang="zh-CN" sz="2200" dirty="0">
                  <a:latin typeface="Arial" charset="0"/>
                  <a:ea typeface="宋体" pitchFamily="2" charset="-122"/>
                </a:rPr>
                <a:t> POP3 server ready (Comments to: 						PostMaster@UDEL.EDU)</a:t>
              </a:r>
            </a:p>
            <a:p>
              <a:pPr marL="342900" indent="-342900" algn="l" eaLnBrk="0" hangingPunct="0">
                <a:lnSpc>
                  <a:spcPct val="100000"/>
                </a:lnSpc>
                <a:buClrTx/>
                <a:buFontTx/>
                <a:buNone/>
              </a:pPr>
              <a:r>
                <a:rPr kumimoji="0" lang="en-US" altLang="zh-CN" sz="2200" dirty="0">
                  <a:latin typeface="Arial" charset="0"/>
                  <a:ea typeface="宋体" pitchFamily="2" charset="-122"/>
                </a:rPr>
                <a:t>    C: USER </a:t>
              </a:r>
              <a:r>
                <a:rPr kumimoji="0" lang="en-US" altLang="zh-CN" sz="2200" dirty="0" err="1">
                  <a:latin typeface="Arial" charset="0"/>
                  <a:ea typeface="宋体" pitchFamily="2" charset="-122"/>
                </a:rPr>
                <a:t>mrose</a:t>
              </a:r>
              <a:endParaRPr kumimoji="0" lang="en-US" altLang="zh-CN" sz="2200" dirty="0">
                <a:latin typeface="Arial" charset="0"/>
                <a:ea typeface="宋体" pitchFamily="2" charset="-122"/>
              </a:endParaRPr>
            </a:p>
            <a:p>
              <a:pPr marL="342900" indent="-342900" algn="l" eaLnBrk="0" hangingPunct="0">
                <a:lnSpc>
                  <a:spcPct val="100000"/>
                </a:lnSpc>
                <a:buClrTx/>
                <a:buFontTx/>
                <a:buNone/>
              </a:pPr>
              <a:r>
                <a:rPr kumimoji="0" lang="en-US" altLang="zh-CN" sz="2200" dirty="0">
                  <a:latin typeface="Arial" charset="0"/>
                  <a:ea typeface="宋体" pitchFamily="2" charset="-122"/>
                </a:rPr>
                <a:t>    		S: +OK </a:t>
              </a:r>
              <a:r>
                <a:rPr kumimoji="0" lang="en-US" altLang="zh-CN" sz="2200" dirty="0" err="1">
                  <a:latin typeface="Arial" charset="0"/>
                  <a:ea typeface="宋体" pitchFamily="2" charset="-122"/>
                </a:rPr>
                <a:t>mrose</a:t>
              </a:r>
              <a:r>
                <a:rPr kumimoji="0" lang="en-US" altLang="zh-CN" sz="2200" dirty="0">
                  <a:latin typeface="Arial" charset="0"/>
                  <a:ea typeface="宋体" pitchFamily="2" charset="-122"/>
                </a:rPr>
                <a:t> is a real </a:t>
              </a:r>
              <a:r>
                <a:rPr kumimoji="0" lang="en-US" altLang="zh-CN" sz="2200" dirty="0" err="1">
                  <a:latin typeface="Arial" charset="0"/>
                  <a:ea typeface="宋体" pitchFamily="2" charset="-122"/>
                </a:rPr>
                <a:t>hoopy</a:t>
              </a:r>
              <a:r>
                <a:rPr kumimoji="0" lang="en-US" altLang="zh-CN" sz="2200" dirty="0">
                  <a:latin typeface="Arial" charset="0"/>
                  <a:ea typeface="宋体" pitchFamily="2" charset="-122"/>
                </a:rPr>
                <a:t> </a:t>
              </a:r>
              <a:r>
                <a:rPr kumimoji="0" lang="en-US" altLang="zh-CN" sz="2200" dirty="0" err="1">
                  <a:latin typeface="Arial" charset="0"/>
                  <a:ea typeface="宋体" pitchFamily="2" charset="-122"/>
                </a:rPr>
                <a:t>frood</a:t>
              </a:r>
              <a:endParaRPr kumimoji="0" lang="en-US" altLang="zh-CN" sz="2200" dirty="0">
                <a:latin typeface="Arial" charset="0"/>
                <a:ea typeface="宋体" pitchFamily="2" charset="-122"/>
              </a:endParaRPr>
            </a:p>
            <a:p>
              <a:pPr marL="342900" indent="-342900" algn="l" eaLnBrk="0" hangingPunct="0">
                <a:lnSpc>
                  <a:spcPct val="100000"/>
                </a:lnSpc>
                <a:buClrTx/>
                <a:buFontTx/>
                <a:buNone/>
              </a:pPr>
              <a:r>
                <a:rPr kumimoji="0" lang="en-US" altLang="zh-CN" sz="2200" dirty="0">
                  <a:latin typeface="Arial" charset="0"/>
                  <a:ea typeface="宋体" pitchFamily="2" charset="-122"/>
                </a:rPr>
                <a:t>    C: PASS secret</a:t>
              </a:r>
            </a:p>
            <a:p>
              <a:pPr marL="342900" indent="-342900" algn="l" eaLnBrk="0" hangingPunct="0">
                <a:lnSpc>
                  <a:spcPct val="100000"/>
                </a:lnSpc>
                <a:buClrTx/>
                <a:buFontTx/>
                <a:buNone/>
              </a:pPr>
              <a:r>
                <a:rPr kumimoji="0" lang="en-US" altLang="zh-CN" sz="2200" dirty="0">
                  <a:latin typeface="Arial" charset="0"/>
                  <a:ea typeface="宋体" pitchFamily="2" charset="-122"/>
                </a:rPr>
                <a:t>    		S: +OK </a:t>
              </a:r>
              <a:r>
                <a:rPr kumimoji="0" lang="en-US" altLang="zh-CN" sz="2200" dirty="0" err="1">
                  <a:latin typeface="Arial" charset="0"/>
                  <a:ea typeface="宋体" pitchFamily="2" charset="-122"/>
                </a:rPr>
                <a:t>mrose's</a:t>
              </a:r>
              <a:r>
                <a:rPr kumimoji="0" lang="en-US" altLang="zh-CN" sz="2200" dirty="0">
                  <a:latin typeface="Arial" charset="0"/>
                  <a:ea typeface="宋体" pitchFamily="2" charset="-122"/>
                </a:rPr>
                <a:t> maildrop has 2 messages (320 octets)</a:t>
              </a:r>
            </a:p>
            <a:p>
              <a:pPr marL="342900" indent="-342900" algn="l" eaLnBrk="0" hangingPunct="0">
                <a:lnSpc>
                  <a:spcPct val="100000"/>
                </a:lnSpc>
                <a:buClrTx/>
                <a:buFontTx/>
                <a:buNone/>
              </a:pPr>
              <a:r>
                <a:rPr kumimoji="0" lang="en-US" altLang="zh-CN" sz="2200" dirty="0">
                  <a:latin typeface="Arial" charset="0"/>
                  <a:ea typeface="宋体" pitchFamily="2" charset="-122"/>
                </a:rPr>
                <a:t>    C: STAT</a:t>
              </a:r>
            </a:p>
            <a:p>
              <a:pPr marL="342900" indent="-342900" algn="l" eaLnBrk="0" hangingPunct="0">
                <a:lnSpc>
                  <a:spcPct val="100000"/>
                </a:lnSpc>
                <a:buClrTx/>
                <a:buFontTx/>
                <a:buNone/>
              </a:pPr>
              <a:r>
                <a:rPr kumimoji="0" lang="en-US" altLang="zh-CN" sz="2200" dirty="0">
                  <a:latin typeface="Arial" charset="0"/>
                  <a:ea typeface="宋体" pitchFamily="2" charset="-122"/>
                </a:rPr>
                <a:t>    		S: +OK 2 320</a:t>
              </a:r>
            </a:p>
            <a:p>
              <a:pPr marL="342900" indent="-342900" algn="l" eaLnBrk="0" hangingPunct="0">
                <a:lnSpc>
                  <a:spcPct val="100000"/>
                </a:lnSpc>
                <a:buClrTx/>
                <a:buFontTx/>
                <a:buNone/>
              </a:pPr>
              <a:r>
                <a:rPr kumimoji="0" lang="en-US" altLang="zh-CN" sz="2200" dirty="0">
                  <a:latin typeface="Arial" charset="0"/>
                  <a:ea typeface="宋体" pitchFamily="2" charset="-122"/>
                </a:rPr>
                <a:t>    C: LIST</a:t>
              </a:r>
            </a:p>
            <a:p>
              <a:pPr marL="342900" indent="-342900" algn="l" eaLnBrk="0" hangingPunct="0">
                <a:lnSpc>
                  <a:spcPct val="100000"/>
                </a:lnSpc>
                <a:buClrTx/>
                <a:buFontTx/>
                <a:buNone/>
              </a:pPr>
              <a:r>
                <a:rPr kumimoji="0" lang="en-US" altLang="zh-CN" sz="2200" dirty="0">
                  <a:latin typeface="Arial" charset="0"/>
                  <a:ea typeface="宋体" pitchFamily="2" charset="-122"/>
                </a:rPr>
                <a:t>    		S: +OK 2 messages (320 octets)</a:t>
              </a:r>
            </a:p>
            <a:p>
              <a:pPr marL="342900" indent="-342900" algn="l" eaLnBrk="0" hangingPunct="0">
                <a:lnSpc>
                  <a:spcPct val="100000"/>
                </a:lnSpc>
                <a:buClrTx/>
                <a:buFontTx/>
                <a:buNone/>
              </a:pPr>
              <a:r>
                <a:rPr kumimoji="0" lang="en-US" altLang="zh-CN" sz="2200" dirty="0">
                  <a:latin typeface="Arial" charset="0"/>
                  <a:ea typeface="宋体" pitchFamily="2" charset="-122"/>
                </a:rPr>
                <a:t>    		S: 1 120</a:t>
              </a:r>
            </a:p>
            <a:p>
              <a:pPr marL="342900" indent="-342900" algn="l" eaLnBrk="0" hangingPunct="0">
                <a:lnSpc>
                  <a:spcPct val="100000"/>
                </a:lnSpc>
                <a:buClrTx/>
                <a:buFontTx/>
                <a:buNone/>
              </a:pPr>
              <a:r>
                <a:rPr kumimoji="0" lang="en-US" altLang="zh-CN" sz="2200" dirty="0">
                  <a:latin typeface="Arial" charset="0"/>
                  <a:ea typeface="宋体" pitchFamily="2" charset="-122"/>
                </a:rPr>
                <a:t>    		S: 2 200</a:t>
              </a:r>
            </a:p>
            <a:p>
              <a:pPr marL="342900" indent="-342900" algn="l" eaLnBrk="0" hangingPunct="0">
                <a:lnSpc>
                  <a:spcPct val="100000"/>
                </a:lnSpc>
                <a:buClrTx/>
                <a:buFontTx/>
                <a:buNone/>
              </a:pPr>
              <a:r>
                <a:rPr kumimoji="0" lang="en-US" altLang="zh-CN" sz="2200" dirty="0">
                  <a:latin typeface="Arial" charset="0"/>
                  <a:ea typeface="宋体" pitchFamily="2" charset="-122"/>
                </a:rPr>
                <a:t>    		S: .</a:t>
              </a:r>
            </a:p>
            <a:p>
              <a:pPr marL="342900" indent="-342900" algn="l" eaLnBrk="0" hangingPunct="0">
                <a:lnSpc>
                  <a:spcPct val="100000"/>
                </a:lnSpc>
                <a:buClrTx/>
                <a:buFontTx/>
                <a:buNone/>
              </a:pPr>
              <a:r>
                <a:rPr kumimoji="0" lang="en-US" altLang="zh-CN" sz="2200" dirty="0">
                  <a:latin typeface="Arial" charset="0"/>
                  <a:ea typeface="宋体" pitchFamily="2" charset="-122"/>
                </a:rPr>
                <a:t>    C: RETR 1</a:t>
              </a:r>
            </a:p>
          </p:txBody>
        </p:sp>
        <p:sp>
          <p:nvSpPr>
            <p:cNvPr id="124935" name="Oval 6"/>
            <p:cNvSpPr>
              <a:spLocks noChangeArrowheads="1"/>
            </p:cNvSpPr>
            <p:nvPr/>
          </p:nvSpPr>
          <p:spPr bwMode="auto">
            <a:xfrm>
              <a:off x="1303338" y="5466093"/>
              <a:ext cx="144462" cy="144462"/>
            </a:xfrm>
            <a:prstGeom prst="ellipse">
              <a:avLst/>
            </a:prstGeom>
            <a:noFill/>
            <a:ln w="28575">
              <a:solidFill>
                <a:srgbClr val="FF0000"/>
              </a:solidFill>
              <a:round/>
              <a:headEnd/>
              <a:tailEnd/>
            </a:ln>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11"/>
          </p:nvPr>
        </p:nvSpPr>
        <p:spPr bwMode="auto">
          <a:xfrm>
            <a:off x="6877050" y="18891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lnSpc>
                <a:spcPct val="100000"/>
              </a:lnSpc>
              <a:spcBef>
                <a:spcPct val="0"/>
              </a:spcBef>
              <a:spcAft>
                <a:spcPct val="0"/>
              </a:spcAft>
              <a:buClrTx/>
              <a:buFontTx/>
              <a:buNone/>
              <a:defRPr kumimoji="1" sz="1400" kern="1200">
                <a:solidFill>
                  <a:schemeClr val="tx1"/>
                </a:solidFill>
                <a:latin typeface="Times New Roman" pitchFamily="18" charset="0"/>
                <a:ea typeface="+mn-ea"/>
                <a:cs typeface="+mn-cs"/>
              </a:defRPr>
            </a:lvl1pPr>
            <a:lvl2pPr marL="4572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2pPr>
            <a:lvl3pPr marL="9144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3pPr>
            <a:lvl4pPr marL="13716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4pPr>
            <a:lvl5pPr marL="1828800" algn="ctr" rtl="0" fontAlgn="base">
              <a:lnSpc>
                <a:spcPct val="120000"/>
              </a:lnSpc>
              <a:spcBef>
                <a:spcPct val="10000"/>
              </a:spcBef>
              <a:spcAft>
                <a:spcPct val="0"/>
              </a:spcAft>
              <a:buClr>
                <a:schemeClr val="tx1"/>
              </a:buClr>
              <a:buFont typeface="Symbol" pitchFamily="18" charset="2"/>
              <a:buChar char="¾"/>
              <a:defRPr kumimoji="1" sz="2800" kern="1200">
                <a:solidFill>
                  <a:schemeClr val="tx1"/>
                </a:solidFill>
                <a:latin typeface="Times New Roman" pitchFamily="18" charset="0"/>
                <a:ea typeface="楷体_GB2312" pitchFamily="49" charset="-122"/>
                <a:cs typeface="+mn-cs"/>
              </a:defRPr>
            </a:lvl5pPr>
            <a:lvl6pPr marL="2286000" algn="l" defTabSz="914400" rtl="0" eaLnBrk="1" latinLnBrk="0" hangingPunct="1">
              <a:defRPr kumimoji="1" sz="2800" kern="1200">
                <a:solidFill>
                  <a:schemeClr val="tx1"/>
                </a:solidFill>
                <a:latin typeface="Times New Roman" pitchFamily="18" charset="0"/>
                <a:ea typeface="楷体_GB2312" pitchFamily="49" charset="-122"/>
                <a:cs typeface="+mn-cs"/>
              </a:defRPr>
            </a:lvl6pPr>
            <a:lvl7pPr marL="2743200" algn="l" defTabSz="914400" rtl="0" eaLnBrk="1" latinLnBrk="0" hangingPunct="1">
              <a:defRPr kumimoji="1" sz="2800" kern="1200">
                <a:solidFill>
                  <a:schemeClr val="tx1"/>
                </a:solidFill>
                <a:latin typeface="Times New Roman" pitchFamily="18" charset="0"/>
                <a:ea typeface="楷体_GB2312" pitchFamily="49" charset="-122"/>
                <a:cs typeface="+mn-cs"/>
              </a:defRPr>
            </a:lvl7pPr>
            <a:lvl8pPr marL="3200400" algn="l" defTabSz="914400" rtl="0" eaLnBrk="1" latinLnBrk="0" hangingPunct="1">
              <a:defRPr kumimoji="1" sz="2800" kern="1200">
                <a:solidFill>
                  <a:schemeClr val="tx1"/>
                </a:solidFill>
                <a:latin typeface="Times New Roman" pitchFamily="18" charset="0"/>
                <a:ea typeface="楷体_GB2312" pitchFamily="49" charset="-122"/>
                <a:cs typeface="+mn-cs"/>
              </a:defRPr>
            </a:lvl8pPr>
            <a:lvl9pPr marL="3657600" algn="l" defTabSz="914400" rtl="0" eaLnBrk="1" latinLnBrk="0" hangingPunct="1">
              <a:defRPr kumimoji="1" sz="2800" kern="1200">
                <a:solidFill>
                  <a:schemeClr val="tx1"/>
                </a:solidFill>
                <a:latin typeface="Times New Roman" pitchFamily="18" charset="0"/>
                <a:ea typeface="楷体_GB2312" pitchFamily="49" charset="-122"/>
                <a:cs typeface="+mn-cs"/>
              </a:defRPr>
            </a:lvl9pPr>
          </a:lstStyle>
          <a:p>
            <a:pPr>
              <a:defRPr/>
            </a:pPr>
            <a:fld id="{8DC642FC-417A-404D-B5BA-30A602EC159A}" type="slidenum">
              <a:rPr lang="en-US" altLang="zh-CN" smtClean="0"/>
              <a:pPr>
                <a:defRPr/>
              </a:pPr>
              <a:t>93</a:t>
            </a:fld>
            <a:endParaRPr lang="en-US" altLang="zh-CN"/>
          </a:p>
        </p:txBody>
      </p:sp>
      <p:sp>
        <p:nvSpPr>
          <p:cNvPr id="1437698" name="Rectangle 2"/>
          <p:cNvSpPr>
            <a:spLocks noGrp="1" noChangeArrowheads="1"/>
          </p:cNvSpPr>
          <p:nvPr>
            <p:ph type="title"/>
          </p:nvPr>
        </p:nvSpPr>
        <p:spPr>
          <a:xfrm>
            <a:off x="381000" y="609600"/>
            <a:ext cx="8763000" cy="1143000"/>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POP3 (cont.)</a:t>
            </a:r>
          </a:p>
        </p:txBody>
      </p:sp>
      <p:sp>
        <p:nvSpPr>
          <p:cNvPr id="125957" name="Rectangle 3"/>
          <p:cNvSpPr>
            <a:spLocks noGrp="1" noChangeArrowheads="1"/>
          </p:cNvSpPr>
          <p:nvPr>
            <p:ph type="body" idx="1"/>
          </p:nvPr>
        </p:nvSpPr>
        <p:spPr>
          <a:xfrm>
            <a:off x="685800" y="1600200"/>
            <a:ext cx="7772400" cy="4495800"/>
          </a:xfrm>
        </p:spPr>
        <p:txBody>
          <a:bodyPr/>
          <a:lstStyle/>
          <a:p>
            <a:pPr>
              <a:lnSpc>
                <a:spcPct val="120000"/>
              </a:lnSpc>
            </a:pPr>
            <a:r>
              <a:rPr lang="en-US" altLang="zh-CN" sz="2400">
                <a:latin typeface="Arial" charset="0"/>
              </a:rPr>
              <a:t>pop3 session example (cont.)</a:t>
            </a:r>
          </a:p>
        </p:txBody>
      </p:sp>
      <p:sp>
        <p:nvSpPr>
          <p:cNvPr id="125958" name="Rectangle 4"/>
          <p:cNvSpPr>
            <a:spLocks noChangeArrowheads="1"/>
          </p:cNvSpPr>
          <p:nvPr/>
        </p:nvSpPr>
        <p:spPr bwMode="auto">
          <a:xfrm>
            <a:off x="0" y="0"/>
            <a:ext cx="9144000" cy="6858000"/>
          </a:xfrm>
          <a:prstGeom prst="rect">
            <a:avLst/>
          </a:prstGeom>
          <a:solidFill>
            <a:schemeClr val="bg1"/>
          </a:solidFill>
          <a:ln w="9525">
            <a:noFill/>
            <a:miter lim="800000"/>
            <a:headEnd/>
            <a:tailEnd/>
          </a:ln>
        </p:spPr>
        <p:txBody>
          <a:bodyPr/>
          <a:lstStyle/>
          <a:p>
            <a:pPr marL="342900" indent="-342900" algn="l" eaLnBrk="0" hangingPunct="0">
              <a:lnSpc>
                <a:spcPct val="100000"/>
              </a:lnSpc>
              <a:spcBef>
                <a:spcPct val="20000"/>
              </a:spcBef>
              <a:buClrTx/>
              <a:buFontTx/>
              <a:buNone/>
            </a:pPr>
            <a:r>
              <a:rPr kumimoji="0" lang="en-US" altLang="zh-CN" sz="1400" dirty="0">
                <a:latin typeface="Arial" charset="0"/>
                <a:ea typeface="宋体" pitchFamily="2" charset="-122"/>
              </a:rPr>
              <a:t>    		</a:t>
            </a:r>
          </a:p>
          <a:p>
            <a:pPr marL="342900" indent="-342900" algn="l" eaLnBrk="0" hangingPunct="0">
              <a:lnSpc>
                <a:spcPct val="100000"/>
              </a:lnSpc>
              <a:spcBef>
                <a:spcPct val="15000"/>
              </a:spcBef>
              <a:buClrTx/>
              <a:buFontTx/>
              <a:buNone/>
            </a:pPr>
            <a:r>
              <a:rPr kumimoji="0" lang="en-US" altLang="zh-CN" sz="1400" dirty="0">
                <a:latin typeface="Arial" charset="0"/>
                <a:ea typeface="宋体" pitchFamily="2" charset="-122"/>
              </a:rPr>
              <a:t>		</a:t>
            </a:r>
            <a:r>
              <a:rPr kumimoji="0" lang="en-US" altLang="zh-CN" sz="2200" dirty="0">
                <a:latin typeface="Arial" charset="0"/>
                <a:ea typeface="宋体" pitchFamily="2" charset="-122"/>
              </a:rPr>
              <a:t>S: +OK 120 octets</a:t>
            </a:r>
          </a:p>
          <a:p>
            <a:pPr marL="342900" indent="-342900" algn="l" eaLnBrk="0" hangingPunct="0">
              <a:lnSpc>
                <a:spcPct val="100000"/>
              </a:lnSpc>
              <a:spcBef>
                <a:spcPct val="15000"/>
              </a:spcBef>
              <a:buClrTx/>
              <a:buFontTx/>
              <a:buNone/>
            </a:pPr>
            <a:r>
              <a:rPr kumimoji="0" lang="en-US" altLang="zh-CN" sz="2200" dirty="0">
                <a:latin typeface="Arial" charset="0"/>
                <a:ea typeface="宋体" pitchFamily="2" charset="-122"/>
              </a:rPr>
              <a:t>    		S: &lt;the POP3 server sends message 1&gt;</a:t>
            </a:r>
          </a:p>
          <a:p>
            <a:pPr marL="342900" indent="-342900" algn="l" eaLnBrk="0" hangingPunct="0">
              <a:lnSpc>
                <a:spcPct val="100000"/>
              </a:lnSpc>
              <a:spcBef>
                <a:spcPct val="15000"/>
              </a:spcBef>
              <a:buClrTx/>
              <a:buFontTx/>
              <a:buNone/>
            </a:pPr>
            <a:r>
              <a:rPr kumimoji="0" lang="en-US" altLang="zh-CN" sz="2200" dirty="0">
                <a:latin typeface="Arial" charset="0"/>
                <a:ea typeface="宋体" pitchFamily="2" charset="-122"/>
              </a:rPr>
              <a:t>    		S: .</a:t>
            </a:r>
          </a:p>
          <a:p>
            <a:pPr marL="342900" indent="-342900" algn="l" eaLnBrk="0" hangingPunct="0">
              <a:lnSpc>
                <a:spcPct val="100000"/>
              </a:lnSpc>
              <a:spcBef>
                <a:spcPct val="15000"/>
              </a:spcBef>
              <a:buClrTx/>
              <a:buFontTx/>
              <a:buNone/>
            </a:pPr>
            <a:r>
              <a:rPr kumimoji="0" lang="en-US" altLang="zh-CN" sz="2200" dirty="0">
                <a:latin typeface="Arial" charset="0"/>
                <a:ea typeface="宋体" pitchFamily="2" charset="-122"/>
              </a:rPr>
              <a:t>    C: DELE 1</a:t>
            </a:r>
          </a:p>
          <a:p>
            <a:pPr marL="342900" indent="-342900" algn="l" eaLnBrk="0" hangingPunct="0">
              <a:lnSpc>
                <a:spcPct val="100000"/>
              </a:lnSpc>
              <a:spcBef>
                <a:spcPct val="15000"/>
              </a:spcBef>
              <a:buClrTx/>
              <a:buFontTx/>
              <a:buNone/>
            </a:pPr>
            <a:r>
              <a:rPr kumimoji="0" lang="en-US" altLang="zh-CN" sz="2200" dirty="0">
                <a:latin typeface="Arial" charset="0"/>
                <a:ea typeface="宋体" pitchFamily="2" charset="-122"/>
              </a:rPr>
              <a:t>    		S: +OK message 1 deleted</a:t>
            </a:r>
          </a:p>
          <a:p>
            <a:pPr marL="342900" indent="-342900" algn="l" eaLnBrk="0" hangingPunct="0">
              <a:lnSpc>
                <a:spcPct val="100000"/>
              </a:lnSpc>
              <a:spcBef>
                <a:spcPct val="15000"/>
              </a:spcBef>
              <a:buClrTx/>
              <a:buFontTx/>
              <a:buNone/>
            </a:pPr>
            <a:r>
              <a:rPr kumimoji="0" lang="en-US" altLang="zh-CN" sz="2200" dirty="0">
                <a:latin typeface="Arial" charset="0"/>
                <a:ea typeface="宋体" pitchFamily="2" charset="-122"/>
              </a:rPr>
              <a:t>    C: RETR 2</a:t>
            </a:r>
          </a:p>
          <a:p>
            <a:pPr marL="342900" indent="-342900" algn="l" eaLnBrk="0" hangingPunct="0">
              <a:lnSpc>
                <a:spcPct val="100000"/>
              </a:lnSpc>
              <a:spcBef>
                <a:spcPct val="15000"/>
              </a:spcBef>
              <a:buClrTx/>
              <a:buFontTx/>
              <a:buNone/>
            </a:pPr>
            <a:r>
              <a:rPr kumimoji="0" lang="en-US" altLang="zh-CN" sz="2200" dirty="0">
                <a:latin typeface="Arial" charset="0"/>
                <a:ea typeface="宋体" pitchFamily="2" charset="-122"/>
              </a:rPr>
              <a:t>    		S: +OK 200 octets</a:t>
            </a:r>
          </a:p>
          <a:p>
            <a:pPr marL="342900" indent="-342900" algn="l" eaLnBrk="0" hangingPunct="0">
              <a:lnSpc>
                <a:spcPct val="100000"/>
              </a:lnSpc>
              <a:spcBef>
                <a:spcPct val="15000"/>
              </a:spcBef>
              <a:buClrTx/>
              <a:buFontTx/>
              <a:buNone/>
            </a:pPr>
            <a:r>
              <a:rPr kumimoji="0" lang="en-US" altLang="zh-CN" sz="2200" dirty="0">
                <a:latin typeface="Arial" charset="0"/>
                <a:ea typeface="宋体" pitchFamily="2" charset="-122"/>
              </a:rPr>
              <a:t>    		S: &lt;the POP3 server sends message 2&gt;</a:t>
            </a:r>
          </a:p>
          <a:p>
            <a:pPr marL="342900" indent="-342900" algn="l" eaLnBrk="0" hangingPunct="0">
              <a:lnSpc>
                <a:spcPct val="100000"/>
              </a:lnSpc>
              <a:spcBef>
                <a:spcPct val="15000"/>
              </a:spcBef>
              <a:buClrTx/>
              <a:buFontTx/>
              <a:buNone/>
            </a:pPr>
            <a:r>
              <a:rPr kumimoji="0" lang="en-US" altLang="zh-CN" sz="2200" dirty="0">
                <a:latin typeface="Arial" charset="0"/>
                <a:ea typeface="宋体" pitchFamily="2" charset="-122"/>
              </a:rPr>
              <a:t>    		S: .</a:t>
            </a:r>
          </a:p>
          <a:p>
            <a:pPr marL="342900" indent="-342900" algn="l" eaLnBrk="0" hangingPunct="0">
              <a:lnSpc>
                <a:spcPct val="100000"/>
              </a:lnSpc>
              <a:spcBef>
                <a:spcPct val="15000"/>
              </a:spcBef>
              <a:buClrTx/>
              <a:buFontTx/>
              <a:buNone/>
            </a:pPr>
            <a:r>
              <a:rPr kumimoji="0" lang="en-US" altLang="zh-CN" sz="2200" dirty="0">
                <a:latin typeface="Arial" charset="0"/>
                <a:ea typeface="宋体" pitchFamily="2" charset="-122"/>
              </a:rPr>
              <a:t>    C: DELE 2</a:t>
            </a:r>
          </a:p>
          <a:p>
            <a:pPr marL="342900" indent="-342900" algn="l" eaLnBrk="0" hangingPunct="0">
              <a:lnSpc>
                <a:spcPct val="100000"/>
              </a:lnSpc>
              <a:spcBef>
                <a:spcPct val="15000"/>
              </a:spcBef>
              <a:buClrTx/>
              <a:buFontTx/>
              <a:buNone/>
            </a:pPr>
            <a:r>
              <a:rPr kumimoji="0" lang="en-US" altLang="zh-CN" sz="2200" dirty="0">
                <a:latin typeface="Arial" charset="0"/>
                <a:ea typeface="宋体" pitchFamily="2" charset="-122"/>
              </a:rPr>
              <a:t>    		S: +OK message 2 deleted</a:t>
            </a:r>
          </a:p>
          <a:p>
            <a:pPr marL="342900" indent="-342900" algn="l" eaLnBrk="0" hangingPunct="0">
              <a:lnSpc>
                <a:spcPct val="100000"/>
              </a:lnSpc>
              <a:spcBef>
                <a:spcPct val="15000"/>
              </a:spcBef>
              <a:buClrTx/>
              <a:buFontTx/>
              <a:buNone/>
            </a:pPr>
            <a:r>
              <a:rPr kumimoji="0" lang="en-US" altLang="zh-CN" sz="2200" dirty="0">
                <a:latin typeface="Arial" charset="0"/>
                <a:ea typeface="宋体" pitchFamily="2" charset="-122"/>
              </a:rPr>
              <a:t>    C: QUIT</a:t>
            </a:r>
          </a:p>
          <a:p>
            <a:pPr marL="342900" indent="-342900" algn="l" eaLnBrk="0" hangingPunct="0">
              <a:lnSpc>
                <a:spcPct val="100000"/>
              </a:lnSpc>
              <a:spcBef>
                <a:spcPct val="15000"/>
              </a:spcBef>
              <a:buClrTx/>
              <a:buFontTx/>
              <a:buNone/>
            </a:pPr>
            <a:endParaRPr kumimoji="0" lang="en-US" altLang="zh-CN" sz="2200" dirty="0">
              <a:latin typeface="Arial" charset="0"/>
              <a:ea typeface="宋体" pitchFamily="2" charset="-122"/>
            </a:endParaRPr>
          </a:p>
          <a:p>
            <a:pPr marL="342900" indent="-342900" algn="l" eaLnBrk="0" hangingPunct="0">
              <a:lnSpc>
                <a:spcPct val="100000"/>
              </a:lnSpc>
              <a:spcBef>
                <a:spcPct val="15000"/>
              </a:spcBef>
              <a:buClrTx/>
              <a:buFontTx/>
              <a:buNone/>
            </a:pPr>
            <a:r>
              <a:rPr kumimoji="0" lang="en-US" altLang="zh-CN" sz="2200" dirty="0">
                <a:latin typeface="Arial" charset="0"/>
                <a:ea typeface="宋体" pitchFamily="2" charset="-122"/>
              </a:rPr>
              <a:t>    		S: +OK POP3 server signing off (maildrop empty)</a:t>
            </a:r>
          </a:p>
          <a:p>
            <a:pPr marL="342900" indent="-342900" algn="l" eaLnBrk="0" hangingPunct="0">
              <a:lnSpc>
                <a:spcPct val="100000"/>
              </a:lnSpc>
              <a:spcBef>
                <a:spcPct val="15000"/>
              </a:spcBef>
              <a:buClrTx/>
              <a:buFontTx/>
              <a:buNone/>
            </a:pPr>
            <a:r>
              <a:rPr kumimoji="0" lang="en-US" altLang="zh-CN" sz="2200" dirty="0">
                <a:latin typeface="Arial" charset="0"/>
                <a:ea typeface="宋体" pitchFamily="2" charset="-122"/>
              </a:rPr>
              <a:t>    C: &lt;close connection&gt;</a:t>
            </a:r>
          </a:p>
          <a:p>
            <a:pPr marL="342900" indent="-342900" algn="l" eaLnBrk="0" hangingPunct="0">
              <a:lnSpc>
                <a:spcPct val="100000"/>
              </a:lnSpc>
              <a:spcBef>
                <a:spcPct val="15000"/>
              </a:spcBef>
              <a:buClrTx/>
              <a:buFontTx/>
              <a:buNone/>
            </a:pPr>
            <a:r>
              <a:rPr kumimoji="0" lang="en-US" altLang="zh-CN" sz="2200" dirty="0">
                <a:latin typeface="Arial" charset="0"/>
                <a:ea typeface="宋体" pitchFamily="2" charset="-122"/>
              </a:rPr>
              <a:t>    		S: &lt;wait for next connection&gt;</a:t>
            </a:r>
          </a:p>
        </p:txBody>
      </p:sp>
      <p:sp>
        <p:nvSpPr>
          <p:cNvPr id="125959" name="Oval 5"/>
          <p:cNvSpPr>
            <a:spLocks noChangeArrowheads="1"/>
          </p:cNvSpPr>
          <p:nvPr/>
        </p:nvSpPr>
        <p:spPr bwMode="auto">
          <a:xfrm>
            <a:off x="1303338" y="1268413"/>
            <a:ext cx="144462" cy="144462"/>
          </a:xfrm>
          <a:prstGeom prst="ellipse">
            <a:avLst/>
          </a:prstGeom>
          <a:noFill/>
          <a:ln w="28575">
            <a:solidFill>
              <a:srgbClr val="FF0000"/>
            </a:solidFill>
            <a:round/>
            <a:headEnd/>
            <a:tailEnd/>
          </a:ln>
        </p:spPr>
        <p:txBody>
          <a:bodyPr wrap="none" anchor="ctr"/>
          <a:lstStyle/>
          <a:p>
            <a:endParaRPr lang="zh-CN" altLang="en-US"/>
          </a:p>
        </p:txBody>
      </p:sp>
      <p:sp>
        <p:nvSpPr>
          <p:cNvPr id="125960" name="Oval 6"/>
          <p:cNvSpPr>
            <a:spLocks noChangeArrowheads="1"/>
          </p:cNvSpPr>
          <p:nvPr/>
        </p:nvSpPr>
        <p:spPr bwMode="auto">
          <a:xfrm>
            <a:off x="1303338" y="3573463"/>
            <a:ext cx="144462" cy="144462"/>
          </a:xfrm>
          <a:prstGeom prst="ellipse">
            <a:avLst/>
          </a:prstGeom>
          <a:noFill/>
          <a:ln w="28575">
            <a:solidFill>
              <a:srgbClr val="FF0000"/>
            </a:solidFill>
            <a:round/>
            <a:headEnd/>
            <a:tailEnd/>
          </a:ln>
        </p:spPr>
        <p:txBody>
          <a:bodyPr wrap="none" anchor="ctr"/>
          <a:lstStyle/>
          <a:p>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4738" name="Rectangle 2"/>
          <p:cNvSpPr>
            <a:spLocks noGrp="1" noChangeArrowheads="1"/>
          </p:cNvSpPr>
          <p:nvPr>
            <p:ph type="title"/>
          </p:nvPr>
        </p:nvSpPr>
        <p:spPr>
          <a:xfrm>
            <a:off x="323850" y="609600"/>
            <a:ext cx="8820150" cy="947738"/>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POP3 </a:t>
            </a:r>
            <a:r>
              <a:rPr lang="en-US" altLang="zh-CN" sz="3600">
                <a:latin typeface="Arial" charset="0"/>
                <a:ea typeface="宋体" pitchFamily="2" charset="-122"/>
              </a:rPr>
              <a:t>command</a:t>
            </a:r>
          </a:p>
        </p:txBody>
      </p:sp>
      <p:sp>
        <p:nvSpPr>
          <p:cNvPr id="126981" name="Rectangle 3"/>
          <p:cNvSpPr>
            <a:spLocks noGrp="1" noChangeArrowheads="1"/>
          </p:cNvSpPr>
          <p:nvPr>
            <p:ph type="body" idx="1"/>
          </p:nvPr>
        </p:nvSpPr>
        <p:spPr>
          <a:xfrm>
            <a:off x="323850" y="1484313"/>
            <a:ext cx="4103688" cy="4824412"/>
          </a:xfrm>
        </p:spPr>
        <p:txBody>
          <a:bodyPr/>
          <a:lstStyle/>
          <a:p>
            <a:r>
              <a:rPr lang="en-US" altLang="zh-CN" sz="2400">
                <a:latin typeface="Arial" charset="0"/>
              </a:rPr>
              <a:t>Minimal POP3 Commands:</a:t>
            </a:r>
          </a:p>
          <a:p>
            <a:pPr lvl="1"/>
            <a:r>
              <a:rPr lang="en-US" altLang="zh-CN" sz="2000">
                <a:latin typeface="Arial" charset="0"/>
              </a:rPr>
              <a:t>USER name</a:t>
            </a:r>
          </a:p>
          <a:p>
            <a:pPr lvl="1"/>
            <a:r>
              <a:rPr lang="en-US" altLang="zh-CN" sz="2000">
                <a:latin typeface="Arial" charset="0"/>
              </a:rPr>
              <a:t>PASS string</a:t>
            </a:r>
          </a:p>
          <a:p>
            <a:pPr lvl="1"/>
            <a:r>
              <a:rPr lang="en-US" altLang="zh-CN" sz="2000">
                <a:latin typeface="Arial" charset="0"/>
              </a:rPr>
              <a:t>QUIT</a:t>
            </a:r>
          </a:p>
          <a:p>
            <a:pPr lvl="1"/>
            <a:r>
              <a:rPr lang="en-US" altLang="zh-CN" sz="2000">
                <a:latin typeface="Arial" charset="0"/>
              </a:rPr>
              <a:t>STAT</a:t>
            </a:r>
          </a:p>
          <a:p>
            <a:pPr lvl="1"/>
            <a:r>
              <a:rPr lang="en-US" altLang="zh-CN" sz="2000">
                <a:latin typeface="Arial" charset="0"/>
              </a:rPr>
              <a:t>LIST [msg]</a:t>
            </a:r>
          </a:p>
          <a:p>
            <a:pPr lvl="1"/>
            <a:r>
              <a:rPr lang="en-US" altLang="zh-CN" sz="2000">
                <a:latin typeface="Arial" charset="0"/>
              </a:rPr>
              <a:t>RETR msg</a:t>
            </a:r>
          </a:p>
          <a:p>
            <a:pPr lvl="1"/>
            <a:r>
              <a:rPr lang="en-US" altLang="zh-CN" sz="2000">
                <a:latin typeface="Arial" charset="0"/>
              </a:rPr>
              <a:t>DELE msg</a:t>
            </a:r>
          </a:p>
          <a:p>
            <a:pPr lvl="1"/>
            <a:r>
              <a:rPr lang="en-US" altLang="zh-CN" sz="2000">
                <a:latin typeface="Arial" charset="0"/>
              </a:rPr>
              <a:t>NOOP</a:t>
            </a:r>
          </a:p>
          <a:p>
            <a:pPr lvl="1"/>
            <a:r>
              <a:rPr lang="en-US" altLang="zh-CN" sz="2000">
                <a:latin typeface="Arial" charset="0"/>
              </a:rPr>
              <a:t>RSET</a:t>
            </a:r>
          </a:p>
          <a:p>
            <a:pPr lvl="1"/>
            <a:r>
              <a:rPr lang="en-US" altLang="zh-CN" sz="2000">
                <a:latin typeface="Arial" charset="0"/>
              </a:rPr>
              <a:t>QUIT</a:t>
            </a:r>
          </a:p>
        </p:txBody>
      </p:sp>
      <p:sp>
        <p:nvSpPr>
          <p:cNvPr id="126982" name="Rectangle 4"/>
          <p:cNvSpPr>
            <a:spLocks noChangeArrowheads="1"/>
          </p:cNvSpPr>
          <p:nvPr/>
        </p:nvSpPr>
        <p:spPr bwMode="auto">
          <a:xfrm>
            <a:off x="4572000" y="1484313"/>
            <a:ext cx="4103688" cy="4824412"/>
          </a:xfrm>
          <a:prstGeom prst="rect">
            <a:avLst/>
          </a:prstGeom>
          <a:noFill/>
          <a:ln w="9525">
            <a:noFill/>
            <a:miter lim="800000"/>
            <a:headEnd/>
            <a:tailEnd/>
          </a:ln>
        </p:spPr>
        <p:txBody>
          <a:bodyPr/>
          <a:lstStyle/>
          <a:p>
            <a:pPr marL="342900" indent="-342900" algn="l" eaLnBrk="0" hangingPunct="0">
              <a:lnSpc>
                <a:spcPct val="80000"/>
              </a:lnSpc>
              <a:spcBef>
                <a:spcPct val="20000"/>
              </a:spcBef>
              <a:buClrTx/>
              <a:buFontTx/>
              <a:buBlip>
                <a:blip r:embed="rId2"/>
              </a:buBlip>
            </a:pPr>
            <a:r>
              <a:rPr kumimoji="0" lang="en-US" altLang="zh-CN" sz="2400">
                <a:latin typeface="Arial Unicode MS" pitchFamily="34" charset="-122"/>
                <a:ea typeface="Arial Unicode MS" pitchFamily="34" charset="-122"/>
                <a:cs typeface="Arial Unicode MS" pitchFamily="34" charset="-122"/>
              </a:rPr>
              <a:t>Optional POP3 Commands:</a:t>
            </a:r>
          </a:p>
          <a:p>
            <a:pPr marL="742950" lvl="1" indent="-285750" algn="l" eaLnBrk="0" hangingPunct="0">
              <a:lnSpc>
                <a:spcPct val="80000"/>
              </a:lnSpc>
              <a:spcBef>
                <a:spcPct val="20000"/>
              </a:spcBef>
              <a:buClrTx/>
              <a:buFontTx/>
              <a:buBlip>
                <a:blip r:embed="rId3"/>
              </a:buBlip>
            </a:pPr>
            <a:r>
              <a:rPr kumimoji="0" lang="en-US" altLang="zh-CN" sz="2000">
                <a:latin typeface="Arial Unicode MS" pitchFamily="34" charset="-122"/>
                <a:ea typeface="Arial Unicode MS" pitchFamily="34" charset="-122"/>
                <a:cs typeface="Arial Unicode MS" pitchFamily="34" charset="-122"/>
              </a:rPr>
              <a:t>APOP name digest </a:t>
            </a:r>
          </a:p>
          <a:p>
            <a:pPr marL="742950" lvl="1" indent="-285750" algn="l" eaLnBrk="0" hangingPunct="0">
              <a:lnSpc>
                <a:spcPct val="80000"/>
              </a:lnSpc>
              <a:spcBef>
                <a:spcPct val="20000"/>
              </a:spcBef>
              <a:buClrTx/>
              <a:buFontTx/>
              <a:buBlip>
                <a:blip r:embed="rId3"/>
              </a:buBlip>
            </a:pPr>
            <a:r>
              <a:rPr kumimoji="0" lang="en-US" altLang="zh-CN" sz="2000">
                <a:latin typeface="Arial Unicode MS" pitchFamily="34" charset="-122"/>
                <a:ea typeface="Arial Unicode MS" pitchFamily="34" charset="-122"/>
                <a:cs typeface="Arial Unicode MS" pitchFamily="34" charset="-122"/>
              </a:rPr>
              <a:t>TOP   msg n</a:t>
            </a:r>
          </a:p>
          <a:p>
            <a:pPr marL="742950" lvl="1" indent="-285750" algn="l" eaLnBrk="0" hangingPunct="0">
              <a:lnSpc>
                <a:spcPct val="80000"/>
              </a:lnSpc>
              <a:spcBef>
                <a:spcPct val="20000"/>
              </a:spcBef>
              <a:buClrTx/>
              <a:buFontTx/>
              <a:buBlip>
                <a:blip r:embed="rId3"/>
              </a:buBlip>
            </a:pPr>
            <a:r>
              <a:rPr kumimoji="0" lang="en-US" altLang="zh-CN" sz="2000">
                <a:latin typeface="Arial Unicode MS" pitchFamily="34" charset="-122"/>
                <a:ea typeface="Arial Unicode MS" pitchFamily="34" charset="-122"/>
                <a:cs typeface="Arial Unicode MS" pitchFamily="34" charset="-122"/>
              </a:rPr>
              <a:t>UIDL [msg]</a:t>
            </a:r>
          </a:p>
          <a:p>
            <a:pPr marL="742950" lvl="1" indent="-285750" algn="l" eaLnBrk="0" hangingPunct="0">
              <a:lnSpc>
                <a:spcPct val="80000"/>
              </a:lnSpc>
              <a:spcBef>
                <a:spcPct val="20000"/>
              </a:spcBef>
              <a:buClrTx/>
              <a:buFontTx/>
              <a:buNone/>
            </a:pPr>
            <a:endParaRPr kumimoji="0" lang="en-US" altLang="zh-CN" sz="2000">
              <a:latin typeface="Arial Unicode MS" pitchFamily="34" charset="-122"/>
              <a:ea typeface="Arial Unicode MS" pitchFamily="34" charset="-122"/>
              <a:cs typeface="Arial Unicode MS" pitchFamily="34" charset="-122"/>
            </a:endParaRPr>
          </a:p>
          <a:p>
            <a:pPr marL="342900" indent="-342900" algn="l" eaLnBrk="0" hangingPunct="0">
              <a:lnSpc>
                <a:spcPct val="80000"/>
              </a:lnSpc>
              <a:spcBef>
                <a:spcPct val="20000"/>
              </a:spcBef>
              <a:buClrTx/>
              <a:buFontTx/>
              <a:buBlip>
                <a:blip r:embed="rId2"/>
              </a:buBlip>
            </a:pPr>
            <a:r>
              <a:rPr kumimoji="0" lang="en-US" altLang="zh-CN" sz="2400">
                <a:latin typeface="Arial Unicode MS" pitchFamily="34" charset="-122"/>
                <a:ea typeface="Arial Unicode MS" pitchFamily="34" charset="-122"/>
                <a:cs typeface="Arial Unicode MS" pitchFamily="34" charset="-122"/>
              </a:rPr>
              <a:t>POP3 Replies:</a:t>
            </a:r>
          </a:p>
          <a:p>
            <a:pPr marL="742950" lvl="1" indent="-285750" algn="l" eaLnBrk="0" hangingPunct="0">
              <a:lnSpc>
                <a:spcPct val="80000"/>
              </a:lnSpc>
              <a:spcBef>
                <a:spcPct val="20000"/>
              </a:spcBef>
              <a:buClrTx/>
              <a:buFontTx/>
              <a:buBlip>
                <a:blip r:embed="rId3"/>
              </a:buBlip>
            </a:pPr>
            <a:r>
              <a:rPr kumimoji="0" lang="en-US" altLang="zh-CN" sz="2000">
                <a:latin typeface="Arial Unicode MS" pitchFamily="34" charset="-122"/>
                <a:ea typeface="Arial Unicode MS" pitchFamily="34" charset="-122"/>
                <a:cs typeface="Arial Unicode MS" pitchFamily="34" charset="-122"/>
              </a:rPr>
              <a:t>+OK</a:t>
            </a:r>
          </a:p>
          <a:p>
            <a:pPr marL="742950" lvl="1" indent="-285750" algn="l" eaLnBrk="0" hangingPunct="0">
              <a:lnSpc>
                <a:spcPct val="80000"/>
              </a:lnSpc>
              <a:spcBef>
                <a:spcPct val="20000"/>
              </a:spcBef>
              <a:buClrTx/>
              <a:buFontTx/>
              <a:buBlip>
                <a:blip r:embed="rId3"/>
              </a:buBlip>
            </a:pPr>
            <a:r>
              <a:rPr kumimoji="0" lang="en-US" altLang="zh-CN" sz="2000">
                <a:latin typeface="Arial Unicode MS" pitchFamily="34" charset="-122"/>
                <a:ea typeface="Arial Unicode MS" pitchFamily="34" charset="-122"/>
                <a:cs typeface="Arial Unicode MS" pitchFamily="34" charset="-122"/>
              </a:rPr>
              <a:t>-ERR</a:t>
            </a:r>
          </a:p>
        </p:txBody>
      </p:sp>
      <p:sp>
        <p:nvSpPr>
          <p:cNvPr id="7" name="标题 1">
            <a:extLst>
              <a:ext uri="{FF2B5EF4-FFF2-40B4-BE49-F238E27FC236}">
                <a16:creationId xmlns:a16="http://schemas.microsoft.com/office/drawing/2014/main" id="{9CEF0E6F-351D-4F04-8D5A-EE0411039DA2}"/>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5234" name="Rectangle 2"/>
          <p:cNvSpPr>
            <a:spLocks noGrp="1" noChangeArrowheads="1"/>
          </p:cNvSpPr>
          <p:nvPr>
            <p:ph type="title"/>
          </p:nvPr>
        </p:nvSpPr>
        <p:spPr>
          <a:xfrm>
            <a:off x="381000" y="609600"/>
            <a:ext cx="8763000" cy="1143000"/>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Mail Message Format</a:t>
            </a:r>
          </a:p>
        </p:txBody>
      </p:sp>
      <p:sp>
        <p:nvSpPr>
          <p:cNvPr id="128005" name="Rectangle 3"/>
          <p:cNvSpPr>
            <a:spLocks noGrp="1" noChangeArrowheads="1"/>
          </p:cNvSpPr>
          <p:nvPr>
            <p:ph type="body" idx="1"/>
          </p:nvPr>
        </p:nvSpPr>
        <p:spPr>
          <a:xfrm>
            <a:off x="381000" y="1600200"/>
            <a:ext cx="8077200" cy="4495800"/>
          </a:xfrm>
        </p:spPr>
        <p:txBody>
          <a:bodyPr/>
          <a:lstStyle/>
          <a:p>
            <a:pPr>
              <a:lnSpc>
                <a:spcPct val="120000"/>
              </a:lnSpc>
            </a:pPr>
            <a:r>
              <a:rPr lang="en-US" altLang="zh-CN" sz="2400" dirty="0">
                <a:latin typeface="Arial" charset="0"/>
              </a:rPr>
              <a:t>envelope</a:t>
            </a:r>
          </a:p>
          <a:p>
            <a:pPr lvl="1">
              <a:lnSpc>
                <a:spcPct val="120000"/>
              </a:lnSpc>
            </a:pPr>
            <a:r>
              <a:rPr lang="en-US" altLang="zh-CN" sz="2000" dirty="0">
                <a:latin typeface="Arial" charset="0"/>
              </a:rPr>
              <a:t>encapsulate the message</a:t>
            </a:r>
          </a:p>
          <a:p>
            <a:pPr lvl="1">
              <a:lnSpc>
                <a:spcPct val="120000"/>
              </a:lnSpc>
            </a:pPr>
            <a:r>
              <a:rPr lang="en-US" altLang="zh-CN" sz="2000" dirty="0">
                <a:latin typeface="Arial" charset="0"/>
              </a:rPr>
              <a:t>contain the information needed for transporting the message</a:t>
            </a:r>
          </a:p>
          <a:p>
            <a:pPr lvl="2">
              <a:lnSpc>
                <a:spcPct val="120000"/>
              </a:lnSpc>
              <a:buFontTx/>
              <a:buChar char="–"/>
            </a:pPr>
            <a:r>
              <a:rPr lang="en-US" altLang="zh-CN" sz="1800" dirty="0">
                <a:latin typeface="Arial" charset="0"/>
              </a:rPr>
              <a:t>destination address, priority, security level</a:t>
            </a:r>
          </a:p>
          <a:p>
            <a:pPr>
              <a:lnSpc>
                <a:spcPct val="120000"/>
              </a:lnSpc>
            </a:pPr>
            <a:r>
              <a:rPr lang="en-US" altLang="zh-CN" sz="2400" dirty="0">
                <a:latin typeface="Arial" charset="0"/>
              </a:rPr>
              <a:t>message</a:t>
            </a:r>
          </a:p>
          <a:p>
            <a:pPr lvl="1">
              <a:lnSpc>
                <a:spcPct val="120000"/>
              </a:lnSpc>
            </a:pPr>
            <a:r>
              <a:rPr lang="en-US" altLang="zh-CN" sz="2000" dirty="0">
                <a:latin typeface="Arial" charset="0"/>
              </a:rPr>
              <a:t>message header</a:t>
            </a:r>
          </a:p>
          <a:p>
            <a:pPr lvl="2">
              <a:lnSpc>
                <a:spcPct val="120000"/>
              </a:lnSpc>
              <a:buFontTx/>
              <a:buChar char="–"/>
            </a:pPr>
            <a:r>
              <a:rPr lang="en-US" altLang="zh-CN" sz="1800" dirty="0">
                <a:latin typeface="Arial" charset="0"/>
              </a:rPr>
              <a:t>contain control information for user interface (agent)</a:t>
            </a:r>
          </a:p>
          <a:p>
            <a:pPr lvl="1">
              <a:lnSpc>
                <a:spcPct val="120000"/>
              </a:lnSpc>
            </a:pPr>
            <a:r>
              <a:rPr lang="en-US" altLang="zh-CN" sz="2000" dirty="0">
                <a:latin typeface="Arial" charset="0"/>
              </a:rPr>
              <a:t>message body</a:t>
            </a:r>
          </a:p>
        </p:txBody>
      </p:sp>
      <p:sp>
        <p:nvSpPr>
          <p:cNvPr id="6" name="标题 1">
            <a:extLst>
              <a:ext uri="{FF2B5EF4-FFF2-40B4-BE49-F238E27FC236}">
                <a16:creationId xmlns:a16="http://schemas.microsoft.com/office/drawing/2014/main" id="{F2664681-B200-4C45-A2F2-966E6A87A378}"/>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Rectangle 2"/>
          <p:cNvSpPr>
            <a:spLocks noGrp="1" noChangeArrowheads="1"/>
          </p:cNvSpPr>
          <p:nvPr>
            <p:ph type="title"/>
          </p:nvPr>
        </p:nvSpPr>
        <p:spPr>
          <a:xfrm>
            <a:off x="381000" y="609600"/>
            <a:ext cx="8763000" cy="1143000"/>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Mail Message Format (Cont.)</a:t>
            </a:r>
          </a:p>
        </p:txBody>
      </p:sp>
      <p:sp>
        <p:nvSpPr>
          <p:cNvPr id="129029" name="Rectangle 3"/>
          <p:cNvSpPr>
            <a:spLocks noGrp="1" noChangeArrowheads="1"/>
          </p:cNvSpPr>
          <p:nvPr>
            <p:ph type="body" idx="1"/>
          </p:nvPr>
        </p:nvSpPr>
        <p:spPr>
          <a:xfrm>
            <a:off x="685800" y="1600200"/>
            <a:ext cx="7772400" cy="4495800"/>
          </a:xfrm>
        </p:spPr>
        <p:txBody>
          <a:bodyPr/>
          <a:lstStyle/>
          <a:p>
            <a:pPr>
              <a:lnSpc>
                <a:spcPct val="120000"/>
              </a:lnSpc>
            </a:pPr>
            <a:r>
              <a:rPr lang="en-US" altLang="zh-CN">
                <a:latin typeface="Arial" charset="0"/>
              </a:rPr>
              <a:t>basic ASCII mail (RFC 822)</a:t>
            </a:r>
          </a:p>
          <a:p>
            <a:pPr lvl="1">
              <a:lnSpc>
                <a:spcPct val="120000"/>
              </a:lnSpc>
            </a:pPr>
            <a:r>
              <a:rPr lang="en-US" altLang="zh-CN">
                <a:latin typeface="Arial" charset="0"/>
              </a:rPr>
              <a:t>RFC 822 is an old standard and does not clearly distinguish envelope from message header</a:t>
            </a:r>
          </a:p>
          <a:p>
            <a:pPr lvl="1">
              <a:lnSpc>
                <a:spcPct val="120000"/>
              </a:lnSpc>
            </a:pPr>
            <a:r>
              <a:rPr lang="en-US" altLang="zh-CN">
                <a:latin typeface="Arial" charset="0"/>
              </a:rPr>
              <a:t>RFC 822 can only transfer </a:t>
            </a:r>
            <a:r>
              <a:rPr lang="en-US" altLang="zh-CN">
                <a:solidFill>
                  <a:srgbClr val="FF0000"/>
                </a:solidFill>
                <a:latin typeface="Arial" charset="0"/>
              </a:rPr>
              <a:t>text message written in English</a:t>
            </a:r>
          </a:p>
          <a:p>
            <a:pPr>
              <a:lnSpc>
                <a:spcPct val="120000"/>
              </a:lnSpc>
            </a:pPr>
            <a:r>
              <a:rPr lang="en-US" altLang="zh-CN">
                <a:latin typeface="Arial" charset="0"/>
              </a:rPr>
              <a:t>multipurpose Internet mail extension (MIME, RFC 2045, 2046)</a:t>
            </a:r>
          </a:p>
          <a:p>
            <a:pPr lvl="1">
              <a:lnSpc>
                <a:spcPct val="120000"/>
              </a:lnSpc>
            </a:pPr>
            <a:r>
              <a:rPr lang="en-US" altLang="zh-CN">
                <a:latin typeface="Arial" charset="0"/>
              </a:rPr>
              <a:t>transfer multimedia message and binary file </a:t>
            </a:r>
          </a:p>
        </p:txBody>
      </p:sp>
      <p:sp>
        <p:nvSpPr>
          <p:cNvPr id="6" name="标题 1">
            <a:extLst>
              <a:ext uri="{FF2B5EF4-FFF2-40B4-BE49-F238E27FC236}">
                <a16:creationId xmlns:a16="http://schemas.microsoft.com/office/drawing/2014/main" id="{0AE752E2-C99B-4B5A-BD2C-A1C55115DDF0}"/>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282" name="Rectangle 2"/>
          <p:cNvSpPr>
            <a:spLocks noGrp="1" noChangeArrowheads="1"/>
          </p:cNvSpPr>
          <p:nvPr>
            <p:ph type="title"/>
          </p:nvPr>
        </p:nvSpPr>
        <p:spPr>
          <a:xfrm>
            <a:off x="381000" y="609600"/>
            <a:ext cx="8763000" cy="1143000"/>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RFC 822</a:t>
            </a:r>
          </a:p>
        </p:txBody>
      </p:sp>
      <p:sp>
        <p:nvSpPr>
          <p:cNvPr id="130053" name="Rectangle 3"/>
          <p:cNvSpPr>
            <a:spLocks noGrp="1" noChangeArrowheads="1"/>
          </p:cNvSpPr>
          <p:nvPr>
            <p:ph type="body" idx="1"/>
          </p:nvPr>
        </p:nvSpPr>
        <p:spPr>
          <a:xfrm>
            <a:off x="468313" y="1600200"/>
            <a:ext cx="7989887" cy="4495800"/>
          </a:xfrm>
        </p:spPr>
        <p:txBody>
          <a:bodyPr/>
          <a:lstStyle/>
          <a:p>
            <a:pPr>
              <a:lnSpc>
                <a:spcPct val="120000"/>
              </a:lnSpc>
            </a:pPr>
            <a:r>
              <a:rPr lang="en-US" altLang="zh-CN" sz="2200">
                <a:latin typeface="Arial" charset="0"/>
              </a:rPr>
              <a:t>principle header fields related to message transport</a:t>
            </a:r>
          </a:p>
        </p:txBody>
      </p:sp>
      <p:pic>
        <p:nvPicPr>
          <p:cNvPr id="130054" name="Picture 4" descr="7-9"/>
          <p:cNvPicPr>
            <a:picLocks noChangeAspect="1" noChangeArrowheads="1"/>
          </p:cNvPicPr>
          <p:nvPr/>
        </p:nvPicPr>
        <p:blipFill>
          <a:blip r:embed="rId2"/>
          <a:srcRect/>
          <a:stretch>
            <a:fillRect/>
          </a:stretch>
        </p:blipFill>
        <p:spPr bwMode="auto">
          <a:xfrm>
            <a:off x="762000" y="2362200"/>
            <a:ext cx="7620000" cy="3113088"/>
          </a:xfrm>
          <a:prstGeom prst="rect">
            <a:avLst/>
          </a:prstGeom>
          <a:noFill/>
          <a:ln w="9525">
            <a:noFill/>
            <a:miter lim="800000"/>
            <a:headEnd/>
            <a:tailEnd/>
          </a:ln>
        </p:spPr>
      </p:pic>
      <p:sp>
        <p:nvSpPr>
          <p:cNvPr id="130055" name="Line 6"/>
          <p:cNvSpPr>
            <a:spLocks noChangeShapeType="1"/>
          </p:cNvSpPr>
          <p:nvPr/>
        </p:nvSpPr>
        <p:spPr bwMode="auto">
          <a:xfrm>
            <a:off x="4356100" y="5027613"/>
            <a:ext cx="2160588" cy="0"/>
          </a:xfrm>
          <a:prstGeom prst="line">
            <a:avLst/>
          </a:prstGeom>
          <a:noFill/>
          <a:ln w="28575">
            <a:solidFill>
              <a:srgbClr val="FF0000"/>
            </a:solidFill>
            <a:round/>
            <a:headEnd/>
            <a:tailEnd/>
          </a:ln>
        </p:spPr>
        <p:txBody>
          <a:bodyPr/>
          <a:lstStyle/>
          <a:p>
            <a:endParaRPr lang="zh-CN" altLang="en-US"/>
          </a:p>
        </p:txBody>
      </p:sp>
      <p:sp>
        <p:nvSpPr>
          <p:cNvPr id="8" name="标题 1">
            <a:extLst>
              <a:ext uri="{FF2B5EF4-FFF2-40B4-BE49-F238E27FC236}">
                <a16:creationId xmlns:a16="http://schemas.microsoft.com/office/drawing/2014/main" id="{DDEB5874-E02D-4C6E-94CC-CDA1CDC33FE8}"/>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306" name="Rectangle 2"/>
          <p:cNvSpPr>
            <a:spLocks noGrp="1" noChangeArrowheads="1"/>
          </p:cNvSpPr>
          <p:nvPr>
            <p:ph type="title"/>
          </p:nvPr>
        </p:nvSpPr>
        <p:spPr>
          <a:xfrm>
            <a:off x="381000" y="609600"/>
            <a:ext cx="8763000" cy="947738"/>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RFC 822 (Cont.)</a:t>
            </a:r>
          </a:p>
        </p:txBody>
      </p:sp>
      <p:sp>
        <p:nvSpPr>
          <p:cNvPr id="131077" name="Rectangle 3"/>
          <p:cNvSpPr>
            <a:spLocks noGrp="1" noChangeArrowheads="1"/>
          </p:cNvSpPr>
          <p:nvPr>
            <p:ph type="body" idx="1"/>
          </p:nvPr>
        </p:nvSpPr>
        <p:spPr>
          <a:xfrm>
            <a:off x="468313" y="1484313"/>
            <a:ext cx="7989887" cy="4968875"/>
          </a:xfrm>
        </p:spPr>
        <p:txBody>
          <a:bodyPr>
            <a:normAutofit lnSpcReduction="10000"/>
          </a:bodyPr>
          <a:lstStyle/>
          <a:p>
            <a:pPr>
              <a:lnSpc>
                <a:spcPct val="120000"/>
              </a:lnSpc>
            </a:pPr>
            <a:r>
              <a:rPr lang="en-US" altLang="zh-CN" sz="2400">
                <a:latin typeface="Arial" charset="0"/>
              </a:rPr>
              <a:t>some fields used in the message header</a:t>
            </a:r>
          </a:p>
          <a:p>
            <a:pPr>
              <a:lnSpc>
                <a:spcPct val="120000"/>
              </a:lnSpc>
            </a:pPr>
            <a:endParaRPr lang="en-US" altLang="zh-CN" sz="2400">
              <a:latin typeface="Arial" charset="0"/>
            </a:endParaRPr>
          </a:p>
          <a:p>
            <a:pPr>
              <a:lnSpc>
                <a:spcPct val="120000"/>
              </a:lnSpc>
            </a:pPr>
            <a:endParaRPr lang="en-US" altLang="zh-CN" sz="2000">
              <a:latin typeface="Arial" charset="0"/>
            </a:endParaRPr>
          </a:p>
          <a:p>
            <a:pPr>
              <a:lnSpc>
                <a:spcPct val="120000"/>
              </a:lnSpc>
            </a:pPr>
            <a:endParaRPr lang="en-US" altLang="zh-CN" sz="2000">
              <a:latin typeface="Arial" charset="0"/>
            </a:endParaRPr>
          </a:p>
          <a:p>
            <a:pPr>
              <a:lnSpc>
                <a:spcPct val="120000"/>
              </a:lnSpc>
            </a:pPr>
            <a:endParaRPr lang="en-US" altLang="zh-CN" sz="2000">
              <a:latin typeface="Arial" charset="0"/>
            </a:endParaRPr>
          </a:p>
          <a:p>
            <a:pPr>
              <a:lnSpc>
                <a:spcPct val="120000"/>
              </a:lnSpc>
            </a:pPr>
            <a:endParaRPr lang="en-US" altLang="zh-CN" sz="2000">
              <a:latin typeface="Arial" charset="0"/>
            </a:endParaRPr>
          </a:p>
          <a:p>
            <a:pPr>
              <a:lnSpc>
                <a:spcPct val="120000"/>
              </a:lnSpc>
            </a:pPr>
            <a:endParaRPr lang="en-US" altLang="zh-CN" sz="2000">
              <a:latin typeface="Arial" charset="0"/>
            </a:endParaRPr>
          </a:p>
          <a:p>
            <a:pPr>
              <a:lnSpc>
                <a:spcPct val="120000"/>
              </a:lnSpc>
            </a:pPr>
            <a:endParaRPr lang="en-US" altLang="zh-CN" sz="2000" b="1">
              <a:latin typeface="Arial" charset="0"/>
            </a:endParaRPr>
          </a:p>
          <a:p>
            <a:pPr>
              <a:lnSpc>
                <a:spcPct val="120000"/>
              </a:lnSpc>
            </a:pPr>
            <a:r>
              <a:rPr lang="en-US" altLang="zh-CN" sz="2400">
                <a:latin typeface="Arial" charset="0"/>
              </a:rPr>
              <a:t>private header starts with string X-, e.g., X-Charset, X-Mailer, X_Sender, X-Face</a:t>
            </a:r>
          </a:p>
        </p:txBody>
      </p:sp>
      <p:pic>
        <p:nvPicPr>
          <p:cNvPr id="131078" name="Picture 4" descr="7-10"/>
          <p:cNvPicPr>
            <a:picLocks noChangeAspect="1" noChangeArrowheads="1"/>
          </p:cNvPicPr>
          <p:nvPr/>
        </p:nvPicPr>
        <p:blipFill>
          <a:blip r:embed="rId2"/>
          <a:srcRect/>
          <a:stretch>
            <a:fillRect/>
          </a:stretch>
        </p:blipFill>
        <p:spPr bwMode="auto">
          <a:xfrm>
            <a:off x="611188" y="2060575"/>
            <a:ext cx="7948612" cy="3008313"/>
          </a:xfrm>
          <a:prstGeom prst="rect">
            <a:avLst/>
          </a:prstGeom>
          <a:noFill/>
          <a:ln w="9525">
            <a:noFill/>
            <a:miter lim="800000"/>
            <a:headEnd/>
            <a:tailEnd/>
          </a:ln>
        </p:spPr>
      </p:pic>
      <p:sp>
        <p:nvSpPr>
          <p:cNvPr id="7" name="标题 1">
            <a:extLst>
              <a:ext uri="{FF2B5EF4-FFF2-40B4-BE49-F238E27FC236}">
                <a16:creationId xmlns:a16="http://schemas.microsoft.com/office/drawing/2014/main" id="{0CCE5C3F-30B3-4E8E-B408-D713A06A8D5B}"/>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9330" name="Rectangle 2"/>
          <p:cNvSpPr>
            <a:spLocks noGrp="1" noChangeArrowheads="1"/>
          </p:cNvSpPr>
          <p:nvPr>
            <p:ph type="title"/>
          </p:nvPr>
        </p:nvSpPr>
        <p:spPr>
          <a:xfrm>
            <a:off x="381000" y="609600"/>
            <a:ext cx="8763000" cy="1143000"/>
          </a:xfrm>
        </p:spPr>
        <p:txBody>
          <a:bodyPr/>
          <a:lstStyle/>
          <a:p>
            <a:pPr>
              <a:defRPr/>
            </a:pPr>
            <a:r>
              <a:rPr lang="en-US" altLang="zh-CN" sz="3600">
                <a:effectLst>
                  <a:outerShdw blurRad="38100" dist="38100" dir="2700000" algn="tl">
                    <a:srgbClr val="C0C0C0"/>
                  </a:outerShdw>
                </a:effectLst>
                <a:latin typeface="Arial" charset="0"/>
                <a:ea typeface="宋体" pitchFamily="2" charset="-122"/>
              </a:rPr>
              <a:t>MIME</a:t>
            </a:r>
          </a:p>
        </p:txBody>
      </p:sp>
      <p:sp>
        <p:nvSpPr>
          <p:cNvPr id="132101" name="Rectangle 3"/>
          <p:cNvSpPr>
            <a:spLocks noGrp="1" noChangeArrowheads="1"/>
          </p:cNvSpPr>
          <p:nvPr>
            <p:ph type="body" idx="1"/>
          </p:nvPr>
        </p:nvSpPr>
        <p:spPr>
          <a:xfrm>
            <a:off x="685800" y="1600200"/>
            <a:ext cx="7772400" cy="4495800"/>
          </a:xfrm>
        </p:spPr>
        <p:txBody>
          <a:bodyPr/>
          <a:lstStyle/>
          <a:p>
            <a:pPr>
              <a:lnSpc>
                <a:spcPct val="120000"/>
              </a:lnSpc>
            </a:pPr>
            <a:r>
              <a:rPr lang="en-US" altLang="zh-CN">
                <a:latin typeface="Arial" charset="0"/>
              </a:rPr>
              <a:t>problems with international languages</a:t>
            </a:r>
          </a:p>
          <a:p>
            <a:pPr lvl="1">
              <a:lnSpc>
                <a:spcPct val="120000"/>
              </a:lnSpc>
            </a:pPr>
            <a:r>
              <a:rPr lang="en-US" altLang="zh-CN">
                <a:latin typeface="Arial" charset="0"/>
              </a:rPr>
              <a:t>Languages with accents (e.g., French, German)</a:t>
            </a:r>
          </a:p>
          <a:p>
            <a:pPr lvl="1">
              <a:lnSpc>
                <a:spcPct val="120000"/>
              </a:lnSpc>
            </a:pPr>
            <a:r>
              <a:rPr lang="en-US" altLang="zh-CN">
                <a:latin typeface="Arial" charset="0"/>
              </a:rPr>
              <a:t>Languages in non-Latin alphabets (e.g., Hebrew, Russian)</a:t>
            </a:r>
          </a:p>
          <a:p>
            <a:pPr lvl="1">
              <a:lnSpc>
                <a:spcPct val="120000"/>
              </a:lnSpc>
            </a:pPr>
            <a:r>
              <a:rPr lang="en-US" altLang="zh-CN">
                <a:latin typeface="Arial" charset="0"/>
              </a:rPr>
              <a:t>Languages without alphabets (e.g., Chinese, Japanese)</a:t>
            </a:r>
          </a:p>
          <a:p>
            <a:pPr lvl="1">
              <a:lnSpc>
                <a:spcPct val="120000"/>
              </a:lnSpc>
            </a:pPr>
            <a:r>
              <a:rPr lang="en-US" altLang="zh-CN">
                <a:latin typeface="Arial" charset="0"/>
              </a:rPr>
              <a:t>Messages not containing text at all (e.g., audio or images)</a:t>
            </a:r>
            <a:endParaRPr lang="en-US" altLang="zh-CN" sz="2000">
              <a:latin typeface="Arial" charset="0"/>
            </a:endParaRPr>
          </a:p>
        </p:txBody>
      </p:sp>
      <p:sp>
        <p:nvSpPr>
          <p:cNvPr id="6" name="标题 1">
            <a:extLst>
              <a:ext uri="{FF2B5EF4-FFF2-40B4-BE49-F238E27FC236}">
                <a16:creationId xmlns:a16="http://schemas.microsoft.com/office/drawing/2014/main" id="{A33F903B-BCC0-4494-BF8E-DB8B4AC49052}"/>
              </a:ext>
            </a:extLst>
          </p:cNvPr>
          <p:cNvSpPr txBox="1">
            <a:spLocks/>
          </p:cNvSpPr>
          <p:nvPr/>
        </p:nvSpPr>
        <p:spPr>
          <a:xfrm>
            <a:off x="661676" y="32661"/>
            <a:ext cx="7817162"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2.5 </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电子邮件服务与协议</a:t>
            </a:r>
          </a:p>
        </p:txBody>
      </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10002</TotalTime>
  <Words>15192</Words>
  <Application>Microsoft Office PowerPoint</Application>
  <PresentationFormat>全屏显示(4:3)</PresentationFormat>
  <Paragraphs>2550</Paragraphs>
  <Slides>164</Slides>
  <Notes>47</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6</vt:i4>
      </vt:variant>
      <vt:variant>
        <vt:lpstr>幻灯片标题</vt:lpstr>
      </vt:variant>
      <vt:variant>
        <vt:i4>164</vt:i4>
      </vt:variant>
    </vt:vector>
  </HeadingPairs>
  <TitlesOfParts>
    <vt:vector size="186" baseType="lpstr">
      <vt:lpstr>Arial Unicode MS</vt:lpstr>
      <vt:lpstr>ZapfDingbats</vt:lpstr>
      <vt:lpstr>等线</vt:lpstr>
      <vt:lpstr>黑体</vt:lpstr>
      <vt:lpstr>楷体</vt:lpstr>
      <vt:lpstr>楷体_GB2312</vt:lpstr>
      <vt:lpstr>宋体</vt:lpstr>
      <vt:lpstr>Arial</vt:lpstr>
      <vt:lpstr>Calibri</vt:lpstr>
      <vt:lpstr>Calibri Light</vt:lpstr>
      <vt:lpstr>Comic Sans MS</vt:lpstr>
      <vt:lpstr>Courier New</vt:lpstr>
      <vt:lpstr>Symbol</vt:lpstr>
      <vt:lpstr>Times New Roman</vt:lpstr>
      <vt:lpstr>Wingdings</vt:lpstr>
      <vt:lpstr>Office 主题​​</vt:lpstr>
      <vt:lpstr>ClipArt</vt:lpstr>
      <vt:lpstr>Clip</vt:lpstr>
      <vt:lpstr>VISIO</vt:lpstr>
      <vt:lpstr>位图图像</vt:lpstr>
      <vt:lpstr>Visio</vt:lpstr>
      <vt:lpstr>Chart</vt:lpstr>
      <vt:lpstr>PowerPoint 演示文稿</vt:lpstr>
      <vt:lpstr>PowerPoint 演示文稿</vt:lpstr>
      <vt:lpstr>Recall: TCP/IP model</vt:lpstr>
      <vt:lpstr>Applications and application-layer protocols</vt:lpstr>
      <vt:lpstr>Processes communicating</vt:lpstr>
      <vt:lpstr>Sockets</vt:lpstr>
      <vt:lpstr>Client-server model</vt:lpstr>
      <vt:lpstr>Pure P2P model</vt:lpstr>
      <vt:lpstr>Hybrid of client-server and P2P</vt:lpstr>
      <vt:lpstr>Addressing processes</vt:lpstr>
      <vt:lpstr>Addressing processes (cont.)</vt:lpstr>
      <vt:lpstr>App-layer protocol defines</vt:lpstr>
      <vt:lpstr>What transport service does an app need?</vt:lpstr>
      <vt:lpstr>Tran. service requirements of common apps</vt:lpstr>
      <vt:lpstr>Internet transport services</vt:lpstr>
      <vt:lpstr>Internet apps:  application, transport protocols</vt:lpstr>
      <vt:lpstr>PowerPoint 演示文稿</vt:lpstr>
      <vt:lpstr>FTP: File Transfer Protocol (RFC 959) </vt:lpstr>
      <vt:lpstr>FTP feature</vt:lpstr>
      <vt:lpstr>FTP Process Model</vt:lpstr>
      <vt:lpstr>FTP Process Model (Cont.)</vt:lpstr>
      <vt:lpstr>FTP Process Model (Cont.)</vt:lpstr>
      <vt:lpstr>FTP commands</vt:lpstr>
      <vt:lpstr>FTP commands (cont.)</vt:lpstr>
      <vt:lpstr>FTP commands (cont.)</vt:lpstr>
      <vt:lpstr>FTP commands and responses</vt:lpstr>
      <vt:lpstr>FTP commands and responses</vt:lpstr>
      <vt:lpstr>FTP commands and responses</vt:lpstr>
      <vt:lpstr>FTP User Command</vt:lpstr>
      <vt:lpstr>FTP User Command (Cont.)</vt:lpstr>
      <vt:lpstr>Connection and Authorization  </vt:lpstr>
      <vt:lpstr>Connection and Authorization (Cont.)</vt:lpstr>
      <vt:lpstr>FTP Anonymous Access</vt:lpstr>
      <vt:lpstr>Bidirectional File Transfer</vt:lpstr>
      <vt:lpstr>File Type and Transfer</vt:lpstr>
      <vt:lpstr>An Example of FTP Session</vt:lpstr>
      <vt:lpstr>An Example of FTP Session (Cont.)</vt:lpstr>
      <vt:lpstr>An Example of FTP Session (Cont.)</vt:lpstr>
      <vt:lpstr>Web Client/server Mode</vt:lpstr>
      <vt:lpstr>Web Client/server Mode</vt:lpstr>
      <vt:lpstr>Browser Architecture</vt:lpstr>
      <vt:lpstr>HTTP: HyperText Transfer Protocol </vt:lpstr>
      <vt:lpstr>HTTP (Cont.)</vt:lpstr>
      <vt:lpstr>HTTP 1.0 example</vt:lpstr>
      <vt:lpstr>HTTP 1.0 example (cont.)</vt:lpstr>
      <vt:lpstr>Non-persistent, persistent connections</vt:lpstr>
      <vt:lpstr>HTTP message type</vt:lpstr>
      <vt:lpstr>HTTP message format (http 1.1)</vt:lpstr>
      <vt:lpstr>HTTP message format (Cont.) </vt:lpstr>
      <vt:lpstr>HTTP message format (Cont.) </vt:lpstr>
      <vt:lpstr>Request-line</vt:lpstr>
      <vt:lpstr>HTTP message format: request</vt:lpstr>
      <vt:lpstr>Response-Line</vt:lpstr>
      <vt:lpstr>HTTP response status codes</vt:lpstr>
      <vt:lpstr>HTTP message format: response</vt:lpstr>
      <vt:lpstr>Trying out http (client side) for yourself</vt:lpstr>
      <vt:lpstr>Trying out http (client side) for yourself</vt:lpstr>
      <vt:lpstr>Trying out http (client side) for yourself</vt:lpstr>
      <vt:lpstr>Trying out http (client side) for yourself</vt:lpstr>
      <vt:lpstr>Trying out http (client side) for yourself</vt:lpstr>
      <vt:lpstr>Trying out http (client side) for yourself</vt:lpstr>
      <vt:lpstr>Trying out http (client side) for yourself</vt:lpstr>
      <vt:lpstr>Trying out http (client side) for yourself</vt:lpstr>
      <vt:lpstr>Trying out http (client side) for yourself</vt:lpstr>
      <vt:lpstr>User-server interaction: authentication</vt:lpstr>
      <vt:lpstr>Cookies: keeping “state” (RFC 6265) </vt:lpstr>
      <vt:lpstr>Cookies: keeping “state” (RFC 6265) </vt:lpstr>
      <vt:lpstr>Conditional GET: client-side caching</vt:lpstr>
      <vt:lpstr>Web Caches (proxy server)</vt:lpstr>
      <vt:lpstr>Uniform Resource Locators</vt:lpstr>
      <vt:lpstr>Uniform Resource Locators (cont.)</vt:lpstr>
      <vt:lpstr>HyperText Markup Language (RFC 1866)</vt:lpstr>
      <vt:lpstr>HyperText Markup Language (cont.)</vt:lpstr>
      <vt:lpstr>HyperText Markup Language (cont.)</vt:lpstr>
      <vt:lpstr>HyperText Markup Language (cont.)</vt:lpstr>
      <vt:lpstr>PowerPoint 演示文稿</vt:lpstr>
      <vt:lpstr>PowerPoint 演示文稿</vt:lpstr>
      <vt:lpstr>Electronic Mail System</vt:lpstr>
      <vt:lpstr>Electronic Mail System (Cont.)</vt:lpstr>
      <vt:lpstr>Mail Client/server Mode（SMTP/POP）</vt:lpstr>
      <vt:lpstr>Mail Client/server Mode (cont.)</vt:lpstr>
      <vt:lpstr>Mail Client/server Mode（HTTP）</vt:lpstr>
      <vt:lpstr>Mailbox Names</vt:lpstr>
      <vt:lpstr>SMTP: Simple Mail Transfer Protocol</vt:lpstr>
      <vt:lpstr>SMTP (Cont.)</vt:lpstr>
      <vt:lpstr>Simple Mail Transfer Protocol (cont.)</vt:lpstr>
      <vt:lpstr>Simple Mail Transfer Protocol (Cont.)</vt:lpstr>
      <vt:lpstr>SMTP (Cont.)</vt:lpstr>
      <vt:lpstr>Mail access protocols</vt:lpstr>
      <vt:lpstr>POP3 protocol</vt:lpstr>
      <vt:lpstr>POP3 protocol</vt:lpstr>
      <vt:lpstr>POP3 (cont.)</vt:lpstr>
      <vt:lpstr>POP3 (cont.)</vt:lpstr>
      <vt:lpstr>POP3 command</vt:lpstr>
      <vt:lpstr>Mail Message Format</vt:lpstr>
      <vt:lpstr>Mail Message Format (Cont.)</vt:lpstr>
      <vt:lpstr>RFC 822</vt:lpstr>
      <vt:lpstr>RFC 822 (Cont.)</vt:lpstr>
      <vt:lpstr>MIME</vt:lpstr>
      <vt:lpstr>MIME (Cont.)</vt:lpstr>
      <vt:lpstr>MIME (Cont.)</vt:lpstr>
      <vt:lpstr>MIME (Cont.)</vt:lpstr>
      <vt:lpstr>MIME encoding schemes</vt:lpstr>
      <vt:lpstr>MIME encoding schemes (Cont.)</vt:lpstr>
      <vt:lpstr>MIME encoding schemes (Cont.)</vt:lpstr>
      <vt:lpstr>Base64 encoding (Cont.)</vt:lpstr>
      <vt:lpstr>MIME encoding schemes (Cont.)</vt:lpstr>
      <vt:lpstr>MIME types </vt:lpstr>
      <vt:lpstr>MIME types </vt:lpstr>
      <vt:lpstr>Example of MIME</vt:lpstr>
      <vt:lpstr>telnet SMTP server</vt:lpstr>
      <vt:lpstr>telnet SMTP server</vt:lpstr>
      <vt:lpstr>telnet POP3 server</vt:lpstr>
      <vt:lpstr>telnet POP3 server</vt:lpstr>
      <vt:lpstr>telnet POP3 server</vt:lpstr>
      <vt:lpstr>Mail Attachment(RFC 2183)</vt:lpstr>
      <vt:lpstr>PowerPoint 演示文稿</vt:lpstr>
      <vt:lpstr>DNS: Domain Name System</vt:lpstr>
      <vt:lpstr>Hierarchical Names </vt:lpstr>
      <vt:lpstr>Hierarchical Names (Cont.)</vt:lpstr>
      <vt:lpstr>Internet Domain Name System</vt:lpstr>
      <vt:lpstr>DNS Name Space</vt:lpstr>
      <vt:lpstr>DNS Name Space (Cont.）</vt:lpstr>
      <vt:lpstr>DNS Name Space (Cont.）</vt:lpstr>
      <vt:lpstr>Domain Name Syntax</vt:lpstr>
      <vt:lpstr>Name Resolution</vt:lpstr>
      <vt:lpstr>Name Resolution (Cont.)</vt:lpstr>
      <vt:lpstr>Name Server Hierarchy (Cont.)</vt:lpstr>
      <vt:lpstr>Name servers</vt:lpstr>
      <vt:lpstr>Root name servers</vt:lpstr>
      <vt:lpstr>Name servers</vt:lpstr>
      <vt:lpstr>DNS name  resolution example</vt:lpstr>
      <vt:lpstr>DNS name  resolution example</vt:lpstr>
      <vt:lpstr>Name server caching </vt:lpstr>
      <vt:lpstr>Name server caching (Cont.)</vt:lpstr>
      <vt:lpstr>Host caching</vt:lpstr>
      <vt:lpstr>Caching</vt:lpstr>
      <vt:lpstr>Resource Record Structure</vt:lpstr>
      <vt:lpstr>Resource Record Type</vt:lpstr>
      <vt:lpstr>Example of DNS Database</vt:lpstr>
      <vt:lpstr>DNS Message Format</vt:lpstr>
      <vt:lpstr>Message Format (Cont.)</vt:lpstr>
      <vt:lpstr>Message Format (Cont.)</vt:lpstr>
      <vt:lpstr>Message Format (Cont.)</vt:lpstr>
      <vt:lpstr>Compressed Name Format</vt:lpstr>
      <vt:lpstr>Compressed Name Format: example</vt:lpstr>
      <vt:lpstr>Message Format: example</vt:lpstr>
      <vt:lpstr>Message Format: example</vt:lpstr>
      <vt:lpstr>P2P architecture</vt:lpstr>
      <vt:lpstr>File Distribution: Client-Server vs P2P</vt:lpstr>
      <vt:lpstr>File distribution time: client-server</vt:lpstr>
      <vt:lpstr>File distribution time: P2P</vt:lpstr>
      <vt:lpstr>PowerPoint 演示文稿</vt:lpstr>
      <vt:lpstr>File distribution: BitTorrent </vt:lpstr>
      <vt:lpstr>BitTorrent (1)</vt:lpstr>
      <vt:lpstr>BitTorrent (2)</vt:lpstr>
      <vt:lpstr>BitTorrent:  Tit-for-tat</vt:lpstr>
      <vt:lpstr>P2P: searching for information</vt:lpstr>
      <vt:lpstr>P2P: centralized index</vt:lpstr>
      <vt:lpstr>Query flooding</vt:lpstr>
      <vt:lpstr>Query flooding</vt:lpstr>
      <vt:lpstr>Hierarchical Overlay</vt:lpstr>
      <vt:lpstr>P2P Case study: Skype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dc:creator>
  <cp:lastModifiedBy>xu jingdong</cp:lastModifiedBy>
  <cp:revision>483</cp:revision>
  <dcterms:created xsi:type="dcterms:W3CDTF">2019-06-10T02:39:00Z</dcterms:created>
  <dcterms:modified xsi:type="dcterms:W3CDTF">2019-09-08T12:05:30Z</dcterms:modified>
</cp:coreProperties>
</file>